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esh Devlekar" initials="RD" lastIdx="1" clrIdx="0">
    <p:extLst>
      <p:ext uri="{19B8F6BF-5375-455C-9EA6-DF929625EA0E}">
        <p15:presenceInfo xmlns:p15="http://schemas.microsoft.com/office/powerpoint/2012/main" userId="S-1-5-21-1811354559-2092827658-2144744003-32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998" y="169925"/>
            <a:ext cx="5204459" cy="452374"/>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7" name="Holder 7"/>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5" name="Holder 5"/>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4" name="Holder 4"/>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7" y="6400799"/>
            <a:ext cx="9141460" cy="457200"/>
          </a:xfrm>
          <a:custGeom>
            <a:avLst/>
            <a:gdLst/>
            <a:ahLst/>
            <a:cxnLst/>
            <a:rect l="l" t="t" r="r" b="b"/>
            <a:pathLst>
              <a:path w="9141460" h="457200">
                <a:moveTo>
                  <a:pt x="9140952" y="0"/>
                </a:moveTo>
                <a:lnTo>
                  <a:pt x="0" y="0"/>
                </a:lnTo>
                <a:lnTo>
                  <a:pt x="0" y="457199"/>
                </a:lnTo>
                <a:lnTo>
                  <a:pt x="9140952" y="457199"/>
                </a:lnTo>
                <a:lnTo>
                  <a:pt x="9140952" y="0"/>
                </a:lnTo>
                <a:close/>
              </a:path>
            </a:pathLst>
          </a:custGeom>
          <a:solidFill>
            <a:srgbClr val="BC572C"/>
          </a:solidFill>
        </p:spPr>
        <p:txBody>
          <a:bodyPr wrap="square" lIns="0" tIns="0" rIns="0" bIns="0" rtlCol="0"/>
          <a:lstStyle/>
          <a:p>
            <a:endParaRPr/>
          </a:p>
        </p:txBody>
      </p:sp>
      <p:sp>
        <p:nvSpPr>
          <p:cNvPr id="17" name="bg object 17"/>
          <p:cNvSpPr/>
          <p:nvPr/>
        </p:nvSpPr>
        <p:spPr>
          <a:xfrm>
            <a:off x="0" y="6333744"/>
            <a:ext cx="9141460" cy="64135"/>
          </a:xfrm>
          <a:custGeom>
            <a:avLst/>
            <a:gdLst/>
            <a:ahLst/>
            <a:cxnLst/>
            <a:rect l="l" t="t" r="r" b="b"/>
            <a:pathLst>
              <a:path w="9141460" h="64135">
                <a:moveTo>
                  <a:pt x="9140952" y="0"/>
                </a:moveTo>
                <a:lnTo>
                  <a:pt x="0" y="0"/>
                </a:lnTo>
                <a:lnTo>
                  <a:pt x="0" y="64007"/>
                </a:lnTo>
                <a:lnTo>
                  <a:pt x="9140952" y="64007"/>
                </a:lnTo>
                <a:lnTo>
                  <a:pt x="9140952" y="0"/>
                </a:lnTo>
                <a:close/>
              </a:path>
            </a:pathLst>
          </a:custGeom>
          <a:solidFill>
            <a:srgbClr val="F3B46C"/>
          </a:solidFill>
        </p:spPr>
        <p:txBody>
          <a:bodyPr wrap="square" lIns="0" tIns="0" rIns="0" bIns="0" rtlCol="0"/>
          <a:lstStyle/>
          <a:p>
            <a:endParaRPr/>
          </a:p>
        </p:txBody>
      </p:sp>
      <p:sp>
        <p:nvSpPr>
          <p:cNvPr id="2" name="Holder 2"/>
          <p:cNvSpPr>
            <a:spLocks noGrp="1"/>
          </p:cNvSpPr>
          <p:nvPr>
            <p:ph type="title"/>
          </p:nvPr>
        </p:nvSpPr>
        <p:spPr>
          <a:xfrm>
            <a:off x="638962" y="-38861"/>
            <a:ext cx="6856856" cy="982421"/>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535330" y="1269238"/>
            <a:ext cx="7492365" cy="326009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a:xfrm>
            <a:off x="8142985" y="6575247"/>
            <a:ext cx="226059" cy="160020"/>
          </a:xfrm>
          <a:prstGeom prst="rect">
            <a:avLst/>
          </a:prstGeom>
        </p:spPr>
        <p:txBody>
          <a:bodyPr wrap="square" lIns="0" tIns="0" rIns="0" bIns="0">
            <a:spAutoFit/>
          </a:bodyPr>
          <a:lstStyle>
            <a:lvl1pPr>
              <a:defRPr sz="1050" b="0" i="0">
                <a:solidFill>
                  <a:schemeClr val="bg1"/>
                </a:solidFill>
                <a:latin typeface="Calibri"/>
                <a:cs typeface="Calibri"/>
              </a:defRPr>
            </a:lvl1pPr>
          </a:lstStyle>
          <a:p>
            <a:pPr marL="38100">
              <a:lnSpc>
                <a:spcPts val="110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ininfo@proteantech.i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portal.incometax.gov.in/iec/foservices/%23/download-csi-file/tan-user-details"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rotean-tinpan.com/downloads/e-tds/eTDS-download-regular.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bm.com/developerworks/java/jdk" TargetMode="External"/><Relationship Id="rId2" Type="http://schemas.openxmlformats.org/officeDocument/2006/relationships/hyperlink" Target="http://java.sun.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rotean-tinpan.com/services/etds-etcs/etds-file-validation-utility.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hyperlink" Target="https://eportal.incometax.gov.in/iec/foservices/%23/download-csi-file/tan-user-details" TargetMode="External"/><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hyperlink" Target="https://tin.tin.nsdl.com/oltas/index.html" TargetMode="Externa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2.jpeg"/></Relationships>
</file>

<file path=ppt/slides/_rels/slide5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ontents.tdscpc.gov.in/" TargetMode="External"/><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ontents.tdscpc.gov.i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ontents.tdscpc.gov.in/" TargetMode="External"/><Relationship Id="rId2" Type="http://schemas.openxmlformats.org/officeDocument/2006/relationships/image" Target="../media/image79.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tinpan.proteantech.in/"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png"/><Relationship Id="rId3" Type="http://schemas.openxmlformats.org/officeDocument/2006/relationships/image" Target="../media/image93.png"/><Relationship Id="rId7" Type="http://schemas.openxmlformats.org/officeDocument/2006/relationships/image" Target="../media/image96.png"/><Relationship Id="rId12" Type="http://schemas.openxmlformats.org/officeDocument/2006/relationships/image" Target="../media/image99.png"/><Relationship Id="rId17" Type="http://schemas.openxmlformats.org/officeDocument/2006/relationships/image" Target="../media/image2.jpeg"/><Relationship Id="rId2" Type="http://schemas.openxmlformats.org/officeDocument/2006/relationships/image" Target="../media/image92.png"/><Relationship Id="rId1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hyperlink" Target="http://contents.tdscpc.gov.in/" TargetMode="External"/><Relationship Id="rId11" Type="http://schemas.openxmlformats.org/officeDocument/2006/relationships/hyperlink" Target="https://eportal.incometax.gov.in/iec/foservices/%23/download-csi-file/tan-user-details" TargetMode="External"/><Relationship Id="rId5" Type="http://schemas.openxmlformats.org/officeDocument/2006/relationships/image" Target="../media/image95.png"/><Relationship Id="rId15" Type="http://schemas.openxmlformats.org/officeDocument/2006/relationships/image" Target="../media/image102.png"/><Relationship Id="rId10" Type="http://schemas.openxmlformats.org/officeDocument/2006/relationships/hyperlink" Target="https://tin.tin.nsdl.com/oltas/index.html" TargetMode="External"/><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1.png"/></Relationships>
</file>

<file path=ppt/slides/_rels/slide7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3" Type="http://schemas.openxmlformats.org/officeDocument/2006/relationships/image" Target="../media/image64.png"/><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0" Type="http://schemas.openxmlformats.org/officeDocument/2006/relationships/image" Target="../media/image110.png"/><Relationship Id="rId4" Type="http://schemas.openxmlformats.org/officeDocument/2006/relationships/image" Target="../media/image105.png"/><Relationship Id="rId9" Type="http://schemas.openxmlformats.org/officeDocument/2006/relationships/image" Target="../media/image70.png"/><Relationship Id="rId1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onlineservices.tin.egov-nsdl.com/TIN/JSP/tds/linktoUnAuthorizedInput.jsp"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5.png"/></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rotean-tinpan.com/tin-pan-center.html" TargetMode="External"/><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slide" Target="slide74.xml"/><Relationship Id="rId4" Type="http://schemas.openxmlformats.org/officeDocument/2006/relationships/image" Target="../media/image1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9619"/>
            <a:ext cx="8312150" cy="5257800"/>
            <a:chOff x="0" y="769619"/>
            <a:chExt cx="8312150" cy="5257800"/>
          </a:xfrm>
        </p:grpSpPr>
        <p:sp>
          <p:nvSpPr>
            <p:cNvPr id="3" name="object 3"/>
            <p:cNvSpPr/>
            <p:nvPr/>
          </p:nvSpPr>
          <p:spPr>
            <a:xfrm>
              <a:off x="905256" y="4343399"/>
              <a:ext cx="7406640" cy="0"/>
            </a:xfrm>
            <a:custGeom>
              <a:avLst/>
              <a:gdLst/>
              <a:ahLst/>
              <a:cxnLst/>
              <a:rect l="l" t="t" r="r" b="b"/>
              <a:pathLst>
                <a:path w="7406640">
                  <a:moveTo>
                    <a:pt x="0" y="0"/>
                  </a:moveTo>
                  <a:lnTo>
                    <a:pt x="7406640" y="0"/>
                  </a:lnTo>
                </a:path>
              </a:pathLst>
            </a:custGeom>
            <a:ln w="6096">
              <a:solidFill>
                <a:srgbClr val="7E7E7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0" y="769619"/>
              <a:ext cx="4648199" cy="5257800"/>
            </a:xfrm>
            <a:prstGeom prst="rect">
              <a:avLst/>
            </a:prstGeom>
          </p:spPr>
        </p:pic>
      </p:grpSp>
      <p:sp>
        <p:nvSpPr>
          <p:cNvPr id="5" name="object 5"/>
          <p:cNvSpPr txBox="1"/>
          <p:nvPr/>
        </p:nvSpPr>
        <p:spPr>
          <a:xfrm>
            <a:off x="4886705" y="3400170"/>
            <a:ext cx="3533140" cy="702310"/>
          </a:xfrm>
          <a:prstGeom prst="rect">
            <a:avLst/>
          </a:prstGeom>
        </p:spPr>
        <p:txBody>
          <a:bodyPr vert="horz" wrap="square" lIns="0" tIns="68580" rIns="0" bIns="0" rtlCol="0">
            <a:spAutoFit/>
          </a:bodyPr>
          <a:lstStyle/>
          <a:p>
            <a:pPr marL="12700" marR="5080">
              <a:lnSpc>
                <a:spcPts val="2450"/>
              </a:lnSpc>
              <a:spcBef>
                <a:spcPts val="540"/>
              </a:spcBef>
            </a:pPr>
            <a:r>
              <a:rPr sz="2400" b="1" spc="-65" dirty="0">
                <a:latin typeface="Calibri"/>
                <a:cs typeface="Calibri"/>
              </a:rPr>
              <a:t>E-</a:t>
            </a:r>
            <a:r>
              <a:rPr sz="2400" b="1" spc="-70" dirty="0">
                <a:latin typeface="Calibri"/>
                <a:cs typeface="Calibri"/>
              </a:rPr>
              <a:t>Tutorial</a:t>
            </a:r>
            <a:r>
              <a:rPr sz="2400" b="1" spc="-95" dirty="0">
                <a:latin typeface="Calibri"/>
                <a:cs typeface="Calibri"/>
              </a:rPr>
              <a:t> </a:t>
            </a:r>
            <a:r>
              <a:rPr sz="2400" b="1" spc="-30" dirty="0">
                <a:latin typeface="Calibri"/>
                <a:cs typeface="Calibri"/>
              </a:rPr>
              <a:t>on</a:t>
            </a:r>
            <a:r>
              <a:rPr sz="2400" b="1" spc="-80" dirty="0">
                <a:latin typeface="Calibri"/>
                <a:cs typeface="Calibri"/>
              </a:rPr>
              <a:t> </a:t>
            </a:r>
            <a:r>
              <a:rPr sz="2400" b="1" spc="-60" dirty="0">
                <a:latin typeface="Calibri"/>
                <a:cs typeface="Calibri"/>
              </a:rPr>
              <a:t>TDS/TCS</a:t>
            </a:r>
            <a:r>
              <a:rPr sz="2400" b="1" spc="-85" dirty="0">
                <a:latin typeface="Calibri"/>
                <a:cs typeface="Calibri"/>
              </a:rPr>
              <a:t> </a:t>
            </a:r>
            <a:r>
              <a:rPr sz="2400" b="1" spc="-40" dirty="0">
                <a:latin typeface="Calibri"/>
                <a:cs typeface="Calibri"/>
              </a:rPr>
              <a:t>Return </a:t>
            </a:r>
            <a:r>
              <a:rPr sz="2400" b="1" spc="-65" dirty="0">
                <a:latin typeface="Calibri"/>
                <a:cs typeface="Calibri"/>
              </a:rPr>
              <a:t>Preparation</a:t>
            </a:r>
            <a:r>
              <a:rPr sz="2400" b="1" spc="-85" dirty="0">
                <a:latin typeface="Calibri"/>
                <a:cs typeface="Calibri"/>
              </a:rPr>
              <a:t> </a:t>
            </a:r>
            <a:r>
              <a:rPr sz="2400" b="1" spc="-50" dirty="0">
                <a:latin typeface="Calibri"/>
                <a:cs typeface="Calibri"/>
              </a:rPr>
              <a:t>Utility</a:t>
            </a:r>
            <a:r>
              <a:rPr sz="2400" b="1" spc="-65" dirty="0">
                <a:latin typeface="Calibri"/>
                <a:cs typeface="Calibri"/>
              </a:rPr>
              <a:t> </a:t>
            </a:r>
            <a:r>
              <a:rPr sz="2400" b="1" spc="-20" dirty="0">
                <a:latin typeface="Calibri"/>
                <a:cs typeface="Calibri"/>
              </a:rPr>
              <a:t>(RPU)</a:t>
            </a:r>
            <a:endParaRPr sz="2400">
              <a:latin typeface="Calibri"/>
              <a:cs typeface="Calibri"/>
            </a:endParaRPr>
          </a:p>
        </p:txBody>
      </p:sp>
      <p:sp>
        <p:nvSpPr>
          <p:cNvPr id="6" name="object 6"/>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z="2800" dirty="0"/>
              <a:t>Protean</a:t>
            </a:r>
            <a:r>
              <a:rPr sz="2800" spc="-100" dirty="0"/>
              <a:t> </a:t>
            </a:r>
            <a:r>
              <a:rPr sz="2800" dirty="0"/>
              <a:t>eGov</a:t>
            </a:r>
            <a:r>
              <a:rPr sz="2800" spc="-90" dirty="0"/>
              <a:t> </a:t>
            </a:r>
            <a:r>
              <a:rPr sz="2800" spc="-20" dirty="0"/>
              <a:t>Technologies</a:t>
            </a:r>
            <a:r>
              <a:rPr sz="2800" spc="-90" dirty="0"/>
              <a:t> </a:t>
            </a:r>
            <a:r>
              <a:rPr sz="2800" spc="-10" dirty="0"/>
              <a:t>Limited</a:t>
            </a:r>
            <a:endParaRPr sz="280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a:t>
            </a:fld>
            <a:endParaRPr spc="-25" dirty="0"/>
          </a:p>
        </p:txBody>
      </p:sp>
      <p:pic>
        <p:nvPicPr>
          <p:cNvPr id="9" name="Picture 8">
            <a:extLst>
              <a:ext uri="{FF2B5EF4-FFF2-40B4-BE49-F238E27FC236}">
                <a16:creationId xmlns:a16="http://schemas.microsoft.com/office/drawing/2014/main" id="{EC4D7690-931F-42A3-8147-313367230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515" y="1080516"/>
            <a:ext cx="8506968" cy="4591812"/>
          </a:xfrm>
          <a:prstGeom prst="rect">
            <a:avLst/>
          </a:prstGeom>
        </p:spPr>
      </p:pic>
      <p:sp>
        <p:nvSpPr>
          <p:cNvPr id="4" name="object 4"/>
          <p:cNvSpPr txBox="1">
            <a:spLocks noGrp="1"/>
          </p:cNvSpPr>
          <p:nvPr>
            <p:ph type="title"/>
          </p:nvPr>
        </p:nvSpPr>
        <p:spPr>
          <a:prstGeom prst="rect">
            <a:avLst/>
          </a:prstGeom>
        </p:spPr>
        <p:txBody>
          <a:bodyPr vert="horz" wrap="square" lIns="0" tIns="253746" rIns="0" bIns="0" rtlCol="0">
            <a:spAutoFit/>
          </a:bodyPr>
          <a:lstStyle/>
          <a:p>
            <a:pPr marL="427355">
              <a:lnSpc>
                <a:spcPct val="100000"/>
              </a:lnSpc>
              <a:spcBef>
                <a:spcPts val="100"/>
              </a:spcBef>
            </a:pPr>
            <a:r>
              <a:rPr dirty="0"/>
              <a:t>Steps</a:t>
            </a:r>
            <a:r>
              <a:rPr spc="-40" dirty="0"/>
              <a:t> </a:t>
            </a:r>
            <a:r>
              <a:rPr dirty="0"/>
              <a:t>to</a:t>
            </a:r>
            <a:r>
              <a:rPr spc="-40" dirty="0"/>
              <a:t> </a:t>
            </a:r>
            <a:r>
              <a:rPr dirty="0"/>
              <a:t>download</a:t>
            </a:r>
            <a:r>
              <a:rPr spc="-55" dirty="0"/>
              <a:t> </a:t>
            </a:r>
            <a:r>
              <a:rPr dirty="0"/>
              <a:t>and</a:t>
            </a:r>
            <a:r>
              <a:rPr spc="-40" dirty="0"/>
              <a:t> </a:t>
            </a:r>
            <a:r>
              <a:rPr dirty="0"/>
              <a:t>install</a:t>
            </a:r>
            <a:r>
              <a:rPr spc="-35" dirty="0"/>
              <a:t> </a:t>
            </a:r>
            <a:r>
              <a:rPr dirty="0"/>
              <a:t>RPU</a:t>
            </a:r>
            <a:r>
              <a:rPr spc="-55" dirty="0"/>
              <a:t> </a:t>
            </a:r>
            <a:r>
              <a:rPr dirty="0"/>
              <a:t>on</a:t>
            </a:r>
            <a:r>
              <a:rPr spc="-50" dirty="0"/>
              <a:t> </a:t>
            </a:r>
            <a:r>
              <a:rPr dirty="0"/>
              <a:t>your</a:t>
            </a:r>
            <a:r>
              <a:rPr spc="-55" dirty="0"/>
              <a:t> </a:t>
            </a:r>
            <a:r>
              <a:rPr spc="-10" dirty="0"/>
              <a:t>system</a:t>
            </a:r>
          </a:p>
        </p:txBody>
      </p:sp>
      <p:sp>
        <p:nvSpPr>
          <p:cNvPr id="5" name="object 5"/>
          <p:cNvSpPr/>
          <p:nvPr/>
        </p:nvSpPr>
        <p:spPr>
          <a:xfrm>
            <a:off x="589026" y="1229105"/>
            <a:ext cx="3122930" cy="381000"/>
          </a:xfrm>
          <a:custGeom>
            <a:avLst/>
            <a:gdLst/>
            <a:ahLst/>
            <a:cxnLst/>
            <a:rect l="l" t="t" r="r" b="b"/>
            <a:pathLst>
              <a:path w="3122929" h="381000">
                <a:moveTo>
                  <a:pt x="0" y="190500"/>
                </a:moveTo>
                <a:lnTo>
                  <a:pt x="41236" y="146812"/>
                </a:lnTo>
                <a:lnTo>
                  <a:pt x="158673" y="106680"/>
                </a:lnTo>
                <a:lnTo>
                  <a:pt x="342963" y="71374"/>
                </a:lnTo>
                <a:lnTo>
                  <a:pt x="457250" y="55753"/>
                </a:lnTo>
                <a:lnTo>
                  <a:pt x="584733" y="41783"/>
                </a:lnTo>
                <a:lnTo>
                  <a:pt x="724280" y="29591"/>
                </a:lnTo>
                <a:lnTo>
                  <a:pt x="874521" y="19304"/>
                </a:lnTo>
                <a:lnTo>
                  <a:pt x="1034669" y="11049"/>
                </a:lnTo>
                <a:lnTo>
                  <a:pt x="1203198" y="5080"/>
                </a:lnTo>
                <a:lnTo>
                  <a:pt x="1379220" y="1270"/>
                </a:lnTo>
                <a:lnTo>
                  <a:pt x="1561338" y="0"/>
                </a:lnTo>
                <a:lnTo>
                  <a:pt x="1743456" y="1270"/>
                </a:lnTo>
                <a:lnTo>
                  <a:pt x="1919351" y="5080"/>
                </a:lnTo>
                <a:lnTo>
                  <a:pt x="2088007" y="11049"/>
                </a:lnTo>
                <a:lnTo>
                  <a:pt x="2248027" y="19304"/>
                </a:lnTo>
                <a:lnTo>
                  <a:pt x="2398268" y="29591"/>
                </a:lnTo>
                <a:lnTo>
                  <a:pt x="2537841" y="41783"/>
                </a:lnTo>
                <a:lnTo>
                  <a:pt x="2665349" y="55753"/>
                </a:lnTo>
                <a:lnTo>
                  <a:pt x="2779649" y="71374"/>
                </a:lnTo>
                <a:lnTo>
                  <a:pt x="2879598" y="88392"/>
                </a:lnTo>
                <a:lnTo>
                  <a:pt x="3031616" y="126238"/>
                </a:lnTo>
                <a:lnTo>
                  <a:pt x="3112135" y="168275"/>
                </a:lnTo>
                <a:lnTo>
                  <a:pt x="3122676" y="190500"/>
                </a:lnTo>
                <a:lnTo>
                  <a:pt x="3112135" y="212725"/>
                </a:lnTo>
                <a:lnTo>
                  <a:pt x="3031616" y="254762"/>
                </a:lnTo>
                <a:lnTo>
                  <a:pt x="2879598" y="292608"/>
                </a:lnTo>
                <a:lnTo>
                  <a:pt x="2779649" y="309626"/>
                </a:lnTo>
                <a:lnTo>
                  <a:pt x="2665349" y="325247"/>
                </a:lnTo>
                <a:lnTo>
                  <a:pt x="2537841" y="339217"/>
                </a:lnTo>
                <a:lnTo>
                  <a:pt x="2398268" y="351409"/>
                </a:lnTo>
                <a:lnTo>
                  <a:pt x="2248027" y="361696"/>
                </a:lnTo>
                <a:lnTo>
                  <a:pt x="2088007" y="369951"/>
                </a:lnTo>
                <a:lnTo>
                  <a:pt x="1919351" y="375920"/>
                </a:lnTo>
                <a:lnTo>
                  <a:pt x="1743456" y="379730"/>
                </a:lnTo>
                <a:lnTo>
                  <a:pt x="1561338" y="381000"/>
                </a:lnTo>
                <a:lnTo>
                  <a:pt x="1379220" y="379730"/>
                </a:lnTo>
                <a:lnTo>
                  <a:pt x="1203198" y="375920"/>
                </a:lnTo>
                <a:lnTo>
                  <a:pt x="1034669" y="369951"/>
                </a:lnTo>
                <a:lnTo>
                  <a:pt x="874521" y="361696"/>
                </a:lnTo>
                <a:lnTo>
                  <a:pt x="724280" y="351409"/>
                </a:lnTo>
                <a:lnTo>
                  <a:pt x="584733" y="339217"/>
                </a:lnTo>
                <a:lnTo>
                  <a:pt x="457250" y="325247"/>
                </a:lnTo>
                <a:lnTo>
                  <a:pt x="342963" y="309626"/>
                </a:lnTo>
                <a:lnTo>
                  <a:pt x="243039" y="292608"/>
                </a:lnTo>
                <a:lnTo>
                  <a:pt x="91008" y="254762"/>
                </a:lnTo>
                <a:lnTo>
                  <a:pt x="10502" y="212725"/>
                </a:lnTo>
                <a:lnTo>
                  <a:pt x="0" y="190500"/>
                </a:lnTo>
                <a:close/>
              </a:path>
            </a:pathLst>
          </a:custGeom>
          <a:ln w="38100">
            <a:solidFill>
              <a:srgbClr val="380000"/>
            </a:solidFill>
          </a:ln>
        </p:spPr>
        <p:txBody>
          <a:bodyPr wrap="square" lIns="0" tIns="0" rIns="0" bIns="0" rtlCol="0"/>
          <a:lstStyle/>
          <a:p>
            <a:endParaRPr/>
          </a:p>
        </p:txBody>
      </p:sp>
      <p:grpSp>
        <p:nvGrpSpPr>
          <p:cNvPr id="6" name="object 6"/>
          <p:cNvGrpSpPr/>
          <p:nvPr/>
        </p:nvGrpSpPr>
        <p:grpSpPr>
          <a:xfrm>
            <a:off x="3810000" y="4264152"/>
            <a:ext cx="2843530" cy="662940"/>
            <a:chOff x="3810000" y="4264152"/>
            <a:chExt cx="2843530" cy="662940"/>
          </a:xfrm>
        </p:grpSpPr>
        <p:sp>
          <p:nvSpPr>
            <p:cNvPr id="7" name="object 7"/>
            <p:cNvSpPr/>
            <p:nvPr/>
          </p:nvSpPr>
          <p:spPr>
            <a:xfrm>
              <a:off x="3814572" y="4268724"/>
              <a:ext cx="2834640" cy="654050"/>
            </a:xfrm>
            <a:custGeom>
              <a:avLst/>
              <a:gdLst/>
              <a:ahLst/>
              <a:cxnLst/>
              <a:rect l="l" t="t" r="r" b="b"/>
              <a:pathLst>
                <a:path w="2834640" h="654050">
                  <a:moveTo>
                    <a:pt x="0" y="0"/>
                  </a:moveTo>
                  <a:lnTo>
                    <a:pt x="1014222" y="386588"/>
                  </a:lnTo>
                  <a:lnTo>
                    <a:pt x="1014222" y="577342"/>
                  </a:lnTo>
                  <a:lnTo>
                    <a:pt x="1022603" y="607059"/>
                  </a:lnTo>
                  <a:lnTo>
                    <a:pt x="1045082" y="631189"/>
                  </a:lnTo>
                  <a:lnTo>
                    <a:pt x="1078611" y="647573"/>
                  </a:lnTo>
                  <a:lnTo>
                    <a:pt x="1119758" y="653542"/>
                  </a:lnTo>
                  <a:lnTo>
                    <a:pt x="2728722" y="653542"/>
                  </a:lnTo>
                  <a:lnTo>
                    <a:pt x="2769743" y="647573"/>
                  </a:lnTo>
                  <a:lnTo>
                    <a:pt x="2803398" y="631189"/>
                  </a:lnTo>
                  <a:lnTo>
                    <a:pt x="2825877" y="607059"/>
                  </a:lnTo>
                  <a:lnTo>
                    <a:pt x="2834258" y="577342"/>
                  </a:lnTo>
                  <a:lnTo>
                    <a:pt x="2834258" y="272161"/>
                  </a:lnTo>
                  <a:lnTo>
                    <a:pt x="2825877" y="242443"/>
                  </a:lnTo>
                  <a:lnTo>
                    <a:pt x="2803398" y="218186"/>
                  </a:lnTo>
                  <a:lnTo>
                    <a:pt x="2769743" y="201930"/>
                  </a:lnTo>
                  <a:lnTo>
                    <a:pt x="2728722" y="195961"/>
                  </a:lnTo>
                  <a:lnTo>
                    <a:pt x="1119758" y="195961"/>
                  </a:lnTo>
                  <a:lnTo>
                    <a:pt x="1078611" y="201930"/>
                  </a:lnTo>
                  <a:lnTo>
                    <a:pt x="1045082" y="218186"/>
                  </a:lnTo>
                  <a:lnTo>
                    <a:pt x="1022603" y="242443"/>
                  </a:lnTo>
                  <a:lnTo>
                    <a:pt x="1014222" y="272161"/>
                  </a:lnTo>
                  <a:lnTo>
                    <a:pt x="0" y="0"/>
                  </a:lnTo>
                  <a:close/>
                </a:path>
              </a:pathLst>
            </a:custGeom>
            <a:solidFill>
              <a:srgbClr val="F3B46C"/>
            </a:solidFill>
          </p:spPr>
          <p:txBody>
            <a:bodyPr wrap="square" lIns="0" tIns="0" rIns="0" bIns="0" rtlCol="0"/>
            <a:lstStyle/>
            <a:p>
              <a:endParaRPr/>
            </a:p>
          </p:txBody>
        </p:sp>
        <p:sp>
          <p:nvSpPr>
            <p:cNvPr id="8" name="object 8"/>
            <p:cNvSpPr/>
            <p:nvPr/>
          </p:nvSpPr>
          <p:spPr>
            <a:xfrm>
              <a:off x="3814572" y="4268724"/>
              <a:ext cx="2834640" cy="654050"/>
            </a:xfrm>
            <a:custGeom>
              <a:avLst/>
              <a:gdLst/>
              <a:ahLst/>
              <a:cxnLst/>
              <a:rect l="l" t="t" r="r" b="b"/>
              <a:pathLst>
                <a:path w="2834640" h="654050">
                  <a:moveTo>
                    <a:pt x="1014222" y="272161"/>
                  </a:moveTo>
                  <a:lnTo>
                    <a:pt x="1022603" y="242443"/>
                  </a:lnTo>
                  <a:lnTo>
                    <a:pt x="1045082" y="218186"/>
                  </a:lnTo>
                  <a:lnTo>
                    <a:pt x="1078611" y="201930"/>
                  </a:lnTo>
                  <a:lnTo>
                    <a:pt x="1119758" y="195961"/>
                  </a:lnTo>
                  <a:lnTo>
                    <a:pt x="1317498" y="195961"/>
                  </a:lnTo>
                  <a:lnTo>
                    <a:pt x="1772539" y="195961"/>
                  </a:lnTo>
                  <a:lnTo>
                    <a:pt x="2728722" y="195961"/>
                  </a:lnTo>
                  <a:lnTo>
                    <a:pt x="2769743" y="201930"/>
                  </a:lnTo>
                  <a:lnTo>
                    <a:pt x="2803398" y="218186"/>
                  </a:lnTo>
                  <a:lnTo>
                    <a:pt x="2825877" y="242443"/>
                  </a:lnTo>
                  <a:lnTo>
                    <a:pt x="2834258" y="272161"/>
                  </a:lnTo>
                  <a:lnTo>
                    <a:pt x="2834258" y="386588"/>
                  </a:lnTo>
                  <a:lnTo>
                    <a:pt x="2834258" y="577342"/>
                  </a:lnTo>
                  <a:lnTo>
                    <a:pt x="2825877" y="607059"/>
                  </a:lnTo>
                  <a:lnTo>
                    <a:pt x="2803398" y="631189"/>
                  </a:lnTo>
                  <a:lnTo>
                    <a:pt x="2769743" y="647573"/>
                  </a:lnTo>
                  <a:lnTo>
                    <a:pt x="2728722" y="653542"/>
                  </a:lnTo>
                  <a:lnTo>
                    <a:pt x="1772539" y="653542"/>
                  </a:lnTo>
                  <a:lnTo>
                    <a:pt x="1317498" y="653542"/>
                  </a:lnTo>
                  <a:lnTo>
                    <a:pt x="1119758" y="653542"/>
                  </a:lnTo>
                  <a:lnTo>
                    <a:pt x="1078611" y="647573"/>
                  </a:lnTo>
                  <a:lnTo>
                    <a:pt x="1045082" y="631189"/>
                  </a:lnTo>
                  <a:lnTo>
                    <a:pt x="1022603" y="607059"/>
                  </a:lnTo>
                  <a:lnTo>
                    <a:pt x="1014222" y="577342"/>
                  </a:lnTo>
                  <a:lnTo>
                    <a:pt x="1014222" y="386588"/>
                  </a:lnTo>
                  <a:lnTo>
                    <a:pt x="0" y="0"/>
                  </a:lnTo>
                  <a:lnTo>
                    <a:pt x="1014222" y="272161"/>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5232019" y="4575175"/>
            <a:ext cx="893444"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Click</a:t>
            </a:r>
            <a:r>
              <a:rPr sz="1400" spc="-35" dirty="0">
                <a:latin typeface="Calibri"/>
                <a:cs typeface="Calibri"/>
              </a:rPr>
              <a:t> </a:t>
            </a:r>
            <a:r>
              <a:rPr sz="1400" spc="-20" dirty="0">
                <a:latin typeface="Calibri"/>
                <a:cs typeface="Calibri"/>
              </a:rPr>
              <a:t>to</a:t>
            </a:r>
            <a:r>
              <a:rPr sz="1400" spc="-70" dirty="0">
                <a:latin typeface="Calibri"/>
                <a:cs typeface="Calibri"/>
              </a:rPr>
              <a:t> </a:t>
            </a:r>
            <a:r>
              <a:rPr sz="1400" spc="-20" dirty="0">
                <a:latin typeface="Calibri"/>
                <a:cs typeface="Calibri"/>
              </a:rPr>
              <a:t>save</a:t>
            </a:r>
            <a:endParaRPr sz="14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10</a:t>
            </a:fld>
            <a:endParaRPr spc="-25" dirty="0"/>
          </a:p>
        </p:txBody>
      </p:sp>
      <p:pic>
        <p:nvPicPr>
          <p:cNvPr id="11" name="Picture 10">
            <a:extLst>
              <a:ext uri="{FF2B5EF4-FFF2-40B4-BE49-F238E27FC236}">
                <a16:creationId xmlns:a16="http://schemas.microsoft.com/office/drawing/2014/main" id="{020C60B6-6334-4E50-969F-96B727F0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7743" y="1211580"/>
            <a:ext cx="8668512" cy="4373495"/>
          </a:xfrm>
          <a:prstGeom prst="rect">
            <a:avLst/>
          </a:prstGeom>
        </p:spPr>
      </p:pic>
      <p:sp>
        <p:nvSpPr>
          <p:cNvPr id="4" name="object 4"/>
          <p:cNvSpPr txBox="1">
            <a:spLocks noGrp="1"/>
          </p:cNvSpPr>
          <p:nvPr>
            <p:ph type="title"/>
          </p:nvPr>
        </p:nvSpPr>
        <p:spPr>
          <a:prstGeom prst="rect">
            <a:avLst/>
          </a:prstGeom>
        </p:spPr>
        <p:txBody>
          <a:bodyPr vert="horz" wrap="square" lIns="0" tIns="288163" rIns="0" bIns="0" rtlCol="0">
            <a:spAutoFit/>
          </a:bodyPr>
          <a:lstStyle/>
          <a:p>
            <a:pPr marL="1370965">
              <a:lnSpc>
                <a:spcPct val="100000"/>
              </a:lnSpc>
              <a:spcBef>
                <a:spcPts val="100"/>
              </a:spcBef>
            </a:pPr>
            <a:r>
              <a:rPr dirty="0"/>
              <a:t>Guidelines</a:t>
            </a:r>
            <a:r>
              <a:rPr spc="-80" dirty="0"/>
              <a:t> </a:t>
            </a:r>
            <a:r>
              <a:rPr dirty="0"/>
              <a:t>for</a:t>
            </a:r>
            <a:r>
              <a:rPr spc="-95" dirty="0"/>
              <a:t> </a:t>
            </a:r>
            <a:r>
              <a:rPr dirty="0"/>
              <a:t>installing</a:t>
            </a:r>
            <a:r>
              <a:rPr spc="-70" dirty="0"/>
              <a:t> </a:t>
            </a:r>
            <a:r>
              <a:rPr dirty="0"/>
              <a:t>Protean</a:t>
            </a:r>
            <a:r>
              <a:rPr spc="-95" dirty="0"/>
              <a:t> </a:t>
            </a:r>
            <a:r>
              <a:rPr spc="-10" dirty="0"/>
              <a:t>(RPU)</a:t>
            </a:r>
          </a:p>
        </p:txBody>
      </p:sp>
      <p:grpSp>
        <p:nvGrpSpPr>
          <p:cNvPr id="5" name="object 5"/>
          <p:cNvGrpSpPr/>
          <p:nvPr/>
        </p:nvGrpSpPr>
        <p:grpSpPr>
          <a:xfrm>
            <a:off x="3605784" y="3104388"/>
            <a:ext cx="4316095" cy="758825"/>
            <a:chOff x="3605784" y="3104388"/>
            <a:chExt cx="4316095" cy="758825"/>
          </a:xfrm>
        </p:grpSpPr>
        <p:sp>
          <p:nvSpPr>
            <p:cNvPr id="6" name="object 6"/>
            <p:cNvSpPr/>
            <p:nvPr/>
          </p:nvSpPr>
          <p:spPr>
            <a:xfrm>
              <a:off x="3618738" y="3117342"/>
              <a:ext cx="2209800" cy="175260"/>
            </a:xfrm>
            <a:custGeom>
              <a:avLst/>
              <a:gdLst/>
              <a:ahLst/>
              <a:cxnLst/>
              <a:rect l="l" t="t" r="r" b="b"/>
              <a:pathLst>
                <a:path w="2209800" h="175260">
                  <a:moveTo>
                    <a:pt x="0" y="29210"/>
                  </a:moveTo>
                  <a:lnTo>
                    <a:pt x="2286" y="17780"/>
                  </a:lnTo>
                  <a:lnTo>
                    <a:pt x="8509" y="8509"/>
                  </a:lnTo>
                  <a:lnTo>
                    <a:pt x="17779" y="2286"/>
                  </a:lnTo>
                  <a:lnTo>
                    <a:pt x="29210" y="0"/>
                  </a:lnTo>
                  <a:lnTo>
                    <a:pt x="2180590" y="0"/>
                  </a:lnTo>
                  <a:lnTo>
                    <a:pt x="2192020" y="2286"/>
                  </a:lnTo>
                  <a:lnTo>
                    <a:pt x="2201291" y="8509"/>
                  </a:lnTo>
                  <a:lnTo>
                    <a:pt x="2207514" y="17780"/>
                  </a:lnTo>
                  <a:lnTo>
                    <a:pt x="2209800" y="29210"/>
                  </a:lnTo>
                  <a:lnTo>
                    <a:pt x="2209800" y="146050"/>
                  </a:lnTo>
                  <a:lnTo>
                    <a:pt x="2207514" y="157480"/>
                  </a:lnTo>
                  <a:lnTo>
                    <a:pt x="2201291" y="166750"/>
                  </a:lnTo>
                  <a:lnTo>
                    <a:pt x="2192020" y="172974"/>
                  </a:lnTo>
                  <a:lnTo>
                    <a:pt x="2180590" y="175260"/>
                  </a:lnTo>
                  <a:lnTo>
                    <a:pt x="29210" y="175260"/>
                  </a:lnTo>
                  <a:lnTo>
                    <a:pt x="17779" y="172974"/>
                  </a:lnTo>
                  <a:lnTo>
                    <a:pt x="8509" y="166750"/>
                  </a:lnTo>
                  <a:lnTo>
                    <a:pt x="2286" y="157480"/>
                  </a:lnTo>
                  <a:lnTo>
                    <a:pt x="0" y="146050"/>
                  </a:lnTo>
                  <a:lnTo>
                    <a:pt x="0" y="29210"/>
                  </a:lnTo>
                  <a:close/>
                </a:path>
              </a:pathLst>
            </a:custGeom>
            <a:ln w="25908">
              <a:solidFill>
                <a:srgbClr val="0D0D0D"/>
              </a:solidFill>
            </a:ln>
          </p:spPr>
          <p:txBody>
            <a:bodyPr wrap="square" lIns="0" tIns="0" rIns="0" bIns="0" rtlCol="0"/>
            <a:lstStyle/>
            <a:p>
              <a:endParaRPr/>
            </a:p>
          </p:txBody>
        </p:sp>
        <p:sp>
          <p:nvSpPr>
            <p:cNvPr id="7" name="object 7"/>
            <p:cNvSpPr/>
            <p:nvPr/>
          </p:nvSpPr>
          <p:spPr>
            <a:xfrm>
              <a:off x="5082540" y="3204972"/>
              <a:ext cx="2834640" cy="654050"/>
            </a:xfrm>
            <a:custGeom>
              <a:avLst/>
              <a:gdLst/>
              <a:ahLst/>
              <a:cxnLst/>
              <a:rect l="l" t="t" r="r" b="b"/>
              <a:pathLst>
                <a:path w="2834640" h="654050">
                  <a:moveTo>
                    <a:pt x="0" y="0"/>
                  </a:moveTo>
                  <a:lnTo>
                    <a:pt x="1014222" y="386588"/>
                  </a:lnTo>
                  <a:lnTo>
                    <a:pt x="1014222" y="577341"/>
                  </a:lnTo>
                  <a:lnTo>
                    <a:pt x="1022604" y="607059"/>
                  </a:lnTo>
                  <a:lnTo>
                    <a:pt x="1045083" y="631189"/>
                  </a:lnTo>
                  <a:lnTo>
                    <a:pt x="1078611" y="647572"/>
                  </a:lnTo>
                  <a:lnTo>
                    <a:pt x="1119759" y="653541"/>
                  </a:lnTo>
                  <a:lnTo>
                    <a:pt x="2728721" y="653541"/>
                  </a:lnTo>
                  <a:lnTo>
                    <a:pt x="2769742" y="647572"/>
                  </a:lnTo>
                  <a:lnTo>
                    <a:pt x="2803398" y="631189"/>
                  </a:lnTo>
                  <a:lnTo>
                    <a:pt x="2825877" y="607059"/>
                  </a:lnTo>
                  <a:lnTo>
                    <a:pt x="2834259" y="577341"/>
                  </a:lnTo>
                  <a:lnTo>
                    <a:pt x="2834259" y="272161"/>
                  </a:lnTo>
                  <a:lnTo>
                    <a:pt x="2825877" y="242442"/>
                  </a:lnTo>
                  <a:lnTo>
                    <a:pt x="2803398" y="218186"/>
                  </a:lnTo>
                  <a:lnTo>
                    <a:pt x="2769742" y="201929"/>
                  </a:lnTo>
                  <a:lnTo>
                    <a:pt x="2728721" y="195961"/>
                  </a:lnTo>
                  <a:lnTo>
                    <a:pt x="1119759" y="195961"/>
                  </a:lnTo>
                  <a:lnTo>
                    <a:pt x="1078611" y="201929"/>
                  </a:lnTo>
                  <a:lnTo>
                    <a:pt x="1045083" y="218186"/>
                  </a:lnTo>
                  <a:lnTo>
                    <a:pt x="1022604" y="242442"/>
                  </a:lnTo>
                  <a:lnTo>
                    <a:pt x="1014222" y="272161"/>
                  </a:lnTo>
                  <a:lnTo>
                    <a:pt x="0" y="0"/>
                  </a:lnTo>
                  <a:close/>
                </a:path>
              </a:pathLst>
            </a:custGeom>
            <a:solidFill>
              <a:srgbClr val="F3B46C"/>
            </a:solidFill>
          </p:spPr>
          <p:txBody>
            <a:bodyPr wrap="square" lIns="0" tIns="0" rIns="0" bIns="0" rtlCol="0"/>
            <a:lstStyle/>
            <a:p>
              <a:endParaRPr/>
            </a:p>
          </p:txBody>
        </p:sp>
        <p:sp>
          <p:nvSpPr>
            <p:cNvPr id="8" name="object 8"/>
            <p:cNvSpPr/>
            <p:nvPr/>
          </p:nvSpPr>
          <p:spPr>
            <a:xfrm>
              <a:off x="5082540" y="3204972"/>
              <a:ext cx="2834640" cy="654050"/>
            </a:xfrm>
            <a:custGeom>
              <a:avLst/>
              <a:gdLst/>
              <a:ahLst/>
              <a:cxnLst/>
              <a:rect l="l" t="t" r="r" b="b"/>
              <a:pathLst>
                <a:path w="2834640" h="654050">
                  <a:moveTo>
                    <a:pt x="1014222" y="272161"/>
                  </a:moveTo>
                  <a:lnTo>
                    <a:pt x="1022604" y="242442"/>
                  </a:lnTo>
                  <a:lnTo>
                    <a:pt x="1045083" y="218186"/>
                  </a:lnTo>
                  <a:lnTo>
                    <a:pt x="1078611" y="201929"/>
                  </a:lnTo>
                  <a:lnTo>
                    <a:pt x="1119759" y="195961"/>
                  </a:lnTo>
                  <a:lnTo>
                    <a:pt x="1317498" y="195961"/>
                  </a:lnTo>
                  <a:lnTo>
                    <a:pt x="1772539" y="195961"/>
                  </a:lnTo>
                  <a:lnTo>
                    <a:pt x="2728721" y="195961"/>
                  </a:lnTo>
                  <a:lnTo>
                    <a:pt x="2769742" y="201929"/>
                  </a:lnTo>
                  <a:lnTo>
                    <a:pt x="2803398" y="218186"/>
                  </a:lnTo>
                  <a:lnTo>
                    <a:pt x="2825877" y="242442"/>
                  </a:lnTo>
                  <a:lnTo>
                    <a:pt x="2834259" y="272161"/>
                  </a:lnTo>
                  <a:lnTo>
                    <a:pt x="2834259" y="386588"/>
                  </a:lnTo>
                  <a:lnTo>
                    <a:pt x="2834259" y="577341"/>
                  </a:lnTo>
                  <a:lnTo>
                    <a:pt x="2825877" y="607059"/>
                  </a:lnTo>
                  <a:lnTo>
                    <a:pt x="2803398" y="631189"/>
                  </a:lnTo>
                  <a:lnTo>
                    <a:pt x="2769742" y="647572"/>
                  </a:lnTo>
                  <a:lnTo>
                    <a:pt x="2728721" y="653541"/>
                  </a:lnTo>
                  <a:lnTo>
                    <a:pt x="1772539" y="653541"/>
                  </a:lnTo>
                  <a:lnTo>
                    <a:pt x="1317498" y="653541"/>
                  </a:lnTo>
                  <a:lnTo>
                    <a:pt x="1119759" y="653541"/>
                  </a:lnTo>
                  <a:lnTo>
                    <a:pt x="1078611" y="647572"/>
                  </a:lnTo>
                  <a:lnTo>
                    <a:pt x="1045083" y="631189"/>
                  </a:lnTo>
                  <a:lnTo>
                    <a:pt x="1022604" y="607059"/>
                  </a:lnTo>
                  <a:lnTo>
                    <a:pt x="1014222" y="577341"/>
                  </a:lnTo>
                  <a:lnTo>
                    <a:pt x="1014222" y="386588"/>
                  </a:lnTo>
                  <a:lnTo>
                    <a:pt x="0" y="0"/>
                  </a:lnTo>
                  <a:lnTo>
                    <a:pt x="1014222" y="272161"/>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6398767" y="3506851"/>
            <a:ext cx="122047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Extract</a:t>
            </a:r>
            <a:r>
              <a:rPr sz="1400" spc="-80" dirty="0">
                <a:latin typeface="Calibri"/>
                <a:cs typeface="Calibri"/>
              </a:rPr>
              <a:t> </a:t>
            </a:r>
            <a:r>
              <a:rPr sz="1400" spc="-20" dirty="0">
                <a:latin typeface="Calibri"/>
                <a:cs typeface="Calibri"/>
              </a:rPr>
              <a:t>zip</a:t>
            </a:r>
            <a:r>
              <a:rPr sz="1400" spc="-70" dirty="0">
                <a:latin typeface="Calibri"/>
                <a:cs typeface="Calibri"/>
              </a:rPr>
              <a:t> </a:t>
            </a:r>
            <a:r>
              <a:rPr sz="1400" spc="-10" dirty="0">
                <a:latin typeface="Calibri"/>
                <a:cs typeface="Calibri"/>
              </a:rPr>
              <a:t>folder</a:t>
            </a:r>
            <a:endParaRPr sz="14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11</a:t>
            </a:fld>
            <a:endParaRPr spc="-25" dirty="0"/>
          </a:p>
        </p:txBody>
      </p:sp>
      <p:pic>
        <p:nvPicPr>
          <p:cNvPr id="11" name="Picture 10">
            <a:extLst>
              <a:ext uri="{FF2B5EF4-FFF2-40B4-BE49-F238E27FC236}">
                <a16:creationId xmlns:a16="http://schemas.microsoft.com/office/drawing/2014/main" id="{ABE2D5D1-02F4-464E-824C-8C0BFB5B1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8263" y="1143000"/>
            <a:ext cx="8049768" cy="4468368"/>
          </a:xfrm>
          <a:prstGeom prst="rect">
            <a:avLst/>
          </a:prstGeom>
        </p:spPr>
      </p:pic>
      <p:sp>
        <p:nvSpPr>
          <p:cNvPr id="4" name="object 4"/>
          <p:cNvSpPr txBox="1">
            <a:spLocks noGrp="1"/>
          </p:cNvSpPr>
          <p:nvPr>
            <p:ph type="title"/>
          </p:nvPr>
        </p:nvSpPr>
        <p:spPr>
          <a:prstGeom prst="rect">
            <a:avLst/>
          </a:prstGeom>
        </p:spPr>
        <p:txBody>
          <a:bodyPr vert="horz" wrap="square" lIns="0" tIns="249173" rIns="0" bIns="0" rtlCol="0">
            <a:spAutoFit/>
          </a:bodyPr>
          <a:lstStyle/>
          <a:p>
            <a:pPr marL="1224915">
              <a:lnSpc>
                <a:spcPct val="100000"/>
              </a:lnSpc>
              <a:spcBef>
                <a:spcPts val="100"/>
              </a:spcBef>
            </a:pPr>
            <a:r>
              <a:rPr dirty="0"/>
              <a:t>Guidelines</a:t>
            </a:r>
            <a:r>
              <a:rPr spc="-75" dirty="0"/>
              <a:t> </a:t>
            </a:r>
            <a:r>
              <a:rPr dirty="0"/>
              <a:t>for</a:t>
            </a:r>
            <a:r>
              <a:rPr spc="-90" dirty="0"/>
              <a:t> </a:t>
            </a:r>
            <a:r>
              <a:rPr dirty="0"/>
              <a:t>installing</a:t>
            </a:r>
            <a:r>
              <a:rPr spc="-65" dirty="0"/>
              <a:t> </a:t>
            </a:r>
            <a:r>
              <a:rPr dirty="0"/>
              <a:t>Protean</a:t>
            </a:r>
            <a:r>
              <a:rPr spc="-95" dirty="0"/>
              <a:t> </a:t>
            </a:r>
            <a:r>
              <a:rPr spc="-10" dirty="0"/>
              <a:t>(RPU)</a:t>
            </a:r>
          </a:p>
        </p:txBody>
      </p:sp>
      <p:grpSp>
        <p:nvGrpSpPr>
          <p:cNvPr id="5" name="object 5"/>
          <p:cNvGrpSpPr/>
          <p:nvPr/>
        </p:nvGrpSpPr>
        <p:grpSpPr>
          <a:xfrm>
            <a:off x="2165604" y="2040635"/>
            <a:ext cx="2994660" cy="853440"/>
            <a:chOff x="2165604" y="2040635"/>
            <a:chExt cx="2994660" cy="853440"/>
          </a:xfrm>
        </p:grpSpPr>
        <p:sp>
          <p:nvSpPr>
            <p:cNvPr id="6" name="object 6"/>
            <p:cNvSpPr/>
            <p:nvPr/>
          </p:nvSpPr>
          <p:spPr>
            <a:xfrm>
              <a:off x="2170176" y="2045207"/>
              <a:ext cx="2985135" cy="844550"/>
            </a:xfrm>
            <a:custGeom>
              <a:avLst/>
              <a:gdLst/>
              <a:ahLst/>
              <a:cxnLst/>
              <a:rect l="l" t="t" r="r" b="b"/>
              <a:pathLst>
                <a:path w="2985135" h="844550">
                  <a:moveTo>
                    <a:pt x="0" y="0"/>
                  </a:moveTo>
                  <a:lnTo>
                    <a:pt x="1068197" y="499237"/>
                  </a:lnTo>
                  <a:lnTo>
                    <a:pt x="1068197" y="745489"/>
                  </a:lnTo>
                  <a:lnTo>
                    <a:pt x="1076960" y="783970"/>
                  </a:lnTo>
                  <a:lnTo>
                    <a:pt x="1100709" y="815086"/>
                  </a:lnTo>
                  <a:lnTo>
                    <a:pt x="1136014" y="836294"/>
                  </a:lnTo>
                  <a:lnTo>
                    <a:pt x="1179322" y="844041"/>
                  </a:lnTo>
                  <a:lnTo>
                    <a:pt x="2874010" y="844041"/>
                  </a:lnTo>
                  <a:lnTo>
                    <a:pt x="2917190" y="836294"/>
                  </a:lnTo>
                  <a:lnTo>
                    <a:pt x="2952623" y="815086"/>
                  </a:lnTo>
                  <a:lnTo>
                    <a:pt x="2976372" y="783970"/>
                  </a:lnTo>
                  <a:lnTo>
                    <a:pt x="2985135" y="745489"/>
                  </a:lnTo>
                  <a:lnTo>
                    <a:pt x="2985135" y="351536"/>
                  </a:lnTo>
                  <a:lnTo>
                    <a:pt x="2976372" y="313181"/>
                  </a:lnTo>
                  <a:lnTo>
                    <a:pt x="2952623" y="281813"/>
                  </a:lnTo>
                  <a:lnTo>
                    <a:pt x="2917190" y="260730"/>
                  </a:lnTo>
                  <a:lnTo>
                    <a:pt x="2874010" y="252983"/>
                  </a:lnTo>
                  <a:lnTo>
                    <a:pt x="1179322" y="252983"/>
                  </a:lnTo>
                  <a:lnTo>
                    <a:pt x="1136014" y="260730"/>
                  </a:lnTo>
                  <a:lnTo>
                    <a:pt x="1100709" y="281813"/>
                  </a:lnTo>
                  <a:lnTo>
                    <a:pt x="1076960" y="313181"/>
                  </a:lnTo>
                  <a:lnTo>
                    <a:pt x="1068197" y="351536"/>
                  </a:lnTo>
                  <a:lnTo>
                    <a:pt x="0" y="0"/>
                  </a:lnTo>
                  <a:close/>
                </a:path>
              </a:pathLst>
            </a:custGeom>
            <a:solidFill>
              <a:srgbClr val="F3B46C"/>
            </a:solidFill>
          </p:spPr>
          <p:txBody>
            <a:bodyPr wrap="square" lIns="0" tIns="0" rIns="0" bIns="0" rtlCol="0"/>
            <a:lstStyle/>
            <a:p>
              <a:endParaRPr/>
            </a:p>
          </p:txBody>
        </p:sp>
        <p:sp>
          <p:nvSpPr>
            <p:cNvPr id="7" name="object 7"/>
            <p:cNvSpPr/>
            <p:nvPr/>
          </p:nvSpPr>
          <p:spPr>
            <a:xfrm>
              <a:off x="2170176" y="2045207"/>
              <a:ext cx="2985135" cy="844550"/>
            </a:xfrm>
            <a:custGeom>
              <a:avLst/>
              <a:gdLst/>
              <a:ahLst/>
              <a:cxnLst/>
              <a:rect l="l" t="t" r="r" b="b"/>
              <a:pathLst>
                <a:path w="2985135" h="844550">
                  <a:moveTo>
                    <a:pt x="1068197" y="351536"/>
                  </a:moveTo>
                  <a:lnTo>
                    <a:pt x="1076960" y="313181"/>
                  </a:lnTo>
                  <a:lnTo>
                    <a:pt x="1100709" y="281813"/>
                  </a:lnTo>
                  <a:lnTo>
                    <a:pt x="1136014" y="260730"/>
                  </a:lnTo>
                  <a:lnTo>
                    <a:pt x="1179322" y="252983"/>
                  </a:lnTo>
                  <a:lnTo>
                    <a:pt x="1387728" y="252983"/>
                  </a:lnTo>
                  <a:lnTo>
                    <a:pt x="1866900" y="252983"/>
                  </a:lnTo>
                  <a:lnTo>
                    <a:pt x="2874010" y="252983"/>
                  </a:lnTo>
                  <a:lnTo>
                    <a:pt x="2917190" y="260730"/>
                  </a:lnTo>
                  <a:lnTo>
                    <a:pt x="2952623" y="281813"/>
                  </a:lnTo>
                  <a:lnTo>
                    <a:pt x="2976372" y="313181"/>
                  </a:lnTo>
                  <a:lnTo>
                    <a:pt x="2985135" y="351536"/>
                  </a:lnTo>
                  <a:lnTo>
                    <a:pt x="2985135" y="499237"/>
                  </a:lnTo>
                  <a:lnTo>
                    <a:pt x="2985135" y="745489"/>
                  </a:lnTo>
                  <a:lnTo>
                    <a:pt x="2976372" y="783970"/>
                  </a:lnTo>
                  <a:lnTo>
                    <a:pt x="2952623" y="815086"/>
                  </a:lnTo>
                  <a:lnTo>
                    <a:pt x="2917190" y="836294"/>
                  </a:lnTo>
                  <a:lnTo>
                    <a:pt x="2874010" y="844041"/>
                  </a:lnTo>
                  <a:lnTo>
                    <a:pt x="1866900" y="844041"/>
                  </a:lnTo>
                  <a:lnTo>
                    <a:pt x="1387728" y="844041"/>
                  </a:lnTo>
                  <a:lnTo>
                    <a:pt x="1179322" y="844041"/>
                  </a:lnTo>
                  <a:lnTo>
                    <a:pt x="1136014" y="836294"/>
                  </a:lnTo>
                  <a:lnTo>
                    <a:pt x="1100709" y="815086"/>
                  </a:lnTo>
                  <a:lnTo>
                    <a:pt x="1076960" y="783970"/>
                  </a:lnTo>
                  <a:lnTo>
                    <a:pt x="1068197" y="745489"/>
                  </a:lnTo>
                  <a:lnTo>
                    <a:pt x="1068197" y="499237"/>
                  </a:lnTo>
                  <a:lnTo>
                    <a:pt x="0" y="0"/>
                  </a:lnTo>
                  <a:lnTo>
                    <a:pt x="1068197" y="351536"/>
                  </a:lnTo>
                  <a:close/>
                </a:path>
              </a:pathLst>
            </a:custGeom>
            <a:ln w="9144">
              <a:solidFill>
                <a:srgbClr val="000000"/>
              </a:solidFill>
            </a:ln>
          </p:spPr>
          <p:txBody>
            <a:bodyPr wrap="square" lIns="0" tIns="0" rIns="0" bIns="0" rtlCol="0"/>
            <a:lstStyle/>
            <a:p>
              <a:endParaRPr/>
            </a:p>
          </p:txBody>
        </p:sp>
      </p:grpSp>
      <p:sp>
        <p:nvSpPr>
          <p:cNvPr id="8" name="object 8"/>
          <p:cNvSpPr txBox="1"/>
          <p:nvPr/>
        </p:nvSpPr>
        <p:spPr>
          <a:xfrm>
            <a:off x="3572002" y="2353182"/>
            <a:ext cx="1125855"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Double</a:t>
            </a:r>
            <a:r>
              <a:rPr sz="1400" spc="-20" dirty="0">
                <a:latin typeface="Calibri"/>
                <a:cs typeface="Calibri"/>
              </a:rPr>
              <a:t> </a:t>
            </a:r>
            <a:r>
              <a:rPr sz="1400" dirty="0">
                <a:latin typeface="Calibri"/>
                <a:cs typeface="Calibri"/>
              </a:rPr>
              <a:t>click</a:t>
            </a:r>
            <a:r>
              <a:rPr sz="1400" spc="-65" dirty="0">
                <a:latin typeface="Calibri"/>
                <a:cs typeface="Calibri"/>
              </a:rPr>
              <a:t> </a:t>
            </a:r>
            <a:r>
              <a:rPr sz="1400" spc="-25" dirty="0">
                <a:latin typeface="Calibri"/>
                <a:cs typeface="Calibri"/>
              </a:rPr>
              <a:t>to </a:t>
            </a:r>
            <a:r>
              <a:rPr sz="1400" spc="-10" dirty="0">
                <a:latin typeface="Calibri"/>
                <a:cs typeface="Calibri"/>
              </a:rPr>
              <a:t>open</a:t>
            </a:r>
            <a:r>
              <a:rPr sz="1400" spc="-55" dirty="0">
                <a:latin typeface="Calibri"/>
                <a:cs typeface="Calibri"/>
              </a:rPr>
              <a:t> </a:t>
            </a:r>
            <a:r>
              <a:rPr sz="1400" spc="-10" dirty="0">
                <a:latin typeface="Calibri"/>
                <a:cs typeface="Calibri"/>
              </a:rPr>
              <a:t>the</a:t>
            </a:r>
            <a:r>
              <a:rPr sz="1400" spc="-100" dirty="0">
                <a:latin typeface="Calibri"/>
                <a:cs typeface="Calibri"/>
              </a:rPr>
              <a:t> </a:t>
            </a:r>
            <a:r>
              <a:rPr sz="1400" spc="-10" dirty="0">
                <a:latin typeface="Calibri"/>
                <a:cs typeface="Calibri"/>
              </a:rPr>
              <a:t>folder</a:t>
            </a:r>
            <a:endParaRPr sz="14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12</a:t>
            </a:fld>
            <a:endParaRPr spc="-25" dirty="0"/>
          </a:p>
        </p:txBody>
      </p:sp>
      <p:pic>
        <p:nvPicPr>
          <p:cNvPr id="10" name="Picture 9">
            <a:extLst>
              <a:ext uri="{FF2B5EF4-FFF2-40B4-BE49-F238E27FC236}">
                <a16:creationId xmlns:a16="http://schemas.microsoft.com/office/drawing/2014/main" id="{866410BE-B2B7-43B0-8012-5C249BBDB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5363" y="954024"/>
            <a:ext cx="8516112" cy="4278212"/>
          </a:xfrm>
          <a:prstGeom prst="rect">
            <a:avLst/>
          </a:prstGeom>
        </p:spPr>
      </p:pic>
      <p:sp>
        <p:nvSpPr>
          <p:cNvPr id="4" name="object 4"/>
          <p:cNvSpPr txBox="1">
            <a:spLocks noGrp="1"/>
          </p:cNvSpPr>
          <p:nvPr>
            <p:ph type="title"/>
          </p:nvPr>
        </p:nvSpPr>
        <p:spPr>
          <a:prstGeom prst="rect">
            <a:avLst/>
          </a:prstGeom>
        </p:spPr>
        <p:txBody>
          <a:bodyPr vert="horz" wrap="square" lIns="0" tIns="236092" rIns="0" bIns="0" rtlCol="0">
            <a:spAutoFit/>
          </a:bodyPr>
          <a:lstStyle/>
          <a:p>
            <a:pPr marL="1447800">
              <a:lnSpc>
                <a:spcPct val="100000"/>
              </a:lnSpc>
              <a:spcBef>
                <a:spcPts val="100"/>
              </a:spcBef>
            </a:pPr>
            <a:r>
              <a:rPr dirty="0"/>
              <a:t>Guidelines</a:t>
            </a:r>
            <a:r>
              <a:rPr spc="-80" dirty="0"/>
              <a:t> </a:t>
            </a:r>
            <a:r>
              <a:rPr dirty="0"/>
              <a:t>for</a:t>
            </a:r>
            <a:r>
              <a:rPr spc="-95" dirty="0"/>
              <a:t> </a:t>
            </a:r>
            <a:r>
              <a:rPr dirty="0"/>
              <a:t>installing</a:t>
            </a:r>
            <a:r>
              <a:rPr spc="-70" dirty="0"/>
              <a:t> </a:t>
            </a:r>
            <a:r>
              <a:rPr dirty="0"/>
              <a:t>Protean</a:t>
            </a:r>
            <a:r>
              <a:rPr spc="-95" dirty="0"/>
              <a:t> </a:t>
            </a:r>
            <a:r>
              <a:rPr spc="-10" dirty="0"/>
              <a:t>(RPU)</a:t>
            </a:r>
          </a:p>
        </p:txBody>
      </p:sp>
      <p:grpSp>
        <p:nvGrpSpPr>
          <p:cNvPr id="5" name="object 5"/>
          <p:cNvGrpSpPr/>
          <p:nvPr/>
        </p:nvGrpSpPr>
        <p:grpSpPr>
          <a:xfrm>
            <a:off x="1194816" y="4305300"/>
            <a:ext cx="4247515" cy="842644"/>
            <a:chOff x="1194816" y="4305300"/>
            <a:chExt cx="4247515" cy="842644"/>
          </a:xfrm>
        </p:grpSpPr>
        <p:sp>
          <p:nvSpPr>
            <p:cNvPr id="6" name="object 6"/>
            <p:cNvSpPr/>
            <p:nvPr/>
          </p:nvSpPr>
          <p:spPr>
            <a:xfrm>
              <a:off x="1213866" y="4324350"/>
              <a:ext cx="1169035" cy="287020"/>
            </a:xfrm>
            <a:custGeom>
              <a:avLst/>
              <a:gdLst/>
              <a:ahLst/>
              <a:cxnLst/>
              <a:rect l="l" t="t" r="r" b="b"/>
              <a:pathLst>
                <a:path w="1169035" h="287020">
                  <a:moveTo>
                    <a:pt x="0" y="143256"/>
                  </a:moveTo>
                  <a:lnTo>
                    <a:pt x="17906" y="107950"/>
                  </a:lnTo>
                  <a:lnTo>
                    <a:pt x="68453" y="75945"/>
                  </a:lnTo>
                  <a:lnTo>
                    <a:pt x="104647" y="61341"/>
                  </a:lnTo>
                  <a:lnTo>
                    <a:pt x="147447" y="48132"/>
                  </a:lnTo>
                  <a:lnTo>
                    <a:pt x="196215" y="36194"/>
                  </a:lnTo>
                  <a:lnTo>
                    <a:pt x="250571" y="25654"/>
                  </a:lnTo>
                  <a:lnTo>
                    <a:pt x="309625" y="16891"/>
                  </a:lnTo>
                  <a:lnTo>
                    <a:pt x="373125" y="9651"/>
                  </a:lnTo>
                  <a:lnTo>
                    <a:pt x="440435" y="4444"/>
                  </a:lnTo>
                  <a:lnTo>
                    <a:pt x="511047" y="1016"/>
                  </a:lnTo>
                  <a:lnTo>
                    <a:pt x="584327" y="0"/>
                  </a:lnTo>
                  <a:lnTo>
                    <a:pt x="657606" y="1016"/>
                  </a:lnTo>
                  <a:lnTo>
                    <a:pt x="728217" y="4444"/>
                  </a:lnTo>
                  <a:lnTo>
                    <a:pt x="795528" y="9651"/>
                  </a:lnTo>
                  <a:lnTo>
                    <a:pt x="859028" y="16891"/>
                  </a:lnTo>
                  <a:lnTo>
                    <a:pt x="918210" y="25654"/>
                  </a:lnTo>
                  <a:lnTo>
                    <a:pt x="972439" y="36194"/>
                  </a:lnTo>
                  <a:lnTo>
                    <a:pt x="1021207" y="48132"/>
                  </a:lnTo>
                  <a:lnTo>
                    <a:pt x="1064006" y="61341"/>
                  </a:lnTo>
                  <a:lnTo>
                    <a:pt x="1100201" y="75945"/>
                  </a:lnTo>
                  <a:lnTo>
                    <a:pt x="1150747" y="107950"/>
                  </a:lnTo>
                  <a:lnTo>
                    <a:pt x="1168654" y="143256"/>
                  </a:lnTo>
                  <a:lnTo>
                    <a:pt x="1164082" y="161289"/>
                  </a:lnTo>
                  <a:lnTo>
                    <a:pt x="1129284" y="195072"/>
                  </a:lnTo>
                  <a:lnTo>
                    <a:pt x="1064006" y="225170"/>
                  </a:lnTo>
                  <a:lnTo>
                    <a:pt x="1021207" y="238379"/>
                  </a:lnTo>
                  <a:lnTo>
                    <a:pt x="972439" y="250317"/>
                  </a:lnTo>
                  <a:lnTo>
                    <a:pt x="918210" y="260857"/>
                  </a:lnTo>
                  <a:lnTo>
                    <a:pt x="859028" y="269620"/>
                  </a:lnTo>
                  <a:lnTo>
                    <a:pt x="795528" y="276860"/>
                  </a:lnTo>
                  <a:lnTo>
                    <a:pt x="728217" y="282067"/>
                  </a:lnTo>
                  <a:lnTo>
                    <a:pt x="657606" y="285495"/>
                  </a:lnTo>
                  <a:lnTo>
                    <a:pt x="584327" y="286512"/>
                  </a:lnTo>
                  <a:lnTo>
                    <a:pt x="511047" y="285495"/>
                  </a:lnTo>
                  <a:lnTo>
                    <a:pt x="440435" y="282067"/>
                  </a:lnTo>
                  <a:lnTo>
                    <a:pt x="373125" y="276860"/>
                  </a:lnTo>
                  <a:lnTo>
                    <a:pt x="309625" y="269620"/>
                  </a:lnTo>
                  <a:lnTo>
                    <a:pt x="250571" y="260857"/>
                  </a:lnTo>
                  <a:lnTo>
                    <a:pt x="196215" y="250317"/>
                  </a:lnTo>
                  <a:lnTo>
                    <a:pt x="147447" y="238379"/>
                  </a:lnTo>
                  <a:lnTo>
                    <a:pt x="104647" y="225170"/>
                  </a:lnTo>
                  <a:lnTo>
                    <a:pt x="68453" y="210566"/>
                  </a:lnTo>
                  <a:lnTo>
                    <a:pt x="17906" y="178562"/>
                  </a:lnTo>
                  <a:lnTo>
                    <a:pt x="0" y="143256"/>
                  </a:lnTo>
                  <a:close/>
                </a:path>
              </a:pathLst>
            </a:custGeom>
            <a:ln w="38099">
              <a:solidFill>
                <a:srgbClr val="0D0D0D"/>
              </a:solidFill>
            </a:ln>
          </p:spPr>
          <p:txBody>
            <a:bodyPr wrap="square" lIns="0" tIns="0" rIns="0" bIns="0" rtlCol="0"/>
            <a:lstStyle/>
            <a:p>
              <a:endParaRPr/>
            </a:p>
          </p:txBody>
        </p:sp>
        <p:sp>
          <p:nvSpPr>
            <p:cNvPr id="7" name="object 7"/>
            <p:cNvSpPr/>
            <p:nvPr/>
          </p:nvSpPr>
          <p:spPr>
            <a:xfrm>
              <a:off x="4254245" y="4327398"/>
              <a:ext cx="1169035" cy="304800"/>
            </a:xfrm>
            <a:custGeom>
              <a:avLst/>
              <a:gdLst/>
              <a:ahLst/>
              <a:cxnLst/>
              <a:rect l="l" t="t" r="r" b="b"/>
              <a:pathLst>
                <a:path w="1169035" h="304800">
                  <a:moveTo>
                    <a:pt x="0" y="152400"/>
                  </a:moveTo>
                  <a:lnTo>
                    <a:pt x="17906" y="114807"/>
                  </a:lnTo>
                  <a:lnTo>
                    <a:pt x="68452" y="80771"/>
                  </a:lnTo>
                  <a:lnTo>
                    <a:pt x="104648" y="65277"/>
                  </a:lnTo>
                  <a:lnTo>
                    <a:pt x="147446" y="51181"/>
                  </a:lnTo>
                  <a:lnTo>
                    <a:pt x="196214" y="38481"/>
                  </a:lnTo>
                  <a:lnTo>
                    <a:pt x="250570" y="27304"/>
                  </a:lnTo>
                  <a:lnTo>
                    <a:pt x="309625" y="17906"/>
                  </a:lnTo>
                  <a:lnTo>
                    <a:pt x="373125" y="10287"/>
                  </a:lnTo>
                  <a:lnTo>
                    <a:pt x="440436" y="4699"/>
                  </a:lnTo>
                  <a:lnTo>
                    <a:pt x="511048" y="1143"/>
                  </a:lnTo>
                  <a:lnTo>
                    <a:pt x="584326" y="0"/>
                  </a:lnTo>
                  <a:lnTo>
                    <a:pt x="657605" y="1143"/>
                  </a:lnTo>
                  <a:lnTo>
                    <a:pt x="728217" y="4699"/>
                  </a:lnTo>
                  <a:lnTo>
                    <a:pt x="795527" y="10287"/>
                  </a:lnTo>
                  <a:lnTo>
                    <a:pt x="859027" y="17906"/>
                  </a:lnTo>
                  <a:lnTo>
                    <a:pt x="918209" y="27304"/>
                  </a:lnTo>
                  <a:lnTo>
                    <a:pt x="972438" y="38481"/>
                  </a:lnTo>
                  <a:lnTo>
                    <a:pt x="1021206" y="51181"/>
                  </a:lnTo>
                  <a:lnTo>
                    <a:pt x="1064005" y="65277"/>
                  </a:lnTo>
                  <a:lnTo>
                    <a:pt x="1100201" y="80771"/>
                  </a:lnTo>
                  <a:lnTo>
                    <a:pt x="1150746" y="114807"/>
                  </a:lnTo>
                  <a:lnTo>
                    <a:pt x="1168653" y="152400"/>
                  </a:lnTo>
                  <a:lnTo>
                    <a:pt x="1164081" y="171576"/>
                  </a:lnTo>
                  <a:lnTo>
                    <a:pt x="1129283" y="207518"/>
                  </a:lnTo>
                  <a:lnTo>
                    <a:pt x="1064005" y="239521"/>
                  </a:lnTo>
                  <a:lnTo>
                    <a:pt x="1021206" y="253619"/>
                  </a:lnTo>
                  <a:lnTo>
                    <a:pt x="972438" y="266319"/>
                  </a:lnTo>
                  <a:lnTo>
                    <a:pt x="918209" y="277494"/>
                  </a:lnTo>
                  <a:lnTo>
                    <a:pt x="859027" y="286893"/>
                  </a:lnTo>
                  <a:lnTo>
                    <a:pt x="795527" y="294513"/>
                  </a:lnTo>
                  <a:lnTo>
                    <a:pt x="728217" y="300100"/>
                  </a:lnTo>
                  <a:lnTo>
                    <a:pt x="657605" y="303656"/>
                  </a:lnTo>
                  <a:lnTo>
                    <a:pt x="584326" y="304800"/>
                  </a:lnTo>
                  <a:lnTo>
                    <a:pt x="511048" y="303656"/>
                  </a:lnTo>
                  <a:lnTo>
                    <a:pt x="440436" y="300100"/>
                  </a:lnTo>
                  <a:lnTo>
                    <a:pt x="373125" y="294513"/>
                  </a:lnTo>
                  <a:lnTo>
                    <a:pt x="309625" y="286893"/>
                  </a:lnTo>
                  <a:lnTo>
                    <a:pt x="250570" y="277494"/>
                  </a:lnTo>
                  <a:lnTo>
                    <a:pt x="196214" y="266319"/>
                  </a:lnTo>
                  <a:lnTo>
                    <a:pt x="147446" y="253619"/>
                  </a:lnTo>
                  <a:lnTo>
                    <a:pt x="104648" y="239521"/>
                  </a:lnTo>
                  <a:lnTo>
                    <a:pt x="68452" y="224027"/>
                  </a:lnTo>
                  <a:lnTo>
                    <a:pt x="17906" y="189991"/>
                  </a:lnTo>
                  <a:lnTo>
                    <a:pt x="0" y="152400"/>
                  </a:lnTo>
                  <a:close/>
                </a:path>
              </a:pathLst>
            </a:custGeom>
            <a:ln w="38100">
              <a:solidFill>
                <a:srgbClr val="380000"/>
              </a:solidFill>
            </a:ln>
          </p:spPr>
          <p:txBody>
            <a:bodyPr wrap="square" lIns="0" tIns="0" rIns="0" bIns="0" rtlCol="0"/>
            <a:lstStyle/>
            <a:p>
              <a:endParaRPr/>
            </a:p>
          </p:txBody>
        </p:sp>
        <p:sp>
          <p:nvSpPr>
            <p:cNvPr id="8" name="object 8"/>
            <p:cNvSpPr/>
            <p:nvPr/>
          </p:nvSpPr>
          <p:spPr>
            <a:xfrm>
              <a:off x="2055876" y="4451604"/>
              <a:ext cx="2197735" cy="692150"/>
            </a:xfrm>
            <a:custGeom>
              <a:avLst/>
              <a:gdLst/>
              <a:ahLst/>
              <a:cxnLst/>
              <a:rect l="l" t="t" r="r" b="b"/>
              <a:pathLst>
                <a:path w="2197735" h="692150">
                  <a:moveTo>
                    <a:pt x="0" y="0"/>
                  </a:moveTo>
                  <a:lnTo>
                    <a:pt x="786257" y="409067"/>
                  </a:lnTo>
                  <a:lnTo>
                    <a:pt x="786257" y="610997"/>
                  </a:lnTo>
                  <a:lnTo>
                    <a:pt x="792734" y="642366"/>
                  </a:lnTo>
                  <a:lnTo>
                    <a:pt x="810260" y="668020"/>
                  </a:lnTo>
                  <a:lnTo>
                    <a:pt x="836168" y="685292"/>
                  </a:lnTo>
                  <a:lnTo>
                    <a:pt x="868044" y="691642"/>
                  </a:lnTo>
                  <a:lnTo>
                    <a:pt x="2115566" y="691642"/>
                  </a:lnTo>
                  <a:lnTo>
                    <a:pt x="2147316" y="685292"/>
                  </a:lnTo>
                  <a:lnTo>
                    <a:pt x="2173351" y="668020"/>
                  </a:lnTo>
                  <a:lnTo>
                    <a:pt x="2190877" y="642366"/>
                  </a:lnTo>
                  <a:lnTo>
                    <a:pt x="2197354" y="610997"/>
                  </a:lnTo>
                  <a:lnTo>
                    <a:pt x="2197354" y="288036"/>
                  </a:lnTo>
                  <a:lnTo>
                    <a:pt x="2190877" y="256540"/>
                  </a:lnTo>
                  <a:lnTo>
                    <a:pt x="2173351" y="230886"/>
                  </a:lnTo>
                  <a:lnTo>
                    <a:pt x="2147316" y="213614"/>
                  </a:lnTo>
                  <a:lnTo>
                    <a:pt x="2115566" y="207264"/>
                  </a:lnTo>
                  <a:lnTo>
                    <a:pt x="868044" y="207264"/>
                  </a:lnTo>
                  <a:lnTo>
                    <a:pt x="836168" y="213614"/>
                  </a:lnTo>
                  <a:lnTo>
                    <a:pt x="810260" y="230886"/>
                  </a:lnTo>
                  <a:lnTo>
                    <a:pt x="792734" y="256540"/>
                  </a:lnTo>
                  <a:lnTo>
                    <a:pt x="786257" y="288036"/>
                  </a:lnTo>
                  <a:lnTo>
                    <a:pt x="0" y="0"/>
                  </a:lnTo>
                  <a:close/>
                </a:path>
              </a:pathLst>
            </a:custGeom>
            <a:solidFill>
              <a:srgbClr val="F3B46C"/>
            </a:solidFill>
          </p:spPr>
          <p:txBody>
            <a:bodyPr wrap="square" lIns="0" tIns="0" rIns="0" bIns="0" rtlCol="0"/>
            <a:lstStyle/>
            <a:p>
              <a:endParaRPr/>
            </a:p>
          </p:txBody>
        </p:sp>
        <p:sp>
          <p:nvSpPr>
            <p:cNvPr id="9" name="object 9"/>
            <p:cNvSpPr/>
            <p:nvPr/>
          </p:nvSpPr>
          <p:spPr>
            <a:xfrm>
              <a:off x="2055876" y="4451604"/>
              <a:ext cx="2197735" cy="692150"/>
            </a:xfrm>
            <a:custGeom>
              <a:avLst/>
              <a:gdLst/>
              <a:ahLst/>
              <a:cxnLst/>
              <a:rect l="l" t="t" r="r" b="b"/>
              <a:pathLst>
                <a:path w="2197735" h="692150">
                  <a:moveTo>
                    <a:pt x="786257" y="288036"/>
                  </a:moveTo>
                  <a:lnTo>
                    <a:pt x="792734" y="256540"/>
                  </a:lnTo>
                  <a:lnTo>
                    <a:pt x="810260" y="230886"/>
                  </a:lnTo>
                  <a:lnTo>
                    <a:pt x="836168" y="213614"/>
                  </a:lnTo>
                  <a:lnTo>
                    <a:pt x="868044" y="207264"/>
                  </a:lnTo>
                  <a:lnTo>
                    <a:pt x="1021461" y="207264"/>
                  </a:lnTo>
                  <a:lnTo>
                    <a:pt x="1374139" y="207264"/>
                  </a:lnTo>
                  <a:lnTo>
                    <a:pt x="2115566" y="207264"/>
                  </a:lnTo>
                  <a:lnTo>
                    <a:pt x="2147316" y="213614"/>
                  </a:lnTo>
                  <a:lnTo>
                    <a:pt x="2173351" y="230886"/>
                  </a:lnTo>
                  <a:lnTo>
                    <a:pt x="2190877" y="256540"/>
                  </a:lnTo>
                  <a:lnTo>
                    <a:pt x="2197354" y="288036"/>
                  </a:lnTo>
                  <a:lnTo>
                    <a:pt x="2197354" y="409067"/>
                  </a:lnTo>
                  <a:lnTo>
                    <a:pt x="2197354" y="610997"/>
                  </a:lnTo>
                  <a:lnTo>
                    <a:pt x="2190877" y="642366"/>
                  </a:lnTo>
                  <a:lnTo>
                    <a:pt x="2173351" y="668020"/>
                  </a:lnTo>
                  <a:lnTo>
                    <a:pt x="2147316" y="685292"/>
                  </a:lnTo>
                  <a:lnTo>
                    <a:pt x="2115566" y="691642"/>
                  </a:lnTo>
                  <a:lnTo>
                    <a:pt x="1374139" y="691642"/>
                  </a:lnTo>
                  <a:lnTo>
                    <a:pt x="1021461" y="691642"/>
                  </a:lnTo>
                  <a:lnTo>
                    <a:pt x="868044" y="691642"/>
                  </a:lnTo>
                  <a:lnTo>
                    <a:pt x="836168" y="685292"/>
                  </a:lnTo>
                  <a:lnTo>
                    <a:pt x="810260" y="668020"/>
                  </a:lnTo>
                  <a:lnTo>
                    <a:pt x="792734" y="642366"/>
                  </a:lnTo>
                  <a:lnTo>
                    <a:pt x="786257" y="610997"/>
                  </a:lnTo>
                  <a:lnTo>
                    <a:pt x="786257" y="409067"/>
                  </a:lnTo>
                  <a:lnTo>
                    <a:pt x="0" y="0"/>
                  </a:lnTo>
                  <a:lnTo>
                    <a:pt x="786257" y="288036"/>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2888995" y="4758309"/>
            <a:ext cx="1322705" cy="228268"/>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Click</a:t>
            </a:r>
            <a:r>
              <a:rPr sz="1400" spc="-60" dirty="0">
                <a:latin typeface="Calibri"/>
                <a:cs typeface="Calibri"/>
              </a:rPr>
              <a:t> </a:t>
            </a:r>
            <a:r>
              <a:rPr sz="1400" spc="-20" dirty="0">
                <a:latin typeface="Calibri"/>
                <a:cs typeface="Calibri"/>
              </a:rPr>
              <a:t>to</a:t>
            </a:r>
            <a:r>
              <a:rPr sz="1400" spc="-65" dirty="0">
                <a:latin typeface="Calibri"/>
                <a:cs typeface="Calibri"/>
              </a:rPr>
              <a:t> </a:t>
            </a:r>
            <a:r>
              <a:rPr sz="1400" dirty="0">
                <a:latin typeface="Calibri"/>
                <a:cs typeface="Calibri"/>
              </a:rPr>
              <a:t>open</a:t>
            </a:r>
            <a:r>
              <a:rPr lang="en-IN" sz="1400" spc="280" dirty="0">
                <a:latin typeface="Calibri"/>
                <a:cs typeface="Calibri"/>
              </a:rPr>
              <a:t> </a:t>
            </a:r>
            <a:r>
              <a:rPr sz="1400" spc="-25" dirty="0">
                <a:latin typeface="Calibri"/>
                <a:cs typeface="Calibri"/>
              </a:rPr>
              <a:t>RPU</a:t>
            </a:r>
            <a:endParaRPr sz="1400" dirty="0">
              <a:latin typeface="Calibri"/>
              <a:cs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13</a:t>
            </a:fld>
            <a:endParaRPr spc="-25" dirty="0"/>
          </a:p>
        </p:txBody>
      </p:sp>
      <p:sp>
        <p:nvSpPr>
          <p:cNvPr id="11" name="object 11"/>
          <p:cNvSpPr txBox="1"/>
          <p:nvPr/>
        </p:nvSpPr>
        <p:spPr>
          <a:xfrm>
            <a:off x="350520" y="5474208"/>
            <a:ext cx="8305800" cy="654050"/>
          </a:xfrm>
          <a:prstGeom prst="rect">
            <a:avLst/>
          </a:prstGeom>
          <a:ln w="15240">
            <a:solidFill>
              <a:srgbClr val="A15D0D"/>
            </a:solidFill>
          </a:ln>
        </p:spPr>
        <p:txBody>
          <a:bodyPr vert="horz" wrap="square" lIns="0" tIns="91440" rIns="0" bIns="0" rtlCol="0">
            <a:spAutoFit/>
          </a:bodyPr>
          <a:lstStyle/>
          <a:p>
            <a:pPr marL="89535">
              <a:lnSpc>
                <a:spcPct val="100000"/>
              </a:lnSpc>
              <a:spcBef>
                <a:spcPts val="720"/>
              </a:spcBef>
            </a:pPr>
            <a:r>
              <a:rPr sz="1200" b="1" spc="-10" dirty="0">
                <a:solidFill>
                  <a:srgbClr val="A15D0D"/>
                </a:solidFill>
                <a:latin typeface="Calibri"/>
                <a:cs typeface="Calibri"/>
              </a:rPr>
              <a:t>Note:</a:t>
            </a:r>
            <a:endParaRPr sz="1200" dirty="0">
              <a:latin typeface="Calibri"/>
              <a:cs typeface="Calibri"/>
            </a:endParaRPr>
          </a:p>
          <a:p>
            <a:pPr marL="318770" indent="-230504">
              <a:lnSpc>
                <a:spcPct val="100000"/>
              </a:lnSpc>
              <a:buAutoNum type="arabicPeriod"/>
              <a:tabLst>
                <a:tab pos="318770" algn="l"/>
              </a:tabLst>
            </a:pPr>
            <a:r>
              <a:rPr sz="1200" dirty="0">
                <a:solidFill>
                  <a:srgbClr val="A15D0D"/>
                </a:solidFill>
                <a:latin typeface="Calibri"/>
                <a:cs typeface="Calibri"/>
              </a:rPr>
              <a:t>RPU</a:t>
            </a:r>
            <a:r>
              <a:rPr sz="1200" spc="-20"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dirty="0">
                <a:solidFill>
                  <a:srgbClr val="A15D0D"/>
                </a:solidFill>
                <a:latin typeface="Calibri"/>
                <a:cs typeface="Calibri"/>
              </a:rPr>
              <a:t>a</a:t>
            </a:r>
            <a:r>
              <a:rPr sz="1200" spc="-15" dirty="0">
                <a:solidFill>
                  <a:srgbClr val="A15D0D"/>
                </a:solidFill>
                <a:latin typeface="Calibri"/>
                <a:cs typeface="Calibri"/>
              </a:rPr>
              <a:t> </a:t>
            </a:r>
            <a:r>
              <a:rPr sz="1200" spc="-110" dirty="0">
                <a:solidFill>
                  <a:srgbClr val="A15D0D"/>
                </a:solidFill>
                <a:latin typeface="Calibri"/>
                <a:cs typeface="Calibri"/>
              </a:rPr>
              <a:t>JAVA</a:t>
            </a:r>
            <a:r>
              <a:rPr sz="1200" spc="-105" dirty="0">
                <a:solidFill>
                  <a:srgbClr val="A15D0D"/>
                </a:solidFill>
                <a:latin typeface="Calibri"/>
                <a:cs typeface="Calibri"/>
              </a:rPr>
              <a:t> </a:t>
            </a:r>
            <a:r>
              <a:rPr sz="1200" spc="-10" dirty="0">
                <a:solidFill>
                  <a:srgbClr val="A15D0D"/>
                </a:solidFill>
                <a:latin typeface="Calibri"/>
                <a:cs typeface="Calibri"/>
              </a:rPr>
              <a:t>based</a:t>
            </a:r>
            <a:r>
              <a:rPr sz="1200" spc="-55" dirty="0">
                <a:solidFill>
                  <a:srgbClr val="A15D0D"/>
                </a:solidFill>
                <a:latin typeface="Calibri"/>
                <a:cs typeface="Calibri"/>
              </a:rPr>
              <a:t> </a:t>
            </a:r>
            <a:r>
              <a:rPr sz="1200" spc="-40" dirty="0">
                <a:solidFill>
                  <a:srgbClr val="A15D0D"/>
                </a:solidFill>
                <a:latin typeface="Calibri"/>
                <a:cs typeface="Calibri"/>
              </a:rPr>
              <a:t>utility,</a:t>
            </a:r>
            <a:r>
              <a:rPr sz="1200" spc="-105" dirty="0">
                <a:solidFill>
                  <a:srgbClr val="A15D0D"/>
                </a:solidFill>
                <a:latin typeface="Calibri"/>
                <a:cs typeface="Calibri"/>
              </a:rPr>
              <a:t> </a:t>
            </a:r>
            <a:r>
              <a:rPr sz="1200" dirty="0">
                <a:solidFill>
                  <a:srgbClr val="A15D0D"/>
                </a:solidFill>
                <a:latin typeface="Calibri"/>
                <a:cs typeface="Calibri"/>
              </a:rPr>
              <a:t>so kindly</a:t>
            </a:r>
            <a:r>
              <a:rPr sz="1200" spc="-15" dirty="0">
                <a:solidFill>
                  <a:srgbClr val="A15D0D"/>
                </a:solidFill>
                <a:latin typeface="Calibri"/>
                <a:cs typeface="Calibri"/>
              </a:rPr>
              <a:t> </a:t>
            </a:r>
            <a:r>
              <a:rPr sz="1200" dirty="0">
                <a:solidFill>
                  <a:srgbClr val="A15D0D"/>
                </a:solidFill>
                <a:latin typeface="Calibri"/>
                <a:cs typeface="Calibri"/>
              </a:rPr>
              <a:t>make</a:t>
            </a:r>
            <a:r>
              <a:rPr sz="1200" spc="5" dirty="0">
                <a:solidFill>
                  <a:srgbClr val="A15D0D"/>
                </a:solidFill>
                <a:latin typeface="Calibri"/>
                <a:cs typeface="Calibri"/>
              </a:rPr>
              <a:t> </a:t>
            </a:r>
            <a:r>
              <a:rPr sz="1200" spc="-10" dirty="0">
                <a:solidFill>
                  <a:srgbClr val="A15D0D"/>
                </a:solidFill>
                <a:latin typeface="Calibri"/>
                <a:cs typeface="Calibri"/>
              </a:rPr>
              <a:t>sure</a:t>
            </a:r>
            <a:r>
              <a:rPr sz="1200" spc="-60" dirty="0">
                <a:solidFill>
                  <a:srgbClr val="A15D0D"/>
                </a:solidFill>
                <a:latin typeface="Calibri"/>
                <a:cs typeface="Calibri"/>
              </a:rPr>
              <a:t> </a:t>
            </a:r>
            <a:r>
              <a:rPr sz="1200" dirty="0">
                <a:solidFill>
                  <a:srgbClr val="A15D0D"/>
                </a:solidFill>
                <a:latin typeface="Calibri"/>
                <a:cs typeface="Calibri"/>
              </a:rPr>
              <a:t>that</a:t>
            </a:r>
            <a:r>
              <a:rPr sz="1200" spc="-25" dirty="0">
                <a:solidFill>
                  <a:srgbClr val="A15D0D"/>
                </a:solidFill>
                <a:latin typeface="Calibri"/>
                <a:cs typeface="Calibri"/>
              </a:rPr>
              <a:t> </a:t>
            </a:r>
            <a:r>
              <a:rPr sz="1200" dirty="0">
                <a:solidFill>
                  <a:srgbClr val="A15D0D"/>
                </a:solidFill>
                <a:latin typeface="Calibri"/>
                <a:cs typeface="Calibri"/>
              </a:rPr>
              <a:t>latest</a:t>
            </a:r>
            <a:r>
              <a:rPr sz="1200" spc="5" dirty="0">
                <a:solidFill>
                  <a:srgbClr val="A15D0D"/>
                </a:solidFill>
                <a:latin typeface="Calibri"/>
                <a:cs typeface="Calibri"/>
              </a:rPr>
              <a:t> </a:t>
            </a:r>
            <a:r>
              <a:rPr sz="1200" spc="-110" dirty="0">
                <a:solidFill>
                  <a:srgbClr val="A15D0D"/>
                </a:solidFill>
                <a:latin typeface="Calibri"/>
                <a:cs typeface="Calibri"/>
              </a:rPr>
              <a:t>JAVA</a:t>
            </a:r>
            <a:r>
              <a:rPr sz="1200" spc="-100" dirty="0">
                <a:solidFill>
                  <a:srgbClr val="A15D0D"/>
                </a:solidFill>
                <a:latin typeface="Calibri"/>
                <a:cs typeface="Calibri"/>
              </a:rPr>
              <a:t> </a:t>
            </a:r>
            <a:r>
              <a:rPr sz="1200" spc="-20" dirty="0">
                <a:solidFill>
                  <a:srgbClr val="A15D0D"/>
                </a:solidFill>
                <a:latin typeface="Calibri"/>
                <a:cs typeface="Calibri"/>
              </a:rPr>
              <a:t>version</a:t>
            </a:r>
            <a:r>
              <a:rPr sz="1200" spc="-85"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spc="-10" dirty="0">
                <a:solidFill>
                  <a:srgbClr val="A15D0D"/>
                </a:solidFill>
                <a:latin typeface="Calibri"/>
                <a:cs typeface="Calibri"/>
              </a:rPr>
              <a:t>installed</a:t>
            </a:r>
            <a:r>
              <a:rPr sz="1200" spc="-80" dirty="0">
                <a:solidFill>
                  <a:srgbClr val="A15D0D"/>
                </a:solidFill>
                <a:latin typeface="Calibri"/>
                <a:cs typeface="Calibri"/>
              </a:rPr>
              <a:t> </a:t>
            </a:r>
            <a:r>
              <a:rPr sz="1200" dirty="0">
                <a:solidFill>
                  <a:srgbClr val="A15D0D"/>
                </a:solidFill>
                <a:latin typeface="Calibri"/>
                <a:cs typeface="Calibri"/>
              </a:rPr>
              <a:t>on</a:t>
            </a:r>
            <a:r>
              <a:rPr sz="1200" spc="-30" dirty="0">
                <a:solidFill>
                  <a:srgbClr val="A15D0D"/>
                </a:solidFill>
                <a:latin typeface="Calibri"/>
                <a:cs typeface="Calibri"/>
              </a:rPr>
              <a:t> </a:t>
            </a:r>
            <a:r>
              <a:rPr sz="1200" dirty="0">
                <a:solidFill>
                  <a:srgbClr val="A15D0D"/>
                </a:solidFill>
                <a:latin typeface="Calibri"/>
                <a:cs typeface="Calibri"/>
              </a:rPr>
              <a:t>your</a:t>
            </a:r>
            <a:r>
              <a:rPr sz="1200" spc="-45" dirty="0">
                <a:solidFill>
                  <a:srgbClr val="A15D0D"/>
                </a:solidFill>
                <a:latin typeface="Calibri"/>
                <a:cs typeface="Calibri"/>
              </a:rPr>
              <a:t> </a:t>
            </a:r>
            <a:r>
              <a:rPr sz="1200" spc="-25" dirty="0">
                <a:solidFill>
                  <a:srgbClr val="A15D0D"/>
                </a:solidFill>
                <a:latin typeface="Calibri"/>
                <a:cs typeface="Calibri"/>
              </a:rPr>
              <a:t>respective</a:t>
            </a:r>
            <a:r>
              <a:rPr sz="1200" spc="-55" dirty="0">
                <a:solidFill>
                  <a:srgbClr val="A15D0D"/>
                </a:solidFill>
                <a:latin typeface="Calibri"/>
                <a:cs typeface="Calibri"/>
              </a:rPr>
              <a:t> </a:t>
            </a:r>
            <a:r>
              <a:rPr sz="1200" spc="-10" dirty="0">
                <a:solidFill>
                  <a:srgbClr val="A15D0D"/>
                </a:solidFill>
                <a:latin typeface="Calibri"/>
                <a:cs typeface="Calibri"/>
              </a:rPr>
              <a:t>machines.</a:t>
            </a:r>
            <a:endParaRPr sz="1200" dirty="0">
              <a:latin typeface="Calibri"/>
              <a:cs typeface="Calibri"/>
            </a:endParaRPr>
          </a:p>
          <a:p>
            <a:pPr marL="318770" indent="-230504">
              <a:lnSpc>
                <a:spcPct val="100000"/>
              </a:lnSpc>
              <a:buAutoNum type="arabicPeriod"/>
              <a:tabLst>
                <a:tab pos="318770" algn="l"/>
              </a:tabLst>
            </a:pP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case</a:t>
            </a:r>
            <a:r>
              <a:rPr sz="1200" spc="-20" dirty="0">
                <a:solidFill>
                  <a:srgbClr val="A15D0D"/>
                </a:solidFill>
                <a:latin typeface="Calibri"/>
                <a:cs typeface="Calibri"/>
              </a:rPr>
              <a:t> </a:t>
            </a:r>
            <a:r>
              <a:rPr sz="1200" spc="-10" dirty="0">
                <a:solidFill>
                  <a:srgbClr val="A15D0D"/>
                </a:solidFill>
                <a:latin typeface="Calibri"/>
                <a:cs typeface="Calibri"/>
              </a:rPr>
              <a:t>you</a:t>
            </a:r>
            <a:r>
              <a:rPr sz="1200" spc="-45" dirty="0">
                <a:solidFill>
                  <a:srgbClr val="A15D0D"/>
                </a:solidFill>
                <a:latin typeface="Calibri"/>
                <a:cs typeface="Calibri"/>
              </a:rPr>
              <a:t> </a:t>
            </a:r>
            <a:r>
              <a:rPr sz="1200" spc="-10" dirty="0">
                <a:solidFill>
                  <a:srgbClr val="A15D0D"/>
                </a:solidFill>
                <a:latin typeface="Calibri"/>
                <a:cs typeface="Calibri"/>
              </a:rPr>
              <a:t>are</a:t>
            </a:r>
            <a:r>
              <a:rPr sz="1200" spc="-55" dirty="0">
                <a:solidFill>
                  <a:srgbClr val="A15D0D"/>
                </a:solidFill>
                <a:latin typeface="Calibri"/>
                <a:cs typeface="Calibri"/>
              </a:rPr>
              <a:t> </a:t>
            </a:r>
            <a:r>
              <a:rPr sz="1200" spc="-10" dirty="0">
                <a:solidFill>
                  <a:srgbClr val="A15D0D"/>
                </a:solidFill>
                <a:latin typeface="Calibri"/>
                <a:cs typeface="Calibri"/>
              </a:rPr>
              <a:t>unable</a:t>
            </a:r>
            <a:r>
              <a:rPr sz="1200" spc="-75"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spc="-10" dirty="0">
                <a:solidFill>
                  <a:srgbClr val="A15D0D"/>
                </a:solidFill>
                <a:latin typeface="Calibri"/>
                <a:cs typeface="Calibri"/>
              </a:rPr>
              <a:t>install</a:t>
            </a:r>
            <a:r>
              <a:rPr sz="1200" spc="-75" dirty="0">
                <a:solidFill>
                  <a:srgbClr val="A15D0D"/>
                </a:solidFill>
                <a:latin typeface="Calibri"/>
                <a:cs typeface="Calibri"/>
              </a:rPr>
              <a:t> </a:t>
            </a:r>
            <a:r>
              <a:rPr sz="1200" dirty="0">
                <a:solidFill>
                  <a:srgbClr val="A15D0D"/>
                </a:solidFill>
                <a:latin typeface="Calibri"/>
                <a:cs typeface="Calibri"/>
              </a:rPr>
              <a:t>RPU,</a:t>
            </a:r>
            <a:r>
              <a:rPr sz="1200" spc="10" dirty="0">
                <a:solidFill>
                  <a:srgbClr val="A15D0D"/>
                </a:solidFill>
                <a:latin typeface="Calibri"/>
                <a:cs typeface="Calibri"/>
              </a:rPr>
              <a:t> </a:t>
            </a:r>
            <a:r>
              <a:rPr sz="1200" spc="-10" dirty="0">
                <a:solidFill>
                  <a:srgbClr val="A15D0D"/>
                </a:solidFill>
                <a:latin typeface="Calibri"/>
                <a:cs typeface="Calibri"/>
              </a:rPr>
              <a:t>contact</a:t>
            </a:r>
            <a:r>
              <a:rPr sz="1200" spc="-45" dirty="0">
                <a:solidFill>
                  <a:srgbClr val="A15D0D"/>
                </a:solidFill>
                <a:latin typeface="Calibri"/>
                <a:cs typeface="Calibri"/>
              </a:rPr>
              <a:t> </a:t>
            </a:r>
            <a:r>
              <a:rPr sz="1200" dirty="0">
                <a:solidFill>
                  <a:srgbClr val="A15D0D"/>
                </a:solidFill>
                <a:latin typeface="Calibri"/>
                <a:cs typeface="Calibri"/>
              </a:rPr>
              <a:t>TIN</a:t>
            </a:r>
            <a:r>
              <a:rPr sz="1200" spc="5" dirty="0">
                <a:solidFill>
                  <a:srgbClr val="A15D0D"/>
                </a:solidFill>
                <a:latin typeface="Calibri"/>
                <a:cs typeface="Calibri"/>
              </a:rPr>
              <a:t> </a:t>
            </a:r>
            <a:r>
              <a:rPr sz="1200" spc="-10" dirty="0">
                <a:solidFill>
                  <a:srgbClr val="A15D0D"/>
                </a:solidFill>
                <a:latin typeface="Calibri"/>
                <a:cs typeface="Calibri"/>
              </a:rPr>
              <a:t>call</a:t>
            </a:r>
            <a:r>
              <a:rPr sz="1200" spc="-50" dirty="0">
                <a:solidFill>
                  <a:srgbClr val="A15D0D"/>
                </a:solidFill>
                <a:latin typeface="Calibri"/>
                <a:cs typeface="Calibri"/>
              </a:rPr>
              <a:t> </a:t>
            </a:r>
            <a:r>
              <a:rPr sz="1200" dirty="0">
                <a:solidFill>
                  <a:srgbClr val="A15D0D"/>
                </a:solidFill>
                <a:latin typeface="Calibri"/>
                <a:cs typeface="Calibri"/>
              </a:rPr>
              <a:t>center</a:t>
            </a:r>
            <a:r>
              <a:rPr sz="1200" spc="-15" dirty="0">
                <a:solidFill>
                  <a:srgbClr val="A15D0D"/>
                </a:solidFill>
                <a:latin typeface="Calibri"/>
                <a:cs typeface="Calibri"/>
              </a:rPr>
              <a:t> </a:t>
            </a:r>
            <a:r>
              <a:rPr sz="1200" dirty="0">
                <a:solidFill>
                  <a:srgbClr val="A15D0D"/>
                </a:solidFill>
                <a:latin typeface="Calibri"/>
                <a:cs typeface="Calibri"/>
              </a:rPr>
              <a:t>at</a:t>
            </a:r>
            <a:r>
              <a:rPr sz="1200" spc="10" dirty="0">
                <a:solidFill>
                  <a:srgbClr val="A15D0D"/>
                </a:solidFill>
                <a:latin typeface="Calibri"/>
                <a:cs typeface="Calibri"/>
              </a:rPr>
              <a:t> </a:t>
            </a:r>
            <a:r>
              <a:rPr sz="1200" spc="-20" dirty="0">
                <a:solidFill>
                  <a:srgbClr val="A15D0D"/>
                </a:solidFill>
                <a:latin typeface="Calibri"/>
                <a:cs typeface="Calibri"/>
              </a:rPr>
              <a:t>020-</a:t>
            </a:r>
            <a:r>
              <a:rPr sz="1200" spc="-10" dirty="0">
                <a:solidFill>
                  <a:srgbClr val="A15D0D"/>
                </a:solidFill>
                <a:latin typeface="Calibri"/>
                <a:cs typeface="Calibri"/>
              </a:rPr>
              <a:t>2721</a:t>
            </a:r>
            <a:r>
              <a:rPr sz="1200" spc="-45" dirty="0">
                <a:solidFill>
                  <a:srgbClr val="A15D0D"/>
                </a:solidFill>
                <a:latin typeface="Calibri"/>
                <a:cs typeface="Calibri"/>
              </a:rPr>
              <a:t> </a:t>
            </a:r>
            <a:r>
              <a:rPr sz="1200" spc="-10" dirty="0">
                <a:solidFill>
                  <a:srgbClr val="A15D0D"/>
                </a:solidFill>
                <a:latin typeface="Calibri"/>
                <a:cs typeface="Calibri"/>
              </a:rPr>
              <a:t>8080</a:t>
            </a:r>
            <a:r>
              <a:rPr sz="1200" spc="-55" dirty="0">
                <a:solidFill>
                  <a:srgbClr val="A15D0D"/>
                </a:solidFill>
                <a:latin typeface="Calibri"/>
                <a:cs typeface="Calibri"/>
              </a:rPr>
              <a:t> </a:t>
            </a:r>
            <a:r>
              <a:rPr sz="1200" dirty="0">
                <a:solidFill>
                  <a:srgbClr val="A15D0D"/>
                </a:solidFill>
                <a:latin typeface="Calibri"/>
                <a:cs typeface="Calibri"/>
              </a:rPr>
              <a:t>or</a:t>
            </a:r>
            <a:r>
              <a:rPr sz="1200" spc="-35" dirty="0">
                <a:solidFill>
                  <a:srgbClr val="A15D0D"/>
                </a:solidFill>
                <a:latin typeface="Calibri"/>
                <a:cs typeface="Calibri"/>
              </a:rPr>
              <a:t> </a:t>
            </a:r>
            <a:r>
              <a:rPr sz="1200" spc="-10" dirty="0">
                <a:solidFill>
                  <a:srgbClr val="A15D0D"/>
                </a:solidFill>
                <a:latin typeface="Calibri"/>
                <a:cs typeface="Calibri"/>
              </a:rPr>
              <a:t>send</a:t>
            </a:r>
            <a:r>
              <a:rPr sz="1200" spc="-60" dirty="0">
                <a:solidFill>
                  <a:srgbClr val="A15D0D"/>
                </a:solidFill>
                <a:latin typeface="Calibri"/>
                <a:cs typeface="Calibri"/>
              </a:rPr>
              <a:t> </a:t>
            </a:r>
            <a:r>
              <a:rPr sz="1200" spc="-10" dirty="0">
                <a:solidFill>
                  <a:srgbClr val="A15D0D"/>
                </a:solidFill>
                <a:latin typeface="Calibri"/>
                <a:cs typeface="Calibri"/>
              </a:rPr>
              <a:t>e-mail</a:t>
            </a:r>
            <a:r>
              <a:rPr sz="1200" spc="-80"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u="sng" spc="-10" dirty="0">
                <a:solidFill>
                  <a:srgbClr val="2997E2"/>
                </a:solidFill>
                <a:uFill>
                  <a:solidFill>
                    <a:srgbClr val="2997E2"/>
                  </a:solidFill>
                </a:uFill>
                <a:latin typeface="Calibri"/>
                <a:cs typeface="Calibri"/>
                <a:hlinkClick r:id="rId3"/>
              </a:rPr>
              <a:t>tininfo@proteantech.in</a:t>
            </a:r>
            <a:endParaRPr sz="1200" dirty="0">
              <a:latin typeface="Calibri"/>
              <a:cs typeface="Calibri"/>
            </a:endParaRPr>
          </a:p>
        </p:txBody>
      </p:sp>
      <p:pic>
        <p:nvPicPr>
          <p:cNvPr id="13" name="Picture 12">
            <a:extLst>
              <a:ext uri="{FF2B5EF4-FFF2-40B4-BE49-F238E27FC236}">
                <a16:creationId xmlns:a16="http://schemas.microsoft.com/office/drawing/2014/main" id="{E865649E-B483-4701-9215-078755382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1458467"/>
            <a:ext cx="8201717" cy="3011854"/>
          </a:xfrm>
          <a:prstGeom prst="rect">
            <a:avLst/>
          </a:prstGeom>
        </p:spPr>
      </p:pic>
      <p:sp>
        <p:nvSpPr>
          <p:cNvPr id="4" name="object 4"/>
          <p:cNvSpPr txBox="1">
            <a:spLocks noGrp="1"/>
          </p:cNvSpPr>
          <p:nvPr>
            <p:ph type="title"/>
          </p:nvPr>
        </p:nvSpPr>
        <p:spPr>
          <a:prstGeom prst="rect">
            <a:avLst/>
          </a:prstGeom>
        </p:spPr>
        <p:txBody>
          <a:bodyPr vert="horz" wrap="square" lIns="0" tIns="249427" rIns="0" bIns="0" rtlCol="0">
            <a:spAutoFit/>
          </a:bodyPr>
          <a:lstStyle/>
          <a:p>
            <a:pPr marL="1417955">
              <a:lnSpc>
                <a:spcPct val="100000"/>
              </a:lnSpc>
              <a:spcBef>
                <a:spcPts val="100"/>
              </a:spcBef>
            </a:pPr>
            <a:r>
              <a:rPr dirty="0"/>
              <a:t>Screen</a:t>
            </a:r>
            <a:r>
              <a:rPr spc="-75" dirty="0"/>
              <a:t> </a:t>
            </a:r>
            <a:r>
              <a:rPr dirty="0"/>
              <a:t>view</a:t>
            </a:r>
            <a:r>
              <a:rPr spc="-60" dirty="0"/>
              <a:t> </a:t>
            </a:r>
            <a:r>
              <a:rPr dirty="0"/>
              <a:t>after</a:t>
            </a:r>
            <a:r>
              <a:rPr spc="-35" dirty="0"/>
              <a:t> </a:t>
            </a:r>
            <a:r>
              <a:rPr dirty="0"/>
              <a:t>clicking</a:t>
            </a:r>
            <a:r>
              <a:rPr spc="-70" dirty="0"/>
              <a:t> </a:t>
            </a:r>
            <a:r>
              <a:rPr dirty="0"/>
              <a:t>on</a:t>
            </a:r>
            <a:r>
              <a:rPr spc="-40" dirty="0"/>
              <a:t> </a:t>
            </a:r>
            <a:r>
              <a:rPr dirty="0"/>
              <a:t>RPU</a:t>
            </a:r>
            <a:r>
              <a:rPr spc="-65" dirty="0"/>
              <a:t> </a:t>
            </a:r>
            <a:r>
              <a:rPr spc="-20" dirty="0"/>
              <a:t>.exe</a:t>
            </a:r>
          </a:p>
        </p:txBody>
      </p:sp>
      <p:grpSp>
        <p:nvGrpSpPr>
          <p:cNvPr id="5" name="object 5"/>
          <p:cNvGrpSpPr/>
          <p:nvPr/>
        </p:nvGrpSpPr>
        <p:grpSpPr>
          <a:xfrm>
            <a:off x="5099303" y="3125723"/>
            <a:ext cx="3413760" cy="1292225"/>
            <a:chOff x="5099303" y="3125723"/>
            <a:chExt cx="3413760" cy="1292225"/>
          </a:xfrm>
        </p:grpSpPr>
        <p:sp>
          <p:nvSpPr>
            <p:cNvPr id="6" name="object 6"/>
            <p:cNvSpPr/>
            <p:nvPr/>
          </p:nvSpPr>
          <p:spPr>
            <a:xfrm>
              <a:off x="5103875" y="3130295"/>
              <a:ext cx="3404235" cy="1283335"/>
            </a:xfrm>
            <a:custGeom>
              <a:avLst/>
              <a:gdLst/>
              <a:ahLst/>
              <a:cxnLst/>
              <a:rect l="l" t="t" r="r" b="b"/>
              <a:pathLst>
                <a:path w="3404234" h="1283335">
                  <a:moveTo>
                    <a:pt x="0" y="0"/>
                  </a:moveTo>
                  <a:lnTo>
                    <a:pt x="1218184" y="758697"/>
                  </a:lnTo>
                  <a:lnTo>
                    <a:pt x="1218184" y="1133093"/>
                  </a:lnTo>
                  <a:lnTo>
                    <a:pt x="1228216" y="1191386"/>
                  </a:lnTo>
                  <a:lnTo>
                    <a:pt x="1255268" y="1238884"/>
                  </a:lnTo>
                  <a:lnTo>
                    <a:pt x="1295527" y="1271015"/>
                  </a:lnTo>
                  <a:lnTo>
                    <a:pt x="1344929" y="1282827"/>
                  </a:lnTo>
                  <a:lnTo>
                    <a:pt x="3277489" y="1282827"/>
                  </a:lnTo>
                  <a:lnTo>
                    <a:pt x="3326638" y="1271015"/>
                  </a:lnTo>
                  <a:lnTo>
                    <a:pt x="3367024" y="1238884"/>
                  </a:lnTo>
                  <a:lnTo>
                    <a:pt x="3394202" y="1191386"/>
                  </a:lnTo>
                  <a:lnTo>
                    <a:pt x="3404107" y="1133093"/>
                  </a:lnTo>
                  <a:lnTo>
                    <a:pt x="3404107" y="534161"/>
                  </a:lnTo>
                  <a:lnTo>
                    <a:pt x="3394202" y="475868"/>
                  </a:lnTo>
                  <a:lnTo>
                    <a:pt x="3367024" y="428243"/>
                  </a:lnTo>
                  <a:lnTo>
                    <a:pt x="3326638" y="396239"/>
                  </a:lnTo>
                  <a:lnTo>
                    <a:pt x="3277489" y="384555"/>
                  </a:lnTo>
                  <a:lnTo>
                    <a:pt x="1344929" y="384555"/>
                  </a:lnTo>
                  <a:lnTo>
                    <a:pt x="1295527" y="396239"/>
                  </a:lnTo>
                  <a:lnTo>
                    <a:pt x="1255268" y="428243"/>
                  </a:lnTo>
                  <a:lnTo>
                    <a:pt x="1228216" y="475868"/>
                  </a:lnTo>
                  <a:lnTo>
                    <a:pt x="1218184" y="534161"/>
                  </a:lnTo>
                  <a:lnTo>
                    <a:pt x="0" y="0"/>
                  </a:lnTo>
                  <a:close/>
                </a:path>
              </a:pathLst>
            </a:custGeom>
            <a:solidFill>
              <a:srgbClr val="F3B46C"/>
            </a:solidFill>
          </p:spPr>
          <p:txBody>
            <a:bodyPr wrap="square" lIns="0" tIns="0" rIns="0" bIns="0" rtlCol="0"/>
            <a:lstStyle/>
            <a:p>
              <a:endParaRPr/>
            </a:p>
          </p:txBody>
        </p:sp>
        <p:sp>
          <p:nvSpPr>
            <p:cNvPr id="7" name="object 7"/>
            <p:cNvSpPr/>
            <p:nvPr/>
          </p:nvSpPr>
          <p:spPr>
            <a:xfrm>
              <a:off x="5103875" y="3130295"/>
              <a:ext cx="3404235" cy="1283335"/>
            </a:xfrm>
            <a:custGeom>
              <a:avLst/>
              <a:gdLst/>
              <a:ahLst/>
              <a:cxnLst/>
              <a:rect l="l" t="t" r="r" b="b"/>
              <a:pathLst>
                <a:path w="3404234" h="1283335">
                  <a:moveTo>
                    <a:pt x="1218184" y="534161"/>
                  </a:moveTo>
                  <a:lnTo>
                    <a:pt x="1228216" y="475868"/>
                  </a:lnTo>
                  <a:lnTo>
                    <a:pt x="1255268" y="428243"/>
                  </a:lnTo>
                  <a:lnTo>
                    <a:pt x="1295527" y="396239"/>
                  </a:lnTo>
                  <a:lnTo>
                    <a:pt x="1344929" y="384555"/>
                  </a:lnTo>
                  <a:lnTo>
                    <a:pt x="1582547" y="384555"/>
                  </a:lnTo>
                  <a:lnTo>
                    <a:pt x="2128901" y="384555"/>
                  </a:lnTo>
                  <a:lnTo>
                    <a:pt x="3277489" y="384555"/>
                  </a:lnTo>
                  <a:lnTo>
                    <a:pt x="3326638" y="396239"/>
                  </a:lnTo>
                  <a:lnTo>
                    <a:pt x="3367024" y="428243"/>
                  </a:lnTo>
                  <a:lnTo>
                    <a:pt x="3394202" y="475868"/>
                  </a:lnTo>
                  <a:lnTo>
                    <a:pt x="3404107" y="534161"/>
                  </a:lnTo>
                  <a:lnTo>
                    <a:pt x="3404107" y="758697"/>
                  </a:lnTo>
                  <a:lnTo>
                    <a:pt x="3404107" y="1133093"/>
                  </a:lnTo>
                  <a:lnTo>
                    <a:pt x="3394202" y="1191386"/>
                  </a:lnTo>
                  <a:lnTo>
                    <a:pt x="3367024" y="1238884"/>
                  </a:lnTo>
                  <a:lnTo>
                    <a:pt x="3326638" y="1271015"/>
                  </a:lnTo>
                  <a:lnTo>
                    <a:pt x="3277489" y="1282827"/>
                  </a:lnTo>
                  <a:lnTo>
                    <a:pt x="2128901" y="1282827"/>
                  </a:lnTo>
                  <a:lnTo>
                    <a:pt x="1582547" y="1282827"/>
                  </a:lnTo>
                  <a:lnTo>
                    <a:pt x="1344929" y="1282827"/>
                  </a:lnTo>
                  <a:lnTo>
                    <a:pt x="1295527" y="1271015"/>
                  </a:lnTo>
                  <a:lnTo>
                    <a:pt x="1255268" y="1238884"/>
                  </a:lnTo>
                  <a:lnTo>
                    <a:pt x="1228216" y="1191386"/>
                  </a:lnTo>
                  <a:lnTo>
                    <a:pt x="1218184" y="1133093"/>
                  </a:lnTo>
                  <a:lnTo>
                    <a:pt x="1218184" y="758697"/>
                  </a:lnTo>
                  <a:lnTo>
                    <a:pt x="0" y="0"/>
                  </a:lnTo>
                  <a:lnTo>
                    <a:pt x="1218184" y="534161"/>
                  </a:lnTo>
                  <a:close/>
                </a:path>
              </a:pathLst>
            </a:custGeom>
            <a:ln w="9144">
              <a:solidFill>
                <a:srgbClr val="000000"/>
              </a:solidFill>
            </a:ln>
          </p:spPr>
          <p:txBody>
            <a:bodyPr wrap="square" lIns="0" tIns="0" rIns="0" bIns="0" rtlCol="0"/>
            <a:lstStyle/>
            <a:p>
              <a:endParaRPr/>
            </a:p>
          </p:txBody>
        </p:sp>
      </p:grpSp>
      <p:sp>
        <p:nvSpPr>
          <p:cNvPr id="8" name="object 8"/>
          <p:cNvSpPr txBox="1"/>
          <p:nvPr/>
        </p:nvSpPr>
        <p:spPr>
          <a:xfrm>
            <a:off x="452627" y="1453896"/>
            <a:ext cx="8473440" cy="3561715"/>
          </a:xfrm>
          <a:prstGeom prst="rect">
            <a:avLst/>
          </a:prstGeom>
          <a:ln w="9144">
            <a:solidFill>
              <a:srgbClr val="000000"/>
            </a:solidFill>
          </a:ln>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019"/>
              </a:spcBef>
            </a:pPr>
            <a:endParaRPr sz="1400">
              <a:latin typeface="Times New Roman"/>
              <a:cs typeface="Times New Roman"/>
            </a:endParaRPr>
          </a:p>
          <a:p>
            <a:pPr marL="5936615" marR="475615">
              <a:lnSpc>
                <a:spcPct val="100000"/>
              </a:lnSpc>
              <a:spcBef>
                <a:spcPts val="5"/>
              </a:spcBef>
            </a:pPr>
            <a:r>
              <a:rPr sz="1400" spc="-10" dirty="0">
                <a:latin typeface="Calibri"/>
                <a:cs typeface="Calibri"/>
              </a:rPr>
              <a:t>Select</a:t>
            </a:r>
            <a:r>
              <a:rPr sz="1400" spc="-45" dirty="0">
                <a:latin typeface="Calibri"/>
                <a:cs typeface="Calibri"/>
              </a:rPr>
              <a:t> </a:t>
            </a:r>
            <a:r>
              <a:rPr sz="1400" dirty="0">
                <a:latin typeface="Calibri"/>
                <a:cs typeface="Calibri"/>
              </a:rPr>
              <a:t>the</a:t>
            </a:r>
            <a:r>
              <a:rPr sz="1400" spc="-50" dirty="0">
                <a:latin typeface="Calibri"/>
                <a:cs typeface="Calibri"/>
              </a:rPr>
              <a:t> </a:t>
            </a:r>
            <a:r>
              <a:rPr sz="1400" spc="-20" dirty="0">
                <a:latin typeface="Calibri"/>
                <a:cs typeface="Calibri"/>
              </a:rPr>
              <a:t>respective</a:t>
            </a:r>
            <a:r>
              <a:rPr sz="1400" spc="-15" dirty="0">
                <a:latin typeface="Calibri"/>
                <a:cs typeface="Calibri"/>
              </a:rPr>
              <a:t> </a:t>
            </a:r>
            <a:r>
              <a:rPr sz="1400" dirty="0">
                <a:latin typeface="Calibri"/>
                <a:cs typeface="Calibri"/>
              </a:rPr>
              <a:t>form</a:t>
            </a:r>
            <a:r>
              <a:rPr sz="1400" spc="-75" dirty="0">
                <a:latin typeface="Calibri"/>
                <a:cs typeface="Calibri"/>
              </a:rPr>
              <a:t> </a:t>
            </a:r>
            <a:r>
              <a:rPr sz="1400" spc="-25" dirty="0">
                <a:latin typeface="Calibri"/>
                <a:cs typeface="Calibri"/>
              </a:rPr>
              <a:t>to </a:t>
            </a:r>
            <a:r>
              <a:rPr sz="1400" spc="-10" dirty="0">
                <a:latin typeface="Calibri"/>
                <a:cs typeface="Calibri"/>
              </a:rPr>
              <a:t>prepare</a:t>
            </a:r>
            <a:r>
              <a:rPr sz="1400" spc="-20"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e-TDS/TCS Statement</a:t>
            </a:r>
            <a:endParaRPr sz="14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14</a:t>
            </a:fld>
            <a:endParaRPr spc="-25" dirty="0"/>
          </a:p>
        </p:txBody>
      </p:sp>
      <p:pic>
        <p:nvPicPr>
          <p:cNvPr id="10" name="Picture 9">
            <a:extLst>
              <a:ext uri="{FF2B5EF4-FFF2-40B4-BE49-F238E27FC236}">
                <a16:creationId xmlns:a16="http://schemas.microsoft.com/office/drawing/2014/main" id="{7F9DD42C-C0F0-48C7-99A2-87A721779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9475" y="1479572"/>
            <a:ext cx="8581644" cy="3035112"/>
          </a:xfrm>
          <a:prstGeom prst="rect">
            <a:avLst/>
          </a:prstGeom>
        </p:spPr>
      </p:pic>
      <p:sp>
        <p:nvSpPr>
          <p:cNvPr id="4" name="object 4"/>
          <p:cNvSpPr txBox="1">
            <a:spLocks noGrp="1"/>
          </p:cNvSpPr>
          <p:nvPr>
            <p:ph type="title"/>
          </p:nvPr>
        </p:nvSpPr>
        <p:spPr>
          <a:prstGeom prst="rect">
            <a:avLst/>
          </a:prstGeom>
        </p:spPr>
        <p:txBody>
          <a:bodyPr vert="horz" wrap="square" lIns="0" tIns="251333" rIns="0" bIns="0" rtlCol="0">
            <a:spAutoFit/>
          </a:bodyPr>
          <a:lstStyle/>
          <a:p>
            <a:pPr marL="1685925">
              <a:lnSpc>
                <a:spcPct val="100000"/>
              </a:lnSpc>
              <a:spcBef>
                <a:spcPts val="100"/>
              </a:spcBef>
            </a:pPr>
            <a:r>
              <a:rPr spc="-10" dirty="0"/>
              <a:t>Preparation</a:t>
            </a:r>
            <a:r>
              <a:rPr spc="-70" dirty="0"/>
              <a:t> </a:t>
            </a:r>
            <a:r>
              <a:rPr dirty="0"/>
              <a:t>of</a:t>
            </a:r>
            <a:r>
              <a:rPr spc="-85" dirty="0"/>
              <a:t> </a:t>
            </a:r>
            <a:r>
              <a:rPr dirty="0"/>
              <a:t>Regular</a:t>
            </a:r>
            <a:r>
              <a:rPr spc="-75" dirty="0"/>
              <a:t> </a:t>
            </a:r>
            <a:r>
              <a:rPr spc="-10" dirty="0"/>
              <a:t>Statement</a:t>
            </a:r>
          </a:p>
        </p:txBody>
      </p:sp>
      <p:grpSp>
        <p:nvGrpSpPr>
          <p:cNvPr id="5" name="object 5"/>
          <p:cNvGrpSpPr/>
          <p:nvPr/>
        </p:nvGrpSpPr>
        <p:grpSpPr>
          <a:xfrm>
            <a:off x="5073396" y="3125723"/>
            <a:ext cx="3055620" cy="1176655"/>
            <a:chOff x="5073396" y="3125723"/>
            <a:chExt cx="3055620" cy="1176655"/>
          </a:xfrm>
        </p:grpSpPr>
        <p:sp>
          <p:nvSpPr>
            <p:cNvPr id="6" name="object 6"/>
            <p:cNvSpPr/>
            <p:nvPr/>
          </p:nvSpPr>
          <p:spPr>
            <a:xfrm>
              <a:off x="5077968" y="3130295"/>
              <a:ext cx="3046095" cy="1167130"/>
            </a:xfrm>
            <a:custGeom>
              <a:avLst/>
              <a:gdLst/>
              <a:ahLst/>
              <a:cxnLst/>
              <a:rect l="l" t="t" r="r" b="b"/>
              <a:pathLst>
                <a:path w="3046095" h="1167129">
                  <a:moveTo>
                    <a:pt x="0" y="0"/>
                  </a:moveTo>
                  <a:lnTo>
                    <a:pt x="1090041" y="690244"/>
                  </a:lnTo>
                  <a:lnTo>
                    <a:pt x="1090041" y="1030858"/>
                  </a:lnTo>
                  <a:lnTo>
                    <a:pt x="1098931" y="1083945"/>
                  </a:lnTo>
                  <a:lnTo>
                    <a:pt x="1123188" y="1127124"/>
                  </a:lnTo>
                  <a:lnTo>
                    <a:pt x="1159256" y="1156334"/>
                  </a:lnTo>
                  <a:lnTo>
                    <a:pt x="1203452" y="1167002"/>
                  </a:lnTo>
                  <a:lnTo>
                    <a:pt x="2932684" y="1167002"/>
                  </a:lnTo>
                  <a:lnTo>
                    <a:pt x="2976753" y="1156334"/>
                  </a:lnTo>
                  <a:lnTo>
                    <a:pt x="3012948" y="1127124"/>
                  </a:lnTo>
                  <a:lnTo>
                    <a:pt x="3037078" y="1083945"/>
                  </a:lnTo>
                  <a:lnTo>
                    <a:pt x="3046095" y="1030858"/>
                  </a:lnTo>
                  <a:lnTo>
                    <a:pt x="3046095" y="486028"/>
                  </a:lnTo>
                  <a:lnTo>
                    <a:pt x="3037078" y="432942"/>
                  </a:lnTo>
                  <a:lnTo>
                    <a:pt x="3012948" y="389636"/>
                  </a:lnTo>
                  <a:lnTo>
                    <a:pt x="2976753" y="360552"/>
                  </a:lnTo>
                  <a:lnTo>
                    <a:pt x="2932684" y="349757"/>
                  </a:lnTo>
                  <a:lnTo>
                    <a:pt x="1203452" y="349757"/>
                  </a:lnTo>
                  <a:lnTo>
                    <a:pt x="1159256" y="360552"/>
                  </a:lnTo>
                  <a:lnTo>
                    <a:pt x="1123188" y="389636"/>
                  </a:lnTo>
                  <a:lnTo>
                    <a:pt x="1098931" y="432942"/>
                  </a:lnTo>
                  <a:lnTo>
                    <a:pt x="1090041" y="486028"/>
                  </a:lnTo>
                  <a:lnTo>
                    <a:pt x="0" y="0"/>
                  </a:lnTo>
                  <a:close/>
                </a:path>
              </a:pathLst>
            </a:custGeom>
            <a:solidFill>
              <a:srgbClr val="F3B46C"/>
            </a:solidFill>
          </p:spPr>
          <p:txBody>
            <a:bodyPr wrap="square" lIns="0" tIns="0" rIns="0" bIns="0" rtlCol="0"/>
            <a:lstStyle/>
            <a:p>
              <a:endParaRPr/>
            </a:p>
          </p:txBody>
        </p:sp>
        <p:sp>
          <p:nvSpPr>
            <p:cNvPr id="7" name="object 7"/>
            <p:cNvSpPr/>
            <p:nvPr/>
          </p:nvSpPr>
          <p:spPr>
            <a:xfrm>
              <a:off x="5077968" y="3130295"/>
              <a:ext cx="3046095" cy="1167130"/>
            </a:xfrm>
            <a:custGeom>
              <a:avLst/>
              <a:gdLst/>
              <a:ahLst/>
              <a:cxnLst/>
              <a:rect l="l" t="t" r="r" b="b"/>
              <a:pathLst>
                <a:path w="3046095" h="1167129">
                  <a:moveTo>
                    <a:pt x="1090041" y="486028"/>
                  </a:moveTo>
                  <a:lnTo>
                    <a:pt x="1098931" y="432942"/>
                  </a:lnTo>
                  <a:lnTo>
                    <a:pt x="1123188" y="389636"/>
                  </a:lnTo>
                  <a:lnTo>
                    <a:pt x="1159256" y="360552"/>
                  </a:lnTo>
                  <a:lnTo>
                    <a:pt x="1203452" y="349757"/>
                  </a:lnTo>
                  <a:lnTo>
                    <a:pt x="1416050" y="349757"/>
                  </a:lnTo>
                  <a:lnTo>
                    <a:pt x="1905000" y="349757"/>
                  </a:lnTo>
                  <a:lnTo>
                    <a:pt x="2932684" y="349757"/>
                  </a:lnTo>
                  <a:lnTo>
                    <a:pt x="2976753" y="360552"/>
                  </a:lnTo>
                  <a:lnTo>
                    <a:pt x="3012948" y="389636"/>
                  </a:lnTo>
                  <a:lnTo>
                    <a:pt x="3037078" y="432942"/>
                  </a:lnTo>
                  <a:lnTo>
                    <a:pt x="3046095" y="486028"/>
                  </a:lnTo>
                  <a:lnTo>
                    <a:pt x="3046095" y="690244"/>
                  </a:lnTo>
                  <a:lnTo>
                    <a:pt x="3046095" y="1030858"/>
                  </a:lnTo>
                  <a:lnTo>
                    <a:pt x="3037078" y="1083945"/>
                  </a:lnTo>
                  <a:lnTo>
                    <a:pt x="3012948" y="1127124"/>
                  </a:lnTo>
                  <a:lnTo>
                    <a:pt x="2976753" y="1156334"/>
                  </a:lnTo>
                  <a:lnTo>
                    <a:pt x="2932684" y="1167002"/>
                  </a:lnTo>
                  <a:lnTo>
                    <a:pt x="1905000" y="1167002"/>
                  </a:lnTo>
                  <a:lnTo>
                    <a:pt x="1416050" y="1167002"/>
                  </a:lnTo>
                  <a:lnTo>
                    <a:pt x="1203452" y="1167002"/>
                  </a:lnTo>
                  <a:lnTo>
                    <a:pt x="1159256" y="1156334"/>
                  </a:lnTo>
                  <a:lnTo>
                    <a:pt x="1123188" y="1127124"/>
                  </a:lnTo>
                  <a:lnTo>
                    <a:pt x="1098931" y="1083945"/>
                  </a:lnTo>
                  <a:lnTo>
                    <a:pt x="1090041" y="1030858"/>
                  </a:lnTo>
                  <a:lnTo>
                    <a:pt x="1090041" y="690244"/>
                  </a:lnTo>
                  <a:lnTo>
                    <a:pt x="0" y="0"/>
                  </a:lnTo>
                  <a:lnTo>
                    <a:pt x="1090041" y="486028"/>
                  </a:lnTo>
                  <a:close/>
                </a:path>
              </a:pathLst>
            </a:custGeom>
            <a:ln w="9144">
              <a:solidFill>
                <a:srgbClr val="000000"/>
              </a:solidFill>
            </a:ln>
          </p:spPr>
          <p:txBody>
            <a:bodyPr wrap="square" lIns="0" tIns="0" rIns="0" bIns="0" rtlCol="0"/>
            <a:lstStyle/>
            <a:p>
              <a:endParaRPr/>
            </a:p>
          </p:txBody>
        </p:sp>
      </p:grpSp>
      <p:sp>
        <p:nvSpPr>
          <p:cNvPr id="8" name="object 8"/>
          <p:cNvSpPr txBox="1"/>
          <p:nvPr/>
        </p:nvSpPr>
        <p:spPr>
          <a:xfrm>
            <a:off x="374904" y="1450847"/>
            <a:ext cx="8590915" cy="3712845"/>
          </a:xfrm>
          <a:prstGeom prst="rect">
            <a:avLst/>
          </a:prstGeom>
          <a:ln w="9144">
            <a:solidFill>
              <a:srgbClr val="000000"/>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420"/>
              </a:spcBef>
            </a:pPr>
            <a:endParaRPr sz="1400" dirty="0">
              <a:latin typeface="Times New Roman"/>
              <a:cs typeface="Times New Roman"/>
            </a:endParaRPr>
          </a:p>
          <a:p>
            <a:pPr marL="5932170" marR="942975">
              <a:lnSpc>
                <a:spcPct val="100000"/>
              </a:lnSpc>
            </a:pPr>
            <a:r>
              <a:rPr sz="1400" spc="-20" dirty="0">
                <a:latin typeface="Calibri"/>
                <a:cs typeface="Calibri"/>
              </a:rPr>
              <a:t>Ensure</a:t>
            </a:r>
            <a:r>
              <a:rPr sz="1400" spc="-6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correct</a:t>
            </a:r>
            <a:r>
              <a:rPr sz="1400" spc="-25" dirty="0">
                <a:latin typeface="Calibri"/>
                <a:cs typeface="Calibri"/>
              </a:rPr>
              <a:t> </a:t>
            </a:r>
            <a:r>
              <a:rPr sz="1400" spc="-20" dirty="0">
                <a:latin typeface="Calibri"/>
                <a:cs typeface="Calibri"/>
              </a:rPr>
              <a:t>form</a:t>
            </a:r>
            <a:r>
              <a:rPr lang="en-IN" sz="1400" spc="-20" dirty="0">
                <a:latin typeface="Calibri"/>
                <a:cs typeface="Calibri"/>
              </a:rPr>
              <a:t> </a:t>
            </a:r>
            <a:r>
              <a:rPr lang="en-IN" sz="1400" spc="-10" dirty="0">
                <a:latin typeface="Calibri"/>
                <a:cs typeface="Calibri"/>
              </a:rPr>
              <a:t>no.</a:t>
            </a:r>
            <a:r>
              <a:rPr lang="en-IN" sz="1400" spc="-100" dirty="0">
                <a:latin typeface="Calibri"/>
                <a:cs typeface="Calibri"/>
              </a:rPr>
              <a:t> </a:t>
            </a:r>
            <a:r>
              <a:rPr sz="1400" dirty="0">
                <a:latin typeface="Calibri"/>
                <a:cs typeface="Calibri"/>
              </a:rPr>
              <a:t>has</a:t>
            </a:r>
            <a:r>
              <a:rPr sz="1400" spc="-65" dirty="0">
                <a:latin typeface="Calibri"/>
                <a:cs typeface="Calibri"/>
              </a:rPr>
              <a:t> </a:t>
            </a:r>
            <a:r>
              <a:rPr sz="1400" dirty="0">
                <a:latin typeface="Calibri"/>
                <a:cs typeface="Calibri"/>
              </a:rPr>
              <a:t>been</a:t>
            </a:r>
            <a:r>
              <a:rPr sz="1400" spc="-45" dirty="0">
                <a:latin typeface="Calibri"/>
                <a:cs typeface="Calibri"/>
              </a:rPr>
              <a:t> </a:t>
            </a:r>
            <a:r>
              <a:rPr sz="1400" spc="-10" dirty="0">
                <a:latin typeface="Calibri"/>
                <a:cs typeface="Calibri"/>
              </a:rPr>
              <a:t>selected</a:t>
            </a:r>
            <a:endParaRPr sz="1400" dirty="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15</a:t>
            </a:fld>
            <a:endParaRPr spc="-25" dirty="0"/>
          </a:p>
        </p:txBody>
      </p:sp>
      <p:pic>
        <p:nvPicPr>
          <p:cNvPr id="10" name="Picture 9">
            <a:extLst>
              <a:ext uri="{FF2B5EF4-FFF2-40B4-BE49-F238E27FC236}">
                <a16:creationId xmlns:a16="http://schemas.microsoft.com/office/drawing/2014/main" id="{5AFA41EF-9951-43A6-8106-D401ED9A4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31265B5-6645-4CA8-9F3E-BD0726DC24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833" y="40639"/>
            <a:ext cx="1554362" cy="659449"/>
          </a:xfrm>
          <a:prstGeom prst="rect">
            <a:avLst/>
          </a:prstGeom>
        </p:spPr>
      </p:pic>
      <p:grpSp>
        <p:nvGrpSpPr>
          <p:cNvPr id="2" name="object 2"/>
          <p:cNvGrpSpPr/>
          <p:nvPr/>
        </p:nvGrpSpPr>
        <p:grpSpPr>
          <a:xfrm>
            <a:off x="228600" y="691895"/>
            <a:ext cx="8686800" cy="5029200"/>
            <a:chOff x="228600" y="691895"/>
            <a:chExt cx="8686800" cy="5029200"/>
          </a:xfrm>
        </p:grpSpPr>
        <p:pic>
          <p:nvPicPr>
            <p:cNvPr id="3" name="object 3"/>
            <p:cNvPicPr/>
            <p:nvPr/>
          </p:nvPicPr>
          <p:blipFill>
            <a:blip r:embed="rId3" cstate="print"/>
            <a:stretch>
              <a:fillRect/>
            </a:stretch>
          </p:blipFill>
          <p:spPr>
            <a:xfrm>
              <a:off x="233172" y="696468"/>
              <a:ext cx="8677656" cy="5020056"/>
            </a:xfrm>
            <a:prstGeom prst="rect">
              <a:avLst/>
            </a:prstGeom>
          </p:spPr>
        </p:pic>
        <p:sp>
          <p:nvSpPr>
            <p:cNvPr id="4" name="object 4"/>
            <p:cNvSpPr/>
            <p:nvPr/>
          </p:nvSpPr>
          <p:spPr>
            <a:xfrm>
              <a:off x="228600" y="691895"/>
              <a:ext cx="8686800" cy="5029200"/>
            </a:xfrm>
            <a:custGeom>
              <a:avLst/>
              <a:gdLst/>
              <a:ahLst/>
              <a:cxnLst/>
              <a:rect l="l" t="t" r="r" b="b"/>
              <a:pathLst>
                <a:path w="8686800" h="5029200">
                  <a:moveTo>
                    <a:pt x="0" y="5029200"/>
                  </a:moveTo>
                  <a:lnTo>
                    <a:pt x="8686800" y="5029200"/>
                  </a:lnTo>
                  <a:lnTo>
                    <a:pt x="8686800" y="0"/>
                  </a:lnTo>
                  <a:lnTo>
                    <a:pt x="0" y="0"/>
                  </a:lnTo>
                  <a:lnTo>
                    <a:pt x="0" y="5029200"/>
                  </a:lnTo>
                  <a:close/>
                </a:path>
              </a:pathLst>
            </a:custGeom>
            <a:ln w="9144">
              <a:solidFill>
                <a:srgbClr val="000000"/>
              </a:solidFill>
            </a:ln>
          </p:spPr>
          <p:txBody>
            <a:bodyPr wrap="square" lIns="0" tIns="0" rIns="0" bIns="0" rtlCol="0"/>
            <a:lstStyle/>
            <a:p>
              <a:endParaRPr/>
            </a:p>
          </p:txBody>
        </p:sp>
        <p:sp>
          <p:nvSpPr>
            <p:cNvPr id="6" name="object 6"/>
            <p:cNvSpPr/>
            <p:nvPr/>
          </p:nvSpPr>
          <p:spPr>
            <a:xfrm>
              <a:off x="713231" y="1263396"/>
              <a:ext cx="3054350" cy="889000"/>
            </a:xfrm>
            <a:custGeom>
              <a:avLst/>
              <a:gdLst/>
              <a:ahLst/>
              <a:cxnLst/>
              <a:rect l="l" t="t" r="r" b="b"/>
              <a:pathLst>
                <a:path w="3054350" h="889000">
                  <a:moveTo>
                    <a:pt x="1371092" y="0"/>
                  </a:moveTo>
                  <a:lnTo>
                    <a:pt x="84366" y="0"/>
                  </a:lnTo>
                  <a:lnTo>
                    <a:pt x="51574" y="9778"/>
                  </a:lnTo>
                  <a:lnTo>
                    <a:pt x="24676" y="36067"/>
                  </a:lnTo>
                  <a:lnTo>
                    <a:pt x="6642" y="75437"/>
                  </a:lnTo>
                  <a:lnTo>
                    <a:pt x="0" y="123570"/>
                  </a:lnTo>
                  <a:lnTo>
                    <a:pt x="0" y="617727"/>
                  </a:lnTo>
                  <a:lnTo>
                    <a:pt x="6642" y="665861"/>
                  </a:lnTo>
                  <a:lnTo>
                    <a:pt x="24676" y="704976"/>
                  </a:lnTo>
                  <a:lnTo>
                    <a:pt x="51574" y="731519"/>
                  </a:lnTo>
                  <a:lnTo>
                    <a:pt x="84366" y="741171"/>
                  </a:lnTo>
                  <a:lnTo>
                    <a:pt x="1371092" y="741171"/>
                  </a:lnTo>
                  <a:lnTo>
                    <a:pt x="1403985" y="731519"/>
                  </a:lnTo>
                  <a:lnTo>
                    <a:pt x="1430782" y="704976"/>
                  </a:lnTo>
                  <a:lnTo>
                    <a:pt x="1448816" y="665861"/>
                  </a:lnTo>
                  <a:lnTo>
                    <a:pt x="1455547" y="617727"/>
                  </a:lnTo>
                  <a:lnTo>
                    <a:pt x="1479169" y="540765"/>
                  </a:lnTo>
                  <a:lnTo>
                    <a:pt x="3054096" y="888491"/>
                  </a:lnTo>
                  <a:lnTo>
                    <a:pt x="1455547" y="305815"/>
                  </a:lnTo>
                  <a:lnTo>
                    <a:pt x="1448816" y="75437"/>
                  </a:lnTo>
                  <a:lnTo>
                    <a:pt x="1430782" y="36067"/>
                  </a:lnTo>
                  <a:lnTo>
                    <a:pt x="1403985" y="9778"/>
                  </a:lnTo>
                  <a:lnTo>
                    <a:pt x="1371092" y="0"/>
                  </a:lnTo>
                  <a:close/>
                </a:path>
              </a:pathLst>
            </a:custGeom>
            <a:solidFill>
              <a:srgbClr val="F3B46C"/>
            </a:solidFill>
          </p:spPr>
          <p:txBody>
            <a:bodyPr wrap="square" lIns="0" tIns="0" rIns="0" bIns="0" rtlCol="0"/>
            <a:lstStyle/>
            <a:p>
              <a:endParaRPr/>
            </a:p>
          </p:txBody>
        </p:sp>
        <p:sp>
          <p:nvSpPr>
            <p:cNvPr id="7" name="object 7"/>
            <p:cNvSpPr/>
            <p:nvPr/>
          </p:nvSpPr>
          <p:spPr>
            <a:xfrm>
              <a:off x="713231" y="1263396"/>
              <a:ext cx="3054350" cy="889000"/>
            </a:xfrm>
            <a:custGeom>
              <a:avLst/>
              <a:gdLst/>
              <a:ahLst/>
              <a:cxnLst/>
              <a:rect l="l" t="t" r="r" b="b"/>
              <a:pathLst>
                <a:path w="3054350" h="889000">
                  <a:moveTo>
                    <a:pt x="1455547" y="305815"/>
                  </a:moveTo>
                  <a:lnTo>
                    <a:pt x="1448816" y="75437"/>
                  </a:lnTo>
                  <a:lnTo>
                    <a:pt x="1430782" y="36067"/>
                  </a:lnTo>
                  <a:lnTo>
                    <a:pt x="1403985" y="9778"/>
                  </a:lnTo>
                  <a:lnTo>
                    <a:pt x="1371092" y="0"/>
                  </a:lnTo>
                  <a:lnTo>
                    <a:pt x="1212977" y="0"/>
                  </a:lnTo>
                  <a:lnTo>
                    <a:pt x="849122" y="0"/>
                  </a:lnTo>
                  <a:lnTo>
                    <a:pt x="84366" y="0"/>
                  </a:lnTo>
                  <a:lnTo>
                    <a:pt x="51574" y="9778"/>
                  </a:lnTo>
                  <a:lnTo>
                    <a:pt x="24676" y="36067"/>
                  </a:lnTo>
                  <a:lnTo>
                    <a:pt x="6642" y="75437"/>
                  </a:lnTo>
                  <a:lnTo>
                    <a:pt x="0" y="123570"/>
                  </a:lnTo>
                  <a:lnTo>
                    <a:pt x="0" y="308737"/>
                  </a:lnTo>
                  <a:lnTo>
                    <a:pt x="0" y="617727"/>
                  </a:lnTo>
                  <a:lnTo>
                    <a:pt x="6642" y="665861"/>
                  </a:lnTo>
                  <a:lnTo>
                    <a:pt x="24676" y="704976"/>
                  </a:lnTo>
                  <a:lnTo>
                    <a:pt x="51574" y="731519"/>
                  </a:lnTo>
                  <a:lnTo>
                    <a:pt x="84366" y="741171"/>
                  </a:lnTo>
                  <a:lnTo>
                    <a:pt x="849122" y="741171"/>
                  </a:lnTo>
                  <a:lnTo>
                    <a:pt x="1212977" y="741171"/>
                  </a:lnTo>
                  <a:lnTo>
                    <a:pt x="1371092" y="741171"/>
                  </a:lnTo>
                  <a:lnTo>
                    <a:pt x="1403985" y="731519"/>
                  </a:lnTo>
                  <a:lnTo>
                    <a:pt x="1430782" y="704976"/>
                  </a:lnTo>
                  <a:lnTo>
                    <a:pt x="1448816" y="665861"/>
                  </a:lnTo>
                  <a:lnTo>
                    <a:pt x="1455547" y="617727"/>
                  </a:lnTo>
                  <a:lnTo>
                    <a:pt x="1479169" y="540765"/>
                  </a:lnTo>
                  <a:lnTo>
                    <a:pt x="3054096" y="888491"/>
                  </a:lnTo>
                  <a:lnTo>
                    <a:pt x="1455547" y="305815"/>
                  </a:lnTo>
                  <a:close/>
                </a:path>
              </a:pathLst>
            </a:custGeom>
            <a:ln w="9144">
              <a:solidFill>
                <a:srgbClr val="000000"/>
              </a:solidFill>
            </a:ln>
          </p:spPr>
          <p:txBody>
            <a:bodyPr wrap="square" lIns="0" tIns="0" rIns="0" bIns="0" rtlCol="0"/>
            <a:lstStyle/>
            <a:p>
              <a:endParaRPr/>
            </a:p>
          </p:txBody>
        </p:sp>
        <p:sp>
          <p:nvSpPr>
            <p:cNvPr id="8" name="object 8"/>
            <p:cNvSpPr/>
            <p:nvPr/>
          </p:nvSpPr>
          <p:spPr>
            <a:xfrm>
              <a:off x="449579" y="2612136"/>
              <a:ext cx="3069590" cy="935990"/>
            </a:xfrm>
            <a:custGeom>
              <a:avLst/>
              <a:gdLst/>
              <a:ahLst/>
              <a:cxnLst/>
              <a:rect l="l" t="t" r="r" b="b"/>
              <a:pathLst>
                <a:path w="3069590" h="935989">
                  <a:moveTo>
                    <a:pt x="3069335" y="0"/>
                  </a:moveTo>
                  <a:lnTo>
                    <a:pt x="1668271" y="428116"/>
                  </a:lnTo>
                  <a:lnTo>
                    <a:pt x="1660652" y="159512"/>
                  </a:lnTo>
                  <a:lnTo>
                    <a:pt x="1640077" y="113664"/>
                  </a:lnTo>
                  <a:lnTo>
                    <a:pt x="1609344" y="82803"/>
                  </a:lnTo>
                  <a:lnTo>
                    <a:pt x="1571625" y="71500"/>
                  </a:lnTo>
                  <a:lnTo>
                    <a:pt x="96710" y="71500"/>
                  </a:lnTo>
                  <a:lnTo>
                    <a:pt x="59118" y="82803"/>
                  </a:lnTo>
                  <a:lnTo>
                    <a:pt x="28282" y="113664"/>
                  </a:lnTo>
                  <a:lnTo>
                    <a:pt x="7620" y="159512"/>
                  </a:lnTo>
                  <a:lnTo>
                    <a:pt x="0" y="215518"/>
                  </a:lnTo>
                  <a:lnTo>
                    <a:pt x="0" y="791717"/>
                  </a:lnTo>
                  <a:lnTo>
                    <a:pt x="7620" y="847851"/>
                  </a:lnTo>
                  <a:lnTo>
                    <a:pt x="28282" y="893444"/>
                  </a:lnTo>
                  <a:lnTo>
                    <a:pt x="59118" y="924433"/>
                  </a:lnTo>
                  <a:lnTo>
                    <a:pt x="96710" y="935736"/>
                  </a:lnTo>
                  <a:lnTo>
                    <a:pt x="1571625" y="935736"/>
                  </a:lnTo>
                  <a:lnTo>
                    <a:pt x="1609344" y="924433"/>
                  </a:lnTo>
                  <a:lnTo>
                    <a:pt x="1640077" y="893444"/>
                  </a:lnTo>
                  <a:lnTo>
                    <a:pt x="1660652" y="847851"/>
                  </a:lnTo>
                  <a:lnTo>
                    <a:pt x="1668271" y="791717"/>
                  </a:lnTo>
                  <a:lnTo>
                    <a:pt x="1695450" y="702055"/>
                  </a:lnTo>
                  <a:lnTo>
                    <a:pt x="3069335" y="0"/>
                  </a:lnTo>
                  <a:close/>
                </a:path>
              </a:pathLst>
            </a:custGeom>
            <a:solidFill>
              <a:srgbClr val="F3B46C"/>
            </a:solidFill>
          </p:spPr>
          <p:txBody>
            <a:bodyPr wrap="square" lIns="0" tIns="0" rIns="0" bIns="0" rtlCol="0"/>
            <a:lstStyle/>
            <a:p>
              <a:endParaRPr/>
            </a:p>
          </p:txBody>
        </p:sp>
        <p:sp>
          <p:nvSpPr>
            <p:cNvPr id="9" name="object 9"/>
            <p:cNvSpPr/>
            <p:nvPr/>
          </p:nvSpPr>
          <p:spPr>
            <a:xfrm>
              <a:off x="449579" y="2612136"/>
              <a:ext cx="3069590" cy="935990"/>
            </a:xfrm>
            <a:custGeom>
              <a:avLst/>
              <a:gdLst/>
              <a:ahLst/>
              <a:cxnLst/>
              <a:rect l="l" t="t" r="r" b="b"/>
              <a:pathLst>
                <a:path w="3069590" h="935989">
                  <a:moveTo>
                    <a:pt x="1668271" y="428116"/>
                  </a:moveTo>
                  <a:lnTo>
                    <a:pt x="1660652" y="159512"/>
                  </a:lnTo>
                  <a:lnTo>
                    <a:pt x="1640077" y="113664"/>
                  </a:lnTo>
                  <a:lnTo>
                    <a:pt x="1609344" y="82803"/>
                  </a:lnTo>
                  <a:lnTo>
                    <a:pt x="1571625" y="71500"/>
                  </a:lnTo>
                  <a:lnTo>
                    <a:pt x="1390269" y="71500"/>
                  </a:lnTo>
                  <a:lnTo>
                    <a:pt x="973201" y="71500"/>
                  </a:lnTo>
                  <a:lnTo>
                    <a:pt x="96710" y="71500"/>
                  </a:lnTo>
                  <a:lnTo>
                    <a:pt x="59118" y="82803"/>
                  </a:lnTo>
                  <a:lnTo>
                    <a:pt x="28282" y="113664"/>
                  </a:lnTo>
                  <a:lnTo>
                    <a:pt x="7620" y="159512"/>
                  </a:lnTo>
                  <a:lnTo>
                    <a:pt x="0" y="215518"/>
                  </a:lnTo>
                  <a:lnTo>
                    <a:pt x="0" y="431546"/>
                  </a:lnTo>
                  <a:lnTo>
                    <a:pt x="0" y="791717"/>
                  </a:lnTo>
                  <a:lnTo>
                    <a:pt x="7620" y="847851"/>
                  </a:lnTo>
                  <a:lnTo>
                    <a:pt x="28282" y="893444"/>
                  </a:lnTo>
                  <a:lnTo>
                    <a:pt x="59118" y="924433"/>
                  </a:lnTo>
                  <a:lnTo>
                    <a:pt x="96710" y="935736"/>
                  </a:lnTo>
                  <a:lnTo>
                    <a:pt x="973201" y="935736"/>
                  </a:lnTo>
                  <a:lnTo>
                    <a:pt x="1390269" y="935736"/>
                  </a:lnTo>
                  <a:lnTo>
                    <a:pt x="1571625" y="935736"/>
                  </a:lnTo>
                  <a:lnTo>
                    <a:pt x="1609344" y="924433"/>
                  </a:lnTo>
                  <a:lnTo>
                    <a:pt x="1640077" y="893444"/>
                  </a:lnTo>
                  <a:lnTo>
                    <a:pt x="1660652" y="847851"/>
                  </a:lnTo>
                  <a:lnTo>
                    <a:pt x="1668271" y="791717"/>
                  </a:lnTo>
                  <a:lnTo>
                    <a:pt x="1695450" y="702055"/>
                  </a:lnTo>
                  <a:lnTo>
                    <a:pt x="3069335" y="0"/>
                  </a:lnTo>
                  <a:lnTo>
                    <a:pt x="1668271" y="428116"/>
                  </a:lnTo>
                  <a:close/>
                </a:path>
              </a:pathLst>
            </a:custGeom>
            <a:ln w="9143">
              <a:solidFill>
                <a:srgbClr val="000000"/>
              </a:solidFill>
            </a:ln>
          </p:spPr>
          <p:txBody>
            <a:bodyPr wrap="square" lIns="0" tIns="0" rIns="0" bIns="0" rtlCol="0"/>
            <a:lstStyle/>
            <a:p>
              <a:endParaRPr/>
            </a:p>
          </p:txBody>
        </p:sp>
      </p:grpSp>
      <p:sp>
        <p:nvSpPr>
          <p:cNvPr id="10" name="object 10"/>
          <p:cNvSpPr txBox="1">
            <a:spLocks noGrp="1"/>
          </p:cNvSpPr>
          <p:nvPr>
            <p:ph type="title"/>
          </p:nvPr>
        </p:nvSpPr>
        <p:spPr>
          <a:xfrm>
            <a:off x="1007770" y="155575"/>
            <a:ext cx="6389370" cy="391160"/>
          </a:xfrm>
          <a:prstGeom prst="rect">
            <a:avLst/>
          </a:prstGeom>
        </p:spPr>
        <p:txBody>
          <a:bodyPr vert="horz" wrap="square" lIns="0" tIns="12700" rIns="0" bIns="0" rtlCol="0">
            <a:spAutoFit/>
          </a:bodyPr>
          <a:lstStyle/>
          <a:p>
            <a:pPr marL="12700">
              <a:lnSpc>
                <a:spcPct val="100000"/>
              </a:lnSpc>
              <a:spcBef>
                <a:spcPts val="100"/>
              </a:spcBef>
            </a:pPr>
            <a:r>
              <a:rPr dirty="0"/>
              <a:t>For</a:t>
            </a:r>
            <a:r>
              <a:rPr spc="-90" dirty="0"/>
              <a:t> </a:t>
            </a:r>
            <a:r>
              <a:rPr dirty="0"/>
              <a:t>Regular</a:t>
            </a:r>
            <a:r>
              <a:rPr spc="-80" dirty="0"/>
              <a:t> </a:t>
            </a:r>
            <a:r>
              <a:rPr spc="-10" dirty="0"/>
              <a:t>Statement-</a:t>
            </a:r>
            <a:r>
              <a:rPr spc="-55" dirty="0"/>
              <a:t> </a:t>
            </a:r>
            <a:r>
              <a:rPr spc="-10" dirty="0"/>
              <a:t>Deductor/Collector</a:t>
            </a:r>
            <a:r>
              <a:rPr spc="-80" dirty="0"/>
              <a:t> </a:t>
            </a:r>
            <a:r>
              <a:rPr spc="-10" dirty="0"/>
              <a:t>Details</a:t>
            </a:r>
          </a:p>
        </p:txBody>
      </p:sp>
      <p:sp>
        <p:nvSpPr>
          <p:cNvPr id="11" name="object 11"/>
          <p:cNvSpPr txBox="1"/>
          <p:nvPr/>
        </p:nvSpPr>
        <p:spPr>
          <a:xfrm>
            <a:off x="822452" y="1297051"/>
            <a:ext cx="1139825"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70" dirty="0">
                <a:latin typeface="Calibri"/>
                <a:cs typeface="Calibri"/>
              </a:rPr>
              <a:t> </a:t>
            </a:r>
            <a:r>
              <a:rPr sz="1400" spc="-10" dirty="0">
                <a:latin typeface="Calibri"/>
                <a:cs typeface="Calibri"/>
              </a:rPr>
              <a:t>10</a:t>
            </a:r>
            <a:r>
              <a:rPr sz="1400" spc="-114" dirty="0">
                <a:latin typeface="Calibri"/>
                <a:cs typeface="Calibri"/>
              </a:rPr>
              <a:t> </a:t>
            </a:r>
            <a:r>
              <a:rPr sz="1400" spc="-10" dirty="0">
                <a:latin typeface="Calibri"/>
                <a:cs typeface="Calibri"/>
              </a:rPr>
              <a:t>digit </a:t>
            </a:r>
            <a:r>
              <a:rPr sz="1400" spc="-65" dirty="0">
                <a:latin typeface="Calibri"/>
                <a:cs typeface="Calibri"/>
              </a:rPr>
              <a:t>Valid</a:t>
            </a:r>
            <a:r>
              <a:rPr sz="1400" spc="-40" dirty="0">
                <a:latin typeface="Calibri"/>
                <a:cs typeface="Calibri"/>
              </a:rPr>
              <a:t> </a:t>
            </a:r>
            <a:r>
              <a:rPr sz="1400" spc="-25" dirty="0">
                <a:latin typeface="Calibri"/>
                <a:cs typeface="Calibri"/>
              </a:rPr>
              <a:t>TAN </a:t>
            </a:r>
            <a:r>
              <a:rPr sz="1400" spc="-10" dirty="0">
                <a:latin typeface="Calibri"/>
                <a:cs typeface="Calibri"/>
              </a:rPr>
              <a:t>provided</a:t>
            </a:r>
            <a:r>
              <a:rPr sz="1400" spc="-100" dirty="0">
                <a:latin typeface="Calibri"/>
                <a:cs typeface="Calibri"/>
              </a:rPr>
              <a:t> </a:t>
            </a:r>
            <a:r>
              <a:rPr sz="1400" spc="-25" dirty="0">
                <a:latin typeface="Calibri"/>
                <a:cs typeface="Calibri"/>
              </a:rPr>
              <a:t>by</a:t>
            </a:r>
            <a:r>
              <a:rPr sz="1400" spc="-70" dirty="0">
                <a:latin typeface="Calibri"/>
                <a:cs typeface="Calibri"/>
              </a:rPr>
              <a:t> </a:t>
            </a:r>
            <a:r>
              <a:rPr sz="1400" spc="-25" dirty="0">
                <a:latin typeface="Calibri"/>
                <a:cs typeface="Calibri"/>
              </a:rPr>
              <a:t>ITD</a:t>
            </a:r>
            <a:endParaRPr sz="1400">
              <a:latin typeface="Calibri"/>
              <a:cs typeface="Calibri"/>
            </a:endParaRPr>
          </a:p>
        </p:txBody>
      </p:sp>
      <p:sp>
        <p:nvSpPr>
          <p:cNvPr id="12" name="object 12"/>
          <p:cNvSpPr txBox="1"/>
          <p:nvPr/>
        </p:nvSpPr>
        <p:spPr>
          <a:xfrm>
            <a:off x="587451" y="2752725"/>
            <a:ext cx="1343025" cy="66675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0" dirty="0">
                <a:latin typeface="Calibri"/>
                <a:cs typeface="Calibri"/>
              </a:rPr>
              <a:t> </a:t>
            </a:r>
            <a:r>
              <a:rPr sz="1400" spc="-20" dirty="0">
                <a:latin typeface="Calibri"/>
                <a:cs typeface="Calibri"/>
              </a:rPr>
              <a:t>valid</a:t>
            </a:r>
            <a:r>
              <a:rPr sz="1400" spc="-60" dirty="0">
                <a:latin typeface="Calibri"/>
                <a:cs typeface="Calibri"/>
              </a:rPr>
              <a:t> </a:t>
            </a:r>
            <a:r>
              <a:rPr sz="1400" spc="-10" dirty="0">
                <a:latin typeface="Calibri"/>
                <a:cs typeface="Calibri"/>
              </a:rPr>
              <a:t>10</a:t>
            </a:r>
            <a:r>
              <a:rPr sz="1400" spc="-130" dirty="0">
                <a:latin typeface="Calibri"/>
                <a:cs typeface="Calibri"/>
              </a:rPr>
              <a:t> </a:t>
            </a:r>
            <a:r>
              <a:rPr sz="1400" spc="-20" dirty="0">
                <a:latin typeface="Calibri"/>
                <a:cs typeface="Calibri"/>
              </a:rPr>
              <a:t>digit </a:t>
            </a:r>
            <a:r>
              <a:rPr sz="1400" spc="-100" dirty="0">
                <a:latin typeface="Calibri"/>
                <a:cs typeface="Calibri"/>
              </a:rPr>
              <a:t>PAN</a:t>
            </a:r>
            <a:r>
              <a:rPr sz="1400" spc="-25" dirty="0">
                <a:latin typeface="Calibri"/>
                <a:cs typeface="Calibri"/>
              </a:rPr>
              <a:t> provided by </a:t>
            </a:r>
            <a:r>
              <a:rPr sz="1400" dirty="0">
                <a:latin typeface="Calibri"/>
                <a:cs typeface="Calibri"/>
              </a:rPr>
              <a:t>ITD</a:t>
            </a:r>
            <a:r>
              <a:rPr sz="1400" spc="-40" dirty="0">
                <a:latin typeface="Calibri"/>
                <a:cs typeface="Calibri"/>
              </a:rPr>
              <a:t> </a:t>
            </a:r>
            <a:r>
              <a:rPr sz="1400" spc="-10" dirty="0">
                <a:latin typeface="Calibri"/>
                <a:cs typeface="Calibri"/>
              </a:rPr>
              <a:t>(refer</a:t>
            </a:r>
            <a:r>
              <a:rPr sz="1400" spc="-25" dirty="0">
                <a:latin typeface="Calibri"/>
                <a:cs typeface="Calibri"/>
              </a:rPr>
              <a:t> </a:t>
            </a:r>
            <a:r>
              <a:rPr sz="1400" dirty="0">
                <a:latin typeface="Calibri"/>
                <a:cs typeface="Calibri"/>
              </a:rPr>
              <a:t>note</a:t>
            </a:r>
            <a:r>
              <a:rPr sz="1400" spc="-40" dirty="0">
                <a:latin typeface="Calibri"/>
                <a:cs typeface="Calibri"/>
              </a:rPr>
              <a:t> </a:t>
            </a:r>
            <a:r>
              <a:rPr sz="1400" spc="-25" dirty="0">
                <a:latin typeface="Calibri"/>
                <a:cs typeface="Calibri"/>
              </a:rPr>
              <a:t>2)</a:t>
            </a:r>
            <a:endParaRPr sz="1400">
              <a:latin typeface="Calibri"/>
              <a:cs typeface="Calibri"/>
            </a:endParaRPr>
          </a:p>
        </p:txBody>
      </p:sp>
      <p:grpSp>
        <p:nvGrpSpPr>
          <p:cNvPr id="13" name="object 13"/>
          <p:cNvGrpSpPr/>
          <p:nvPr/>
        </p:nvGrpSpPr>
        <p:grpSpPr>
          <a:xfrm>
            <a:off x="415861" y="3943921"/>
            <a:ext cx="2896235" cy="1274445"/>
            <a:chOff x="415861" y="3943921"/>
            <a:chExt cx="2896235" cy="1274445"/>
          </a:xfrm>
        </p:grpSpPr>
        <p:sp>
          <p:nvSpPr>
            <p:cNvPr id="14" name="object 14"/>
            <p:cNvSpPr/>
            <p:nvPr/>
          </p:nvSpPr>
          <p:spPr>
            <a:xfrm>
              <a:off x="420623" y="3948684"/>
              <a:ext cx="2886710" cy="1264920"/>
            </a:xfrm>
            <a:custGeom>
              <a:avLst/>
              <a:gdLst/>
              <a:ahLst/>
              <a:cxnLst/>
              <a:rect l="l" t="t" r="r" b="b"/>
              <a:pathLst>
                <a:path w="2886710" h="1264920">
                  <a:moveTo>
                    <a:pt x="2886455" y="0"/>
                  </a:moveTo>
                  <a:lnTo>
                    <a:pt x="1382268" y="821817"/>
                  </a:lnTo>
                  <a:lnTo>
                    <a:pt x="1375918" y="587375"/>
                  </a:lnTo>
                  <a:lnTo>
                    <a:pt x="1358900" y="547370"/>
                  </a:lnTo>
                  <a:lnTo>
                    <a:pt x="1333373" y="520446"/>
                  </a:lnTo>
                  <a:lnTo>
                    <a:pt x="1302131" y="510540"/>
                  </a:lnTo>
                  <a:lnTo>
                    <a:pt x="80124" y="510540"/>
                  </a:lnTo>
                  <a:lnTo>
                    <a:pt x="48971" y="520446"/>
                  </a:lnTo>
                  <a:lnTo>
                    <a:pt x="23431" y="547370"/>
                  </a:lnTo>
                  <a:lnTo>
                    <a:pt x="6311" y="587375"/>
                  </a:lnTo>
                  <a:lnTo>
                    <a:pt x="0" y="636270"/>
                  </a:lnTo>
                  <a:lnTo>
                    <a:pt x="0" y="1139190"/>
                  </a:lnTo>
                  <a:lnTo>
                    <a:pt x="6311" y="1188212"/>
                  </a:lnTo>
                  <a:lnTo>
                    <a:pt x="23431" y="1228090"/>
                  </a:lnTo>
                  <a:lnTo>
                    <a:pt x="48971" y="1255014"/>
                  </a:lnTo>
                  <a:lnTo>
                    <a:pt x="80124" y="1264920"/>
                  </a:lnTo>
                  <a:lnTo>
                    <a:pt x="1302131" y="1264920"/>
                  </a:lnTo>
                  <a:lnTo>
                    <a:pt x="1333373" y="1255014"/>
                  </a:lnTo>
                  <a:lnTo>
                    <a:pt x="1358900" y="1228090"/>
                  </a:lnTo>
                  <a:lnTo>
                    <a:pt x="1375918" y="1188212"/>
                  </a:lnTo>
                  <a:lnTo>
                    <a:pt x="1382268" y="1139190"/>
                  </a:lnTo>
                  <a:lnTo>
                    <a:pt x="1404746" y="1060958"/>
                  </a:lnTo>
                  <a:lnTo>
                    <a:pt x="2886455" y="0"/>
                  </a:lnTo>
                  <a:close/>
                </a:path>
              </a:pathLst>
            </a:custGeom>
            <a:solidFill>
              <a:srgbClr val="F3B46C"/>
            </a:solidFill>
          </p:spPr>
          <p:txBody>
            <a:bodyPr wrap="square" lIns="0" tIns="0" rIns="0" bIns="0" rtlCol="0"/>
            <a:lstStyle/>
            <a:p>
              <a:endParaRPr/>
            </a:p>
          </p:txBody>
        </p:sp>
        <p:sp>
          <p:nvSpPr>
            <p:cNvPr id="15" name="object 15"/>
            <p:cNvSpPr/>
            <p:nvPr/>
          </p:nvSpPr>
          <p:spPr>
            <a:xfrm>
              <a:off x="420623" y="3948684"/>
              <a:ext cx="2886710" cy="1264920"/>
            </a:xfrm>
            <a:custGeom>
              <a:avLst/>
              <a:gdLst/>
              <a:ahLst/>
              <a:cxnLst/>
              <a:rect l="l" t="t" r="r" b="b"/>
              <a:pathLst>
                <a:path w="2886710" h="1264920">
                  <a:moveTo>
                    <a:pt x="1382268" y="821817"/>
                  </a:moveTo>
                  <a:lnTo>
                    <a:pt x="1375918" y="587375"/>
                  </a:lnTo>
                  <a:lnTo>
                    <a:pt x="1358900" y="547370"/>
                  </a:lnTo>
                  <a:lnTo>
                    <a:pt x="1333373" y="520446"/>
                  </a:lnTo>
                  <a:lnTo>
                    <a:pt x="1302131" y="510540"/>
                  </a:lnTo>
                  <a:lnTo>
                    <a:pt x="1151889" y="510540"/>
                  </a:lnTo>
                  <a:lnTo>
                    <a:pt x="806373" y="510540"/>
                  </a:lnTo>
                  <a:lnTo>
                    <a:pt x="80124" y="510540"/>
                  </a:lnTo>
                  <a:lnTo>
                    <a:pt x="48971" y="520446"/>
                  </a:lnTo>
                  <a:lnTo>
                    <a:pt x="23431" y="547370"/>
                  </a:lnTo>
                  <a:lnTo>
                    <a:pt x="6311" y="587375"/>
                  </a:lnTo>
                  <a:lnTo>
                    <a:pt x="0" y="636270"/>
                  </a:lnTo>
                  <a:lnTo>
                    <a:pt x="0" y="824865"/>
                  </a:lnTo>
                  <a:lnTo>
                    <a:pt x="0" y="1139190"/>
                  </a:lnTo>
                  <a:lnTo>
                    <a:pt x="6311" y="1188212"/>
                  </a:lnTo>
                  <a:lnTo>
                    <a:pt x="23431" y="1228090"/>
                  </a:lnTo>
                  <a:lnTo>
                    <a:pt x="48971" y="1255014"/>
                  </a:lnTo>
                  <a:lnTo>
                    <a:pt x="80124" y="1264920"/>
                  </a:lnTo>
                  <a:lnTo>
                    <a:pt x="806373" y="1264920"/>
                  </a:lnTo>
                  <a:lnTo>
                    <a:pt x="1151889" y="1264920"/>
                  </a:lnTo>
                  <a:lnTo>
                    <a:pt x="1302131" y="1264920"/>
                  </a:lnTo>
                  <a:lnTo>
                    <a:pt x="1333373" y="1255014"/>
                  </a:lnTo>
                  <a:lnTo>
                    <a:pt x="1358900" y="1228090"/>
                  </a:lnTo>
                  <a:lnTo>
                    <a:pt x="1375918" y="1188212"/>
                  </a:lnTo>
                  <a:lnTo>
                    <a:pt x="1382268" y="1139190"/>
                  </a:lnTo>
                  <a:lnTo>
                    <a:pt x="1404746" y="1060958"/>
                  </a:lnTo>
                  <a:lnTo>
                    <a:pt x="2886455" y="0"/>
                  </a:lnTo>
                  <a:lnTo>
                    <a:pt x="1382268" y="821817"/>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482904" y="4576952"/>
            <a:ext cx="1286510" cy="45339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Provide</a:t>
            </a:r>
            <a:r>
              <a:rPr sz="1400" spc="-15" dirty="0">
                <a:latin typeface="Calibri"/>
                <a:cs typeface="Calibri"/>
              </a:rPr>
              <a:t> </a:t>
            </a:r>
            <a:r>
              <a:rPr sz="1400" spc="-10" dirty="0">
                <a:latin typeface="Calibri"/>
                <a:cs typeface="Calibri"/>
              </a:rPr>
              <a:t>Deductor</a:t>
            </a:r>
            <a:endParaRPr sz="1400">
              <a:latin typeface="Calibri"/>
              <a:cs typeface="Calibri"/>
            </a:endParaRPr>
          </a:p>
          <a:p>
            <a:pPr marL="12700">
              <a:lnSpc>
                <a:spcPct val="100000"/>
              </a:lnSpc>
              <a:spcBef>
                <a:spcPts val="5"/>
              </a:spcBef>
            </a:pPr>
            <a:r>
              <a:rPr sz="1400" spc="-10" dirty="0">
                <a:latin typeface="Calibri"/>
                <a:cs typeface="Calibri"/>
              </a:rPr>
              <a:t>details</a:t>
            </a:r>
            <a:endParaRPr sz="1400">
              <a:latin typeface="Calibri"/>
              <a:cs typeface="Calibri"/>
            </a:endParaRPr>
          </a:p>
        </p:txBody>
      </p:sp>
      <p:grpSp>
        <p:nvGrpSpPr>
          <p:cNvPr id="17" name="object 17"/>
          <p:cNvGrpSpPr/>
          <p:nvPr/>
        </p:nvGrpSpPr>
        <p:grpSpPr>
          <a:xfrm>
            <a:off x="5172265" y="903541"/>
            <a:ext cx="2400935" cy="918210"/>
            <a:chOff x="5172265" y="903541"/>
            <a:chExt cx="2400935" cy="918210"/>
          </a:xfrm>
        </p:grpSpPr>
        <p:sp>
          <p:nvSpPr>
            <p:cNvPr id="18" name="object 18"/>
            <p:cNvSpPr/>
            <p:nvPr/>
          </p:nvSpPr>
          <p:spPr>
            <a:xfrm>
              <a:off x="5177028" y="908303"/>
              <a:ext cx="2391410" cy="908685"/>
            </a:xfrm>
            <a:custGeom>
              <a:avLst/>
              <a:gdLst/>
              <a:ahLst/>
              <a:cxnLst/>
              <a:rect l="l" t="t" r="r" b="b"/>
              <a:pathLst>
                <a:path w="2391409" h="908685">
                  <a:moveTo>
                    <a:pt x="2308225" y="0"/>
                  </a:moveTo>
                  <a:lnTo>
                    <a:pt x="1042924" y="0"/>
                  </a:lnTo>
                  <a:lnTo>
                    <a:pt x="1010666" y="9651"/>
                  </a:lnTo>
                  <a:lnTo>
                    <a:pt x="984250" y="35813"/>
                  </a:lnTo>
                  <a:lnTo>
                    <a:pt x="966597" y="74803"/>
                  </a:lnTo>
                  <a:lnTo>
                    <a:pt x="959993" y="345948"/>
                  </a:lnTo>
                  <a:lnTo>
                    <a:pt x="0" y="908304"/>
                  </a:lnTo>
                  <a:lnTo>
                    <a:pt x="969518" y="553085"/>
                  </a:lnTo>
                  <a:lnTo>
                    <a:pt x="959993" y="612521"/>
                  </a:lnTo>
                  <a:lnTo>
                    <a:pt x="966597" y="660273"/>
                  </a:lnTo>
                  <a:lnTo>
                    <a:pt x="984250" y="699135"/>
                  </a:lnTo>
                  <a:lnTo>
                    <a:pt x="1010666" y="725424"/>
                  </a:lnTo>
                  <a:lnTo>
                    <a:pt x="1042924" y="735076"/>
                  </a:lnTo>
                  <a:lnTo>
                    <a:pt x="2308225" y="735076"/>
                  </a:lnTo>
                  <a:lnTo>
                    <a:pt x="2340482" y="725424"/>
                  </a:lnTo>
                  <a:lnTo>
                    <a:pt x="2366899" y="699135"/>
                  </a:lnTo>
                  <a:lnTo>
                    <a:pt x="2384679" y="660273"/>
                  </a:lnTo>
                  <a:lnTo>
                    <a:pt x="2391155" y="612521"/>
                  </a:lnTo>
                  <a:lnTo>
                    <a:pt x="2391155" y="122555"/>
                  </a:lnTo>
                  <a:lnTo>
                    <a:pt x="2384679" y="74803"/>
                  </a:lnTo>
                  <a:lnTo>
                    <a:pt x="2366899" y="35813"/>
                  </a:lnTo>
                  <a:lnTo>
                    <a:pt x="2340482" y="9651"/>
                  </a:lnTo>
                  <a:lnTo>
                    <a:pt x="2308225" y="0"/>
                  </a:lnTo>
                  <a:close/>
                </a:path>
              </a:pathLst>
            </a:custGeom>
            <a:solidFill>
              <a:srgbClr val="F3B46C"/>
            </a:solidFill>
          </p:spPr>
          <p:txBody>
            <a:bodyPr wrap="square" lIns="0" tIns="0" rIns="0" bIns="0" rtlCol="0"/>
            <a:lstStyle/>
            <a:p>
              <a:endParaRPr/>
            </a:p>
          </p:txBody>
        </p:sp>
        <p:sp>
          <p:nvSpPr>
            <p:cNvPr id="19" name="object 19"/>
            <p:cNvSpPr/>
            <p:nvPr/>
          </p:nvSpPr>
          <p:spPr>
            <a:xfrm>
              <a:off x="5177028" y="908303"/>
              <a:ext cx="2391410" cy="908685"/>
            </a:xfrm>
            <a:custGeom>
              <a:avLst/>
              <a:gdLst/>
              <a:ahLst/>
              <a:cxnLst/>
              <a:rect l="l" t="t" r="r" b="b"/>
              <a:pathLst>
                <a:path w="2391409" h="908685">
                  <a:moveTo>
                    <a:pt x="959993" y="345948"/>
                  </a:moveTo>
                  <a:lnTo>
                    <a:pt x="966597" y="74803"/>
                  </a:lnTo>
                  <a:lnTo>
                    <a:pt x="984250" y="35813"/>
                  </a:lnTo>
                  <a:lnTo>
                    <a:pt x="1010666" y="9651"/>
                  </a:lnTo>
                  <a:lnTo>
                    <a:pt x="1042924" y="0"/>
                  </a:lnTo>
                  <a:lnTo>
                    <a:pt x="1198499" y="0"/>
                  </a:lnTo>
                  <a:lnTo>
                    <a:pt x="1556257" y="0"/>
                  </a:lnTo>
                  <a:lnTo>
                    <a:pt x="2308225" y="0"/>
                  </a:lnTo>
                  <a:lnTo>
                    <a:pt x="2340482" y="9651"/>
                  </a:lnTo>
                  <a:lnTo>
                    <a:pt x="2366899" y="35813"/>
                  </a:lnTo>
                  <a:lnTo>
                    <a:pt x="2384679" y="74803"/>
                  </a:lnTo>
                  <a:lnTo>
                    <a:pt x="2391155" y="122555"/>
                  </a:lnTo>
                  <a:lnTo>
                    <a:pt x="2391155" y="306197"/>
                  </a:lnTo>
                  <a:lnTo>
                    <a:pt x="2391155" y="612521"/>
                  </a:lnTo>
                  <a:lnTo>
                    <a:pt x="2384679" y="660273"/>
                  </a:lnTo>
                  <a:lnTo>
                    <a:pt x="2366899" y="699135"/>
                  </a:lnTo>
                  <a:lnTo>
                    <a:pt x="2340482" y="725424"/>
                  </a:lnTo>
                  <a:lnTo>
                    <a:pt x="2308225" y="735076"/>
                  </a:lnTo>
                  <a:lnTo>
                    <a:pt x="1556257" y="735076"/>
                  </a:lnTo>
                  <a:lnTo>
                    <a:pt x="1198499" y="735076"/>
                  </a:lnTo>
                  <a:lnTo>
                    <a:pt x="1042924" y="735076"/>
                  </a:lnTo>
                  <a:lnTo>
                    <a:pt x="1010666" y="725424"/>
                  </a:lnTo>
                  <a:lnTo>
                    <a:pt x="984250" y="699135"/>
                  </a:lnTo>
                  <a:lnTo>
                    <a:pt x="966597" y="660273"/>
                  </a:lnTo>
                  <a:lnTo>
                    <a:pt x="959993" y="612521"/>
                  </a:lnTo>
                  <a:lnTo>
                    <a:pt x="969518" y="553085"/>
                  </a:lnTo>
                  <a:lnTo>
                    <a:pt x="0" y="908304"/>
                  </a:lnTo>
                  <a:lnTo>
                    <a:pt x="959993" y="345948"/>
                  </a:lnTo>
                  <a:close/>
                </a:path>
              </a:pathLst>
            </a:custGeom>
            <a:ln w="9144">
              <a:solidFill>
                <a:srgbClr val="000000"/>
              </a:solidFill>
            </a:ln>
          </p:spPr>
          <p:txBody>
            <a:bodyPr wrap="square" lIns="0" tIns="0" rIns="0" bIns="0" rtlCol="0"/>
            <a:lstStyle/>
            <a:p>
              <a:endParaRPr/>
            </a:p>
          </p:txBody>
        </p:sp>
      </p:grpSp>
      <p:sp>
        <p:nvSpPr>
          <p:cNvPr id="20" name="object 20"/>
          <p:cNvSpPr txBox="1"/>
          <p:nvPr/>
        </p:nvSpPr>
        <p:spPr>
          <a:xfrm>
            <a:off x="6241796" y="928243"/>
            <a:ext cx="1222375" cy="66611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Select</a:t>
            </a:r>
            <a:r>
              <a:rPr sz="1400" spc="-90" dirty="0">
                <a:latin typeface="Calibri"/>
                <a:cs typeface="Calibri"/>
              </a:rPr>
              <a:t> </a:t>
            </a:r>
            <a:r>
              <a:rPr sz="1400" spc="-20" dirty="0">
                <a:latin typeface="Calibri"/>
                <a:cs typeface="Calibri"/>
              </a:rPr>
              <a:t>respective </a:t>
            </a:r>
            <a:r>
              <a:rPr sz="1400" spc="-10" dirty="0">
                <a:latin typeface="Calibri"/>
                <a:cs typeface="Calibri"/>
              </a:rPr>
              <a:t>quarter</a:t>
            </a:r>
            <a:r>
              <a:rPr sz="1400" spc="-15" dirty="0">
                <a:latin typeface="Calibri"/>
                <a:cs typeface="Calibri"/>
              </a:rPr>
              <a:t> </a:t>
            </a:r>
            <a:r>
              <a:rPr sz="1400" spc="-20" dirty="0">
                <a:latin typeface="Calibri"/>
                <a:cs typeface="Calibri"/>
              </a:rPr>
              <a:t>from </a:t>
            </a:r>
            <a:r>
              <a:rPr sz="1400" spc="-10" dirty="0">
                <a:latin typeface="Calibri"/>
                <a:cs typeface="Calibri"/>
              </a:rPr>
              <a:t>dropdown</a:t>
            </a:r>
            <a:endParaRPr sz="1400">
              <a:latin typeface="Calibri"/>
              <a:cs typeface="Calibri"/>
            </a:endParaRPr>
          </a:p>
        </p:txBody>
      </p:sp>
      <p:grpSp>
        <p:nvGrpSpPr>
          <p:cNvPr id="21" name="object 21"/>
          <p:cNvGrpSpPr/>
          <p:nvPr/>
        </p:nvGrpSpPr>
        <p:grpSpPr>
          <a:xfrm>
            <a:off x="7106221" y="1575625"/>
            <a:ext cx="1609725" cy="695325"/>
            <a:chOff x="7106221" y="1575625"/>
            <a:chExt cx="1609725" cy="695325"/>
          </a:xfrm>
        </p:grpSpPr>
        <p:sp>
          <p:nvSpPr>
            <p:cNvPr id="22" name="object 22"/>
            <p:cNvSpPr/>
            <p:nvPr/>
          </p:nvSpPr>
          <p:spPr>
            <a:xfrm>
              <a:off x="7110983" y="1580388"/>
              <a:ext cx="1600200" cy="685800"/>
            </a:xfrm>
            <a:custGeom>
              <a:avLst/>
              <a:gdLst/>
              <a:ahLst/>
              <a:cxnLst/>
              <a:rect l="l" t="t" r="r" b="b"/>
              <a:pathLst>
                <a:path w="1600200" h="685800">
                  <a:moveTo>
                    <a:pt x="1537970" y="0"/>
                  </a:moveTo>
                  <a:lnTo>
                    <a:pt x="588518" y="0"/>
                  </a:lnTo>
                  <a:lnTo>
                    <a:pt x="564261" y="9016"/>
                  </a:lnTo>
                  <a:lnTo>
                    <a:pt x="544576" y="33400"/>
                  </a:lnTo>
                  <a:lnTo>
                    <a:pt x="531241" y="69723"/>
                  </a:lnTo>
                  <a:lnTo>
                    <a:pt x="526288" y="322707"/>
                  </a:lnTo>
                  <a:lnTo>
                    <a:pt x="0" y="673608"/>
                  </a:lnTo>
                  <a:lnTo>
                    <a:pt x="533526" y="516127"/>
                  </a:lnTo>
                  <a:lnTo>
                    <a:pt x="526288" y="571500"/>
                  </a:lnTo>
                  <a:lnTo>
                    <a:pt x="531241" y="616076"/>
                  </a:lnTo>
                  <a:lnTo>
                    <a:pt x="544576" y="652272"/>
                  </a:lnTo>
                  <a:lnTo>
                    <a:pt x="564261" y="676783"/>
                  </a:lnTo>
                  <a:lnTo>
                    <a:pt x="588518" y="685800"/>
                  </a:lnTo>
                  <a:lnTo>
                    <a:pt x="1537970" y="685800"/>
                  </a:lnTo>
                  <a:lnTo>
                    <a:pt x="1562100" y="676783"/>
                  </a:lnTo>
                  <a:lnTo>
                    <a:pt x="1582039" y="652272"/>
                  </a:lnTo>
                  <a:lnTo>
                    <a:pt x="1595247" y="616076"/>
                  </a:lnTo>
                  <a:lnTo>
                    <a:pt x="1600200" y="571500"/>
                  </a:lnTo>
                  <a:lnTo>
                    <a:pt x="1600200" y="114300"/>
                  </a:lnTo>
                  <a:lnTo>
                    <a:pt x="1595247" y="69723"/>
                  </a:lnTo>
                  <a:lnTo>
                    <a:pt x="1582039" y="33400"/>
                  </a:lnTo>
                  <a:lnTo>
                    <a:pt x="1562100" y="9016"/>
                  </a:lnTo>
                  <a:lnTo>
                    <a:pt x="1537970" y="0"/>
                  </a:lnTo>
                  <a:close/>
                </a:path>
              </a:pathLst>
            </a:custGeom>
            <a:solidFill>
              <a:srgbClr val="F3B46C"/>
            </a:solidFill>
          </p:spPr>
          <p:txBody>
            <a:bodyPr wrap="square" lIns="0" tIns="0" rIns="0" bIns="0" rtlCol="0"/>
            <a:lstStyle/>
            <a:p>
              <a:endParaRPr/>
            </a:p>
          </p:txBody>
        </p:sp>
        <p:sp>
          <p:nvSpPr>
            <p:cNvPr id="23" name="object 23"/>
            <p:cNvSpPr/>
            <p:nvPr/>
          </p:nvSpPr>
          <p:spPr>
            <a:xfrm>
              <a:off x="7110983" y="1580388"/>
              <a:ext cx="1600200" cy="685800"/>
            </a:xfrm>
            <a:custGeom>
              <a:avLst/>
              <a:gdLst/>
              <a:ahLst/>
              <a:cxnLst/>
              <a:rect l="l" t="t" r="r" b="b"/>
              <a:pathLst>
                <a:path w="1600200" h="685800">
                  <a:moveTo>
                    <a:pt x="526288" y="322707"/>
                  </a:moveTo>
                  <a:lnTo>
                    <a:pt x="531241" y="69723"/>
                  </a:lnTo>
                  <a:lnTo>
                    <a:pt x="544576" y="33400"/>
                  </a:lnTo>
                  <a:lnTo>
                    <a:pt x="564261" y="9016"/>
                  </a:lnTo>
                  <a:lnTo>
                    <a:pt x="588518" y="0"/>
                  </a:lnTo>
                  <a:lnTo>
                    <a:pt x="705231" y="0"/>
                  </a:lnTo>
                  <a:lnTo>
                    <a:pt x="973709" y="0"/>
                  </a:lnTo>
                  <a:lnTo>
                    <a:pt x="1537970" y="0"/>
                  </a:lnTo>
                  <a:lnTo>
                    <a:pt x="1562100" y="9016"/>
                  </a:lnTo>
                  <a:lnTo>
                    <a:pt x="1582039" y="33400"/>
                  </a:lnTo>
                  <a:lnTo>
                    <a:pt x="1595247" y="69723"/>
                  </a:lnTo>
                  <a:lnTo>
                    <a:pt x="1600200" y="114300"/>
                  </a:lnTo>
                  <a:lnTo>
                    <a:pt x="1600200" y="285623"/>
                  </a:lnTo>
                  <a:lnTo>
                    <a:pt x="1600200" y="571500"/>
                  </a:lnTo>
                  <a:lnTo>
                    <a:pt x="1595247" y="616076"/>
                  </a:lnTo>
                  <a:lnTo>
                    <a:pt x="1582039" y="652272"/>
                  </a:lnTo>
                  <a:lnTo>
                    <a:pt x="1562100" y="676783"/>
                  </a:lnTo>
                  <a:lnTo>
                    <a:pt x="1537970" y="685800"/>
                  </a:lnTo>
                  <a:lnTo>
                    <a:pt x="973709" y="685800"/>
                  </a:lnTo>
                  <a:lnTo>
                    <a:pt x="705231" y="685800"/>
                  </a:lnTo>
                  <a:lnTo>
                    <a:pt x="588518" y="685800"/>
                  </a:lnTo>
                  <a:lnTo>
                    <a:pt x="564261" y="676783"/>
                  </a:lnTo>
                  <a:lnTo>
                    <a:pt x="544576" y="652272"/>
                  </a:lnTo>
                  <a:lnTo>
                    <a:pt x="531241" y="616076"/>
                  </a:lnTo>
                  <a:lnTo>
                    <a:pt x="526288" y="571500"/>
                  </a:lnTo>
                  <a:lnTo>
                    <a:pt x="533526" y="516127"/>
                  </a:lnTo>
                  <a:lnTo>
                    <a:pt x="0" y="673608"/>
                  </a:lnTo>
                  <a:lnTo>
                    <a:pt x="526288" y="322707"/>
                  </a:lnTo>
                  <a:close/>
                </a:path>
              </a:pathLst>
            </a:custGeom>
            <a:ln w="9144">
              <a:solidFill>
                <a:srgbClr val="000000"/>
              </a:solidFill>
            </a:ln>
          </p:spPr>
          <p:txBody>
            <a:bodyPr wrap="square" lIns="0" tIns="0" rIns="0" bIns="0" rtlCol="0"/>
            <a:lstStyle/>
            <a:p>
              <a:endParaRPr/>
            </a:p>
          </p:txBody>
        </p:sp>
      </p:grpSp>
      <p:sp>
        <p:nvSpPr>
          <p:cNvPr id="24" name="object 24"/>
          <p:cNvSpPr txBox="1"/>
          <p:nvPr/>
        </p:nvSpPr>
        <p:spPr>
          <a:xfrm>
            <a:off x="7831073" y="1599945"/>
            <a:ext cx="652145" cy="66611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Select </a:t>
            </a:r>
            <a:r>
              <a:rPr sz="1400" spc="-20" dirty="0">
                <a:latin typeface="Calibri"/>
                <a:cs typeface="Calibri"/>
              </a:rPr>
              <a:t>Financial Year</a:t>
            </a:r>
            <a:endParaRPr sz="1400">
              <a:latin typeface="Calibri"/>
              <a:cs typeface="Calibri"/>
            </a:endParaRPr>
          </a:p>
        </p:txBody>
      </p:sp>
      <p:grpSp>
        <p:nvGrpSpPr>
          <p:cNvPr id="25" name="object 25"/>
          <p:cNvGrpSpPr/>
          <p:nvPr/>
        </p:nvGrpSpPr>
        <p:grpSpPr>
          <a:xfrm>
            <a:off x="3762565" y="2639377"/>
            <a:ext cx="2382520" cy="814705"/>
            <a:chOff x="3762565" y="2639377"/>
            <a:chExt cx="2382520" cy="814705"/>
          </a:xfrm>
        </p:grpSpPr>
        <p:sp>
          <p:nvSpPr>
            <p:cNvPr id="26" name="object 26"/>
            <p:cNvSpPr/>
            <p:nvPr/>
          </p:nvSpPr>
          <p:spPr>
            <a:xfrm>
              <a:off x="3767328" y="2644139"/>
              <a:ext cx="2372995" cy="805180"/>
            </a:xfrm>
            <a:custGeom>
              <a:avLst/>
              <a:gdLst/>
              <a:ahLst/>
              <a:cxnLst/>
              <a:rect l="l" t="t" r="r" b="b"/>
              <a:pathLst>
                <a:path w="2372995" h="805179">
                  <a:moveTo>
                    <a:pt x="2372868" y="0"/>
                  </a:moveTo>
                  <a:lnTo>
                    <a:pt x="1382395" y="410718"/>
                  </a:lnTo>
                  <a:lnTo>
                    <a:pt x="1376045" y="202184"/>
                  </a:lnTo>
                  <a:lnTo>
                    <a:pt x="1358900" y="166624"/>
                  </a:lnTo>
                  <a:lnTo>
                    <a:pt x="1333500" y="142748"/>
                  </a:lnTo>
                  <a:lnTo>
                    <a:pt x="1302258" y="133985"/>
                  </a:lnTo>
                  <a:lnTo>
                    <a:pt x="80137" y="133985"/>
                  </a:lnTo>
                  <a:lnTo>
                    <a:pt x="49022" y="142748"/>
                  </a:lnTo>
                  <a:lnTo>
                    <a:pt x="23495" y="166624"/>
                  </a:lnTo>
                  <a:lnTo>
                    <a:pt x="6350" y="202184"/>
                  </a:lnTo>
                  <a:lnTo>
                    <a:pt x="0" y="245745"/>
                  </a:lnTo>
                  <a:lnTo>
                    <a:pt x="0" y="692912"/>
                  </a:lnTo>
                  <a:lnTo>
                    <a:pt x="6350" y="736473"/>
                  </a:lnTo>
                  <a:lnTo>
                    <a:pt x="23495" y="771906"/>
                  </a:lnTo>
                  <a:lnTo>
                    <a:pt x="49022" y="795909"/>
                  </a:lnTo>
                  <a:lnTo>
                    <a:pt x="80137" y="804672"/>
                  </a:lnTo>
                  <a:lnTo>
                    <a:pt x="1302258" y="804672"/>
                  </a:lnTo>
                  <a:lnTo>
                    <a:pt x="1333500" y="795909"/>
                  </a:lnTo>
                  <a:lnTo>
                    <a:pt x="1358900" y="771906"/>
                  </a:lnTo>
                  <a:lnTo>
                    <a:pt x="1376045" y="736473"/>
                  </a:lnTo>
                  <a:lnTo>
                    <a:pt x="1382395" y="692912"/>
                  </a:lnTo>
                  <a:lnTo>
                    <a:pt x="1404747" y="623315"/>
                  </a:lnTo>
                  <a:lnTo>
                    <a:pt x="2372868" y="0"/>
                  </a:lnTo>
                  <a:close/>
                </a:path>
              </a:pathLst>
            </a:custGeom>
            <a:solidFill>
              <a:srgbClr val="F3B46C"/>
            </a:solidFill>
          </p:spPr>
          <p:txBody>
            <a:bodyPr wrap="square" lIns="0" tIns="0" rIns="0" bIns="0" rtlCol="0"/>
            <a:lstStyle/>
            <a:p>
              <a:endParaRPr/>
            </a:p>
          </p:txBody>
        </p:sp>
        <p:sp>
          <p:nvSpPr>
            <p:cNvPr id="27" name="object 27"/>
            <p:cNvSpPr/>
            <p:nvPr/>
          </p:nvSpPr>
          <p:spPr>
            <a:xfrm>
              <a:off x="3767328" y="2644139"/>
              <a:ext cx="2372995" cy="805180"/>
            </a:xfrm>
            <a:custGeom>
              <a:avLst/>
              <a:gdLst/>
              <a:ahLst/>
              <a:cxnLst/>
              <a:rect l="l" t="t" r="r" b="b"/>
              <a:pathLst>
                <a:path w="2372995" h="805179">
                  <a:moveTo>
                    <a:pt x="1382395" y="410718"/>
                  </a:moveTo>
                  <a:lnTo>
                    <a:pt x="1376045" y="202184"/>
                  </a:lnTo>
                  <a:lnTo>
                    <a:pt x="1358900" y="166624"/>
                  </a:lnTo>
                  <a:lnTo>
                    <a:pt x="1333500" y="142748"/>
                  </a:lnTo>
                  <a:lnTo>
                    <a:pt x="1302258" y="133985"/>
                  </a:lnTo>
                  <a:lnTo>
                    <a:pt x="1152017" y="133985"/>
                  </a:lnTo>
                  <a:lnTo>
                    <a:pt x="806450" y="133985"/>
                  </a:lnTo>
                  <a:lnTo>
                    <a:pt x="80137" y="133985"/>
                  </a:lnTo>
                  <a:lnTo>
                    <a:pt x="49022" y="142748"/>
                  </a:lnTo>
                  <a:lnTo>
                    <a:pt x="23495" y="166624"/>
                  </a:lnTo>
                  <a:lnTo>
                    <a:pt x="6350" y="202184"/>
                  </a:lnTo>
                  <a:lnTo>
                    <a:pt x="0" y="245745"/>
                  </a:lnTo>
                  <a:lnTo>
                    <a:pt x="0" y="413385"/>
                  </a:lnTo>
                  <a:lnTo>
                    <a:pt x="0" y="692912"/>
                  </a:lnTo>
                  <a:lnTo>
                    <a:pt x="6350" y="736473"/>
                  </a:lnTo>
                  <a:lnTo>
                    <a:pt x="23495" y="771906"/>
                  </a:lnTo>
                  <a:lnTo>
                    <a:pt x="49022" y="795909"/>
                  </a:lnTo>
                  <a:lnTo>
                    <a:pt x="80137" y="804672"/>
                  </a:lnTo>
                  <a:lnTo>
                    <a:pt x="806450" y="804672"/>
                  </a:lnTo>
                  <a:lnTo>
                    <a:pt x="1152017" y="804672"/>
                  </a:lnTo>
                  <a:lnTo>
                    <a:pt x="1302258" y="804672"/>
                  </a:lnTo>
                  <a:lnTo>
                    <a:pt x="1333500" y="795909"/>
                  </a:lnTo>
                  <a:lnTo>
                    <a:pt x="1358900" y="771906"/>
                  </a:lnTo>
                  <a:lnTo>
                    <a:pt x="1376045" y="736473"/>
                  </a:lnTo>
                  <a:lnTo>
                    <a:pt x="1382395" y="692912"/>
                  </a:lnTo>
                  <a:lnTo>
                    <a:pt x="1404747" y="623315"/>
                  </a:lnTo>
                  <a:lnTo>
                    <a:pt x="2372868" y="0"/>
                  </a:lnTo>
                  <a:lnTo>
                    <a:pt x="1382395" y="410718"/>
                  </a:lnTo>
                  <a:close/>
                </a:path>
              </a:pathLst>
            </a:custGeom>
            <a:ln w="9144">
              <a:solidFill>
                <a:srgbClr val="000000"/>
              </a:solidFill>
            </a:ln>
          </p:spPr>
          <p:txBody>
            <a:bodyPr wrap="square" lIns="0" tIns="0" rIns="0" bIns="0" rtlCol="0"/>
            <a:lstStyle/>
            <a:p>
              <a:endParaRPr/>
            </a:p>
          </p:txBody>
        </p:sp>
      </p:grpSp>
      <p:sp>
        <p:nvSpPr>
          <p:cNvPr id="28" name="object 28"/>
          <p:cNvSpPr txBox="1"/>
          <p:nvPr/>
        </p:nvSpPr>
        <p:spPr>
          <a:xfrm>
            <a:off x="3874134" y="2893568"/>
            <a:ext cx="1139190" cy="45275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Select</a:t>
            </a:r>
            <a:r>
              <a:rPr sz="1400" spc="-80" dirty="0">
                <a:latin typeface="Calibri"/>
                <a:cs typeface="Calibri"/>
              </a:rPr>
              <a:t> </a:t>
            </a:r>
            <a:r>
              <a:rPr sz="1400" spc="-10" dirty="0">
                <a:latin typeface="Calibri"/>
                <a:cs typeface="Calibri"/>
              </a:rPr>
              <a:t>deductor category</a:t>
            </a:r>
            <a:endParaRPr sz="1400">
              <a:latin typeface="Calibri"/>
              <a:cs typeface="Calibri"/>
            </a:endParaRPr>
          </a:p>
        </p:txBody>
      </p:sp>
      <p:grpSp>
        <p:nvGrpSpPr>
          <p:cNvPr id="29" name="object 29"/>
          <p:cNvGrpSpPr/>
          <p:nvPr/>
        </p:nvGrpSpPr>
        <p:grpSpPr>
          <a:xfrm>
            <a:off x="6204203" y="2394204"/>
            <a:ext cx="2734310" cy="1371600"/>
            <a:chOff x="6204203" y="2394204"/>
            <a:chExt cx="2734310" cy="1371600"/>
          </a:xfrm>
        </p:grpSpPr>
        <p:sp>
          <p:nvSpPr>
            <p:cNvPr id="30" name="object 30"/>
            <p:cNvSpPr/>
            <p:nvPr/>
          </p:nvSpPr>
          <p:spPr>
            <a:xfrm>
              <a:off x="6208775" y="2398776"/>
              <a:ext cx="2725420" cy="1362710"/>
            </a:xfrm>
            <a:custGeom>
              <a:avLst/>
              <a:gdLst/>
              <a:ahLst/>
              <a:cxnLst/>
              <a:rect l="l" t="t" r="r" b="b"/>
              <a:pathLst>
                <a:path w="2725420" h="1362710">
                  <a:moveTo>
                    <a:pt x="0" y="0"/>
                  </a:moveTo>
                  <a:lnTo>
                    <a:pt x="483743" y="1131951"/>
                  </a:lnTo>
                  <a:lnTo>
                    <a:pt x="468756" y="1207135"/>
                  </a:lnTo>
                  <a:lnTo>
                    <a:pt x="479044" y="1267714"/>
                  </a:lnTo>
                  <a:lnTo>
                    <a:pt x="506983" y="1316863"/>
                  </a:lnTo>
                  <a:lnTo>
                    <a:pt x="548513" y="1350264"/>
                  </a:lnTo>
                  <a:lnTo>
                    <a:pt x="599440" y="1362456"/>
                  </a:lnTo>
                  <a:lnTo>
                    <a:pt x="2594102" y="1362456"/>
                  </a:lnTo>
                  <a:lnTo>
                    <a:pt x="2645029" y="1350264"/>
                  </a:lnTo>
                  <a:lnTo>
                    <a:pt x="2686684" y="1316863"/>
                  </a:lnTo>
                  <a:lnTo>
                    <a:pt x="2714625" y="1267714"/>
                  </a:lnTo>
                  <a:lnTo>
                    <a:pt x="2724912" y="1207135"/>
                  </a:lnTo>
                  <a:lnTo>
                    <a:pt x="2724912" y="586104"/>
                  </a:lnTo>
                  <a:lnTo>
                    <a:pt x="2714625" y="525652"/>
                  </a:lnTo>
                  <a:lnTo>
                    <a:pt x="2686684" y="476250"/>
                  </a:lnTo>
                  <a:lnTo>
                    <a:pt x="2645029" y="443102"/>
                  </a:lnTo>
                  <a:lnTo>
                    <a:pt x="2594102" y="430911"/>
                  </a:lnTo>
                  <a:lnTo>
                    <a:pt x="599440" y="430911"/>
                  </a:lnTo>
                  <a:lnTo>
                    <a:pt x="548513" y="443102"/>
                  </a:lnTo>
                  <a:lnTo>
                    <a:pt x="506983" y="476250"/>
                  </a:lnTo>
                  <a:lnTo>
                    <a:pt x="479044" y="525652"/>
                  </a:lnTo>
                  <a:lnTo>
                    <a:pt x="468756" y="623951"/>
                  </a:lnTo>
                  <a:lnTo>
                    <a:pt x="0" y="0"/>
                  </a:lnTo>
                  <a:close/>
                </a:path>
              </a:pathLst>
            </a:custGeom>
            <a:solidFill>
              <a:srgbClr val="F3B46C"/>
            </a:solidFill>
          </p:spPr>
          <p:txBody>
            <a:bodyPr wrap="square" lIns="0" tIns="0" rIns="0" bIns="0" rtlCol="0"/>
            <a:lstStyle/>
            <a:p>
              <a:endParaRPr/>
            </a:p>
          </p:txBody>
        </p:sp>
        <p:sp>
          <p:nvSpPr>
            <p:cNvPr id="31" name="object 31"/>
            <p:cNvSpPr/>
            <p:nvPr/>
          </p:nvSpPr>
          <p:spPr>
            <a:xfrm>
              <a:off x="6208775" y="2398776"/>
              <a:ext cx="2725420" cy="1362710"/>
            </a:xfrm>
            <a:custGeom>
              <a:avLst/>
              <a:gdLst/>
              <a:ahLst/>
              <a:cxnLst/>
              <a:rect l="l" t="t" r="r" b="b"/>
              <a:pathLst>
                <a:path w="2725420" h="1362710">
                  <a:moveTo>
                    <a:pt x="468756" y="623951"/>
                  </a:moveTo>
                  <a:lnTo>
                    <a:pt x="479044" y="525652"/>
                  </a:lnTo>
                  <a:lnTo>
                    <a:pt x="506983" y="476250"/>
                  </a:lnTo>
                  <a:lnTo>
                    <a:pt x="548513" y="443102"/>
                  </a:lnTo>
                  <a:lnTo>
                    <a:pt x="599440" y="430911"/>
                  </a:lnTo>
                  <a:lnTo>
                    <a:pt x="844676" y="430911"/>
                  </a:lnTo>
                  <a:lnTo>
                    <a:pt x="1408683" y="430911"/>
                  </a:lnTo>
                  <a:lnTo>
                    <a:pt x="2594102" y="430911"/>
                  </a:lnTo>
                  <a:lnTo>
                    <a:pt x="2645029" y="443102"/>
                  </a:lnTo>
                  <a:lnTo>
                    <a:pt x="2686684" y="476250"/>
                  </a:lnTo>
                  <a:lnTo>
                    <a:pt x="2714625" y="525652"/>
                  </a:lnTo>
                  <a:lnTo>
                    <a:pt x="2724912" y="586104"/>
                  </a:lnTo>
                  <a:lnTo>
                    <a:pt x="2724912" y="818896"/>
                  </a:lnTo>
                  <a:lnTo>
                    <a:pt x="2724912" y="1207135"/>
                  </a:lnTo>
                  <a:lnTo>
                    <a:pt x="2714625" y="1267714"/>
                  </a:lnTo>
                  <a:lnTo>
                    <a:pt x="2686684" y="1316863"/>
                  </a:lnTo>
                  <a:lnTo>
                    <a:pt x="2645029" y="1350264"/>
                  </a:lnTo>
                  <a:lnTo>
                    <a:pt x="2594102" y="1362456"/>
                  </a:lnTo>
                  <a:lnTo>
                    <a:pt x="1408683" y="1362456"/>
                  </a:lnTo>
                  <a:lnTo>
                    <a:pt x="844676" y="1362456"/>
                  </a:lnTo>
                  <a:lnTo>
                    <a:pt x="599440" y="1362456"/>
                  </a:lnTo>
                  <a:lnTo>
                    <a:pt x="548513" y="1350264"/>
                  </a:lnTo>
                  <a:lnTo>
                    <a:pt x="506983" y="1316863"/>
                  </a:lnTo>
                  <a:lnTo>
                    <a:pt x="479044" y="1267714"/>
                  </a:lnTo>
                  <a:lnTo>
                    <a:pt x="468756" y="1207135"/>
                  </a:lnTo>
                  <a:lnTo>
                    <a:pt x="483743" y="1131951"/>
                  </a:lnTo>
                  <a:lnTo>
                    <a:pt x="0" y="0"/>
                  </a:lnTo>
                  <a:lnTo>
                    <a:pt x="468756" y="623951"/>
                  </a:lnTo>
                  <a:close/>
                </a:path>
              </a:pathLst>
            </a:custGeom>
            <a:ln w="9144">
              <a:solidFill>
                <a:srgbClr val="000000"/>
              </a:solidFill>
            </a:ln>
          </p:spPr>
          <p:txBody>
            <a:bodyPr wrap="square" lIns="0" tIns="0" rIns="0" bIns="0" rtlCol="0"/>
            <a:lstStyle/>
            <a:p>
              <a:endParaRPr/>
            </a:p>
          </p:txBody>
        </p:sp>
      </p:grpSp>
      <p:sp>
        <p:nvSpPr>
          <p:cNvPr id="32" name="object 32"/>
          <p:cNvSpPr txBox="1"/>
          <p:nvPr/>
        </p:nvSpPr>
        <p:spPr>
          <a:xfrm>
            <a:off x="6819645" y="2864053"/>
            <a:ext cx="2089785" cy="88011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After</a:t>
            </a:r>
            <a:r>
              <a:rPr sz="1400" spc="-35" dirty="0">
                <a:latin typeface="Calibri"/>
                <a:cs typeface="Calibri"/>
              </a:rPr>
              <a:t> </a:t>
            </a:r>
            <a:r>
              <a:rPr sz="1400" spc="-10" dirty="0">
                <a:latin typeface="Calibri"/>
                <a:cs typeface="Calibri"/>
              </a:rPr>
              <a:t>selecting</a:t>
            </a:r>
            <a:r>
              <a:rPr sz="1400" spc="-50" dirty="0">
                <a:latin typeface="Calibri"/>
                <a:cs typeface="Calibri"/>
              </a:rPr>
              <a:t> </a:t>
            </a:r>
            <a:r>
              <a:rPr sz="1400" dirty="0">
                <a:latin typeface="Calibri"/>
                <a:cs typeface="Calibri"/>
              </a:rPr>
              <a:t>Financial</a:t>
            </a:r>
            <a:r>
              <a:rPr sz="1400" spc="-60" dirty="0">
                <a:latin typeface="Calibri"/>
                <a:cs typeface="Calibri"/>
              </a:rPr>
              <a:t> </a:t>
            </a:r>
            <a:r>
              <a:rPr sz="1400" spc="-85" dirty="0">
                <a:latin typeface="Calibri"/>
                <a:cs typeface="Calibri"/>
              </a:rPr>
              <a:t>Year, </a:t>
            </a:r>
            <a:r>
              <a:rPr sz="1400" spc="-25" dirty="0">
                <a:latin typeface="Calibri"/>
                <a:cs typeface="Calibri"/>
              </a:rPr>
              <a:t>corresponding</a:t>
            </a:r>
            <a:r>
              <a:rPr sz="1400" spc="-20" dirty="0">
                <a:latin typeface="Calibri"/>
                <a:cs typeface="Calibri"/>
              </a:rPr>
              <a:t> </a:t>
            </a:r>
            <a:r>
              <a:rPr sz="1400" spc="-10" dirty="0">
                <a:latin typeface="Calibri"/>
                <a:cs typeface="Calibri"/>
              </a:rPr>
              <a:t>Assessment </a:t>
            </a:r>
            <a:r>
              <a:rPr sz="1400" spc="-95" dirty="0">
                <a:latin typeface="Calibri"/>
                <a:cs typeface="Calibri"/>
              </a:rPr>
              <a:t>Year</a:t>
            </a:r>
            <a:r>
              <a:rPr sz="1400" spc="-5" dirty="0">
                <a:latin typeface="Calibri"/>
                <a:cs typeface="Calibri"/>
              </a:rPr>
              <a:t> </a:t>
            </a:r>
            <a:r>
              <a:rPr sz="1400" spc="-20" dirty="0">
                <a:latin typeface="Calibri"/>
                <a:cs typeface="Calibri"/>
              </a:rPr>
              <a:t>will</a:t>
            </a:r>
            <a:r>
              <a:rPr sz="1400" spc="-40" dirty="0">
                <a:latin typeface="Calibri"/>
                <a:cs typeface="Calibri"/>
              </a:rPr>
              <a:t> </a:t>
            </a:r>
            <a:r>
              <a:rPr sz="1400" spc="-25" dirty="0">
                <a:latin typeface="Calibri"/>
                <a:cs typeface="Calibri"/>
              </a:rPr>
              <a:t>get</a:t>
            </a:r>
            <a:r>
              <a:rPr sz="1400" spc="-20" dirty="0">
                <a:latin typeface="Calibri"/>
                <a:cs typeface="Calibri"/>
              </a:rPr>
              <a:t> </a:t>
            </a:r>
            <a:r>
              <a:rPr sz="1400" spc="-10" dirty="0">
                <a:latin typeface="Calibri"/>
                <a:cs typeface="Calibri"/>
              </a:rPr>
              <a:t>populated automatically.</a:t>
            </a:r>
            <a:endParaRPr sz="1400">
              <a:latin typeface="Calibri"/>
              <a:cs typeface="Calibri"/>
            </a:endParaRPr>
          </a:p>
        </p:txBody>
      </p:sp>
      <p:sp>
        <p:nvSpPr>
          <p:cNvPr id="33" name="object 33"/>
          <p:cNvSpPr/>
          <p:nvPr/>
        </p:nvSpPr>
        <p:spPr>
          <a:xfrm>
            <a:off x="131063" y="5797296"/>
            <a:ext cx="8945880" cy="601980"/>
          </a:xfrm>
          <a:custGeom>
            <a:avLst/>
            <a:gdLst/>
            <a:ahLst/>
            <a:cxnLst/>
            <a:rect l="l" t="t" r="r" b="b"/>
            <a:pathLst>
              <a:path w="8945880" h="601979">
                <a:moveTo>
                  <a:pt x="8945880" y="0"/>
                </a:moveTo>
                <a:lnTo>
                  <a:pt x="0" y="0"/>
                </a:lnTo>
                <a:lnTo>
                  <a:pt x="0" y="601979"/>
                </a:lnTo>
                <a:lnTo>
                  <a:pt x="8945880" y="601979"/>
                </a:lnTo>
                <a:lnTo>
                  <a:pt x="8945880" y="0"/>
                </a:lnTo>
                <a:close/>
              </a:path>
            </a:pathLst>
          </a:custGeom>
          <a:solidFill>
            <a:srgbClr val="FFFFFF"/>
          </a:solidFill>
        </p:spPr>
        <p:txBody>
          <a:bodyPr wrap="square" lIns="0" tIns="0" rIns="0" bIns="0" rtlCol="0"/>
          <a:lstStyle/>
          <a:p>
            <a:endParaRPr/>
          </a:p>
        </p:txBody>
      </p:sp>
      <p:sp>
        <p:nvSpPr>
          <p:cNvPr id="34" name="object 34"/>
          <p:cNvSpPr txBox="1"/>
          <p:nvPr/>
        </p:nvSpPr>
        <p:spPr>
          <a:xfrm>
            <a:off x="131063" y="5797296"/>
            <a:ext cx="8945880" cy="601980"/>
          </a:xfrm>
          <a:prstGeom prst="rect">
            <a:avLst/>
          </a:prstGeom>
          <a:ln w="15240">
            <a:solidFill>
              <a:srgbClr val="A15D0D"/>
            </a:solidFill>
          </a:ln>
        </p:spPr>
        <p:txBody>
          <a:bodyPr vert="horz" wrap="square" lIns="0" tIns="85090" rIns="0" bIns="0" rtlCol="0">
            <a:spAutoFit/>
          </a:bodyPr>
          <a:lstStyle/>
          <a:p>
            <a:pPr marL="89535">
              <a:lnSpc>
                <a:spcPct val="100000"/>
              </a:lnSpc>
              <a:spcBef>
                <a:spcPts val="670"/>
              </a:spcBef>
            </a:pPr>
            <a:r>
              <a:rPr sz="1100" b="1" spc="-10" dirty="0">
                <a:solidFill>
                  <a:srgbClr val="A15D0D"/>
                </a:solidFill>
                <a:latin typeface="Calibri"/>
                <a:cs typeface="Calibri"/>
              </a:rPr>
              <a:t>Note:</a:t>
            </a:r>
            <a:endParaRPr sz="1100">
              <a:latin typeface="Calibri"/>
              <a:cs typeface="Calibri"/>
            </a:endParaRPr>
          </a:p>
          <a:p>
            <a:pPr marL="224154" indent="-134620">
              <a:lnSpc>
                <a:spcPct val="100000"/>
              </a:lnSpc>
              <a:buAutoNum type="arabicPeriod"/>
              <a:tabLst>
                <a:tab pos="224154" algn="l"/>
              </a:tabLst>
            </a:pPr>
            <a:r>
              <a:rPr sz="1100" spc="-10" dirty="0">
                <a:solidFill>
                  <a:srgbClr val="A15D0D"/>
                </a:solidFill>
                <a:latin typeface="Calibri"/>
                <a:cs typeface="Calibri"/>
              </a:rPr>
              <a:t>Please</a:t>
            </a:r>
            <a:r>
              <a:rPr sz="1100" spc="-40" dirty="0">
                <a:solidFill>
                  <a:srgbClr val="A15D0D"/>
                </a:solidFill>
                <a:latin typeface="Calibri"/>
                <a:cs typeface="Calibri"/>
              </a:rPr>
              <a:t> </a:t>
            </a:r>
            <a:r>
              <a:rPr sz="1100" dirty="0">
                <a:solidFill>
                  <a:srgbClr val="A15D0D"/>
                </a:solidFill>
                <a:latin typeface="Calibri"/>
                <a:cs typeface="Calibri"/>
              </a:rPr>
              <a:t>make</a:t>
            </a:r>
            <a:r>
              <a:rPr sz="1100" spc="-35" dirty="0">
                <a:solidFill>
                  <a:srgbClr val="A15D0D"/>
                </a:solidFill>
                <a:latin typeface="Calibri"/>
                <a:cs typeface="Calibri"/>
              </a:rPr>
              <a:t> </a:t>
            </a:r>
            <a:r>
              <a:rPr sz="1100" dirty="0">
                <a:solidFill>
                  <a:srgbClr val="A15D0D"/>
                </a:solidFill>
                <a:latin typeface="Calibri"/>
                <a:cs typeface="Calibri"/>
              </a:rPr>
              <a:t>sure</a:t>
            </a:r>
            <a:r>
              <a:rPr sz="1100" spc="-20" dirty="0">
                <a:solidFill>
                  <a:srgbClr val="A15D0D"/>
                </a:solidFill>
                <a:latin typeface="Calibri"/>
                <a:cs typeface="Calibri"/>
              </a:rPr>
              <a:t> </a:t>
            </a:r>
            <a:r>
              <a:rPr sz="1100" dirty="0">
                <a:solidFill>
                  <a:srgbClr val="A15D0D"/>
                </a:solidFill>
                <a:latin typeface="Calibri"/>
                <a:cs typeface="Calibri"/>
              </a:rPr>
              <a:t>the</a:t>
            </a:r>
            <a:r>
              <a:rPr sz="1100" spc="-20" dirty="0">
                <a:solidFill>
                  <a:srgbClr val="A15D0D"/>
                </a:solidFill>
                <a:latin typeface="Calibri"/>
                <a:cs typeface="Calibri"/>
              </a:rPr>
              <a:t> </a:t>
            </a:r>
            <a:r>
              <a:rPr sz="1100" dirty="0">
                <a:solidFill>
                  <a:srgbClr val="A15D0D"/>
                </a:solidFill>
                <a:latin typeface="Calibri"/>
                <a:cs typeface="Calibri"/>
              </a:rPr>
              <a:t>selected</a:t>
            </a:r>
            <a:r>
              <a:rPr sz="1100" spc="-25" dirty="0">
                <a:solidFill>
                  <a:srgbClr val="A15D0D"/>
                </a:solidFill>
                <a:latin typeface="Calibri"/>
                <a:cs typeface="Calibri"/>
              </a:rPr>
              <a:t> </a:t>
            </a:r>
            <a:r>
              <a:rPr sz="1100" dirty="0">
                <a:solidFill>
                  <a:srgbClr val="A15D0D"/>
                </a:solidFill>
                <a:latin typeface="Calibri"/>
                <a:cs typeface="Calibri"/>
              </a:rPr>
              <a:t>Financial</a:t>
            </a:r>
            <a:r>
              <a:rPr sz="1100" spc="-30" dirty="0">
                <a:solidFill>
                  <a:srgbClr val="A15D0D"/>
                </a:solidFill>
                <a:latin typeface="Calibri"/>
                <a:cs typeface="Calibri"/>
              </a:rPr>
              <a:t> </a:t>
            </a:r>
            <a:r>
              <a:rPr sz="1100" spc="-10" dirty="0">
                <a:solidFill>
                  <a:srgbClr val="A15D0D"/>
                </a:solidFill>
                <a:latin typeface="Calibri"/>
                <a:cs typeface="Calibri"/>
              </a:rPr>
              <a:t>Year,</a:t>
            </a:r>
            <a:r>
              <a:rPr sz="1100" spc="-70" dirty="0">
                <a:solidFill>
                  <a:srgbClr val="A15D0D"/>
                </a:solidFill>
                <a:latin typeface="Calibri"/>
                <a:cs typeface="Calibri"/>
              </a:rPr>
              <a:t> </a:t>
            </a:r>
            <a:r>
              <a:rPr sz="1100" dirty="0">
                <a:solidFill>
                  <a:srgbClr val="A15D0D"/>
                </a:solidFill>
                <a:latin typeface="Calibri"/>
                <a:cs typeface="Calibri"/>
              </a:rPr>
              <a:t>Quarter</a:t>
            </a:r>
            <a:r>
              <a:rPr sz="1100" spc="-35" dirty="0">
                <a:solidFill>
                  <a:srgbClr val="A15D0D"/>
                </a:solidFill>
                <a:latin typeface="Calibri"/>
                <a:cs typeface="Calibri"/>
              </a:rPr>
              <a:t> </a:t>
            </a:r>
            <a:r>
              <a:rPr sz="1100" dirty="0">
                <a:solidFill>
                  <a:srgbClr val="A15D0D"/>
                </a:solidFill>
                <a:latin typeface="Calibri"/>
                <a:cs typeface="Calibri"/>
              </a:rPr>
              <a:t>and</a:t>
            </a:r>
            <a:r>
              <a:rPr sz="1100" spc="-30" dirty="0">
                <a:solidFill>
                  <a:srgbClr val="A15D0D"/>
                </a:solidFill>
                <a:latin typeface="Calibri"/>
                <a:cs typeface="Calibri"/>
              </a:rPr>
              <a:t> </a:t>
            </a:r>
            <a:r>
              <a:rPr sz="1100" spc="-25" dirty="0">
                <a:solidFill>
                  <a:srgbClr val="A15D0D"/>
                </a:solidFill>
                <a:latin typeface="Calibri"/>
                <a:cs typeface="Calibri"/>
              </a:rPr>
              <a:t>mentioned</a:t>
            </a:r>
            <a:r>
              <a:rPr sz="1100" spc="-55" dirty="0">
                <a:solidFill>
                  <a:srgbClr val="A15D0D"/>
                </a:solidFill>
                <a:latin typeface="Calibri"/>
                <a:cs typeface="Calibri"/>
              </a:rPr>
              <a:t> </a:t>
            </a:r>
            <a:r>
              <a:rPr sz="1100" spc="-20" dirty="0">
                <a:solidFill>
                  <a:srgbClr val="A15D0D"/>
                </a:solidFill>
                <a:latin typeface="Calibri"/>
                <a:cs typeface="Calibri"/>
              </a:rPr>
              <a:t>TAN</a:t>
            </a:r>
            <a:r>
              <a:rPr sz="1100" spc="-5" dirty="0">
                <a:solidFill>
                  <a:srgbClr val="A15D0D"/>
                </a:solidFill>
                <a:latin typeface="Calibri"/>
                <a:cs typeface="Calibri"/>
              </a:rPr>
              <a:t> </a:t>
            </a:r>
            <a:r>
              <a:rPr sz="1100" dirty="0">
                <a:solidFill>
                  <a:srgbClr val="A15D0D"/>
                </a:solidFill>
                <a:latin typeface="Calibri"/>
                <a:cs typeface="Calibri"/>
              </a:rPr>
              <a:t>details</a:t>
            </a:r>
            <a:r>
              <a:rPr sz="1100" spc="35" dirty="0">
                <a:solidFill>
                  <a:srgbClr val="A15D0D"/>
                </a:solidFill>
                <a:latin typeface="Calibri"/>
                <a:cs typeface="Calibri"/>
              </a:rPr>
              <a:t> </a:t>
            </a:r>
            <a:r>
              <a:rPr sz="1100" dirty="0">
                <a:solidFill>
                  <a:srgbClr val="A15D0D"/>
                </a:solidFill>
                <a:latin typeface="Calibri"/>
                <a:cs typeface="Calibri"/>
              </a:rPr>
              <a:t>are</a:t>
            </a:r>
            <a:r>
              <a:rPr sz="1100" spc="70" dirty="0">
                <a:solidFill>
                  <a:srgbClr val="A15D0D"/>
                </a:solidFill>
                <a:latin typeface="Calibri"/>
                <a:cs typeface="Calibri"/>
              </a:rPr>
              <a:t> </a:t>
            </a:r>
            <a:r>
              <a:rPr sz="1100" dirty="0">
                <a:solidFill>
                  <a:srgbClr val="A15D0D"/>
                </a:solidFill>
                <a:latin typeface="Calibri"/>
                <a:cs typeface="Calibri"/>
              </a:rPr>
              <a:t>valid</a:t>
            </a:r>
            <a:r>
              <a:rPr sz="1100" spc="-5" dirty="0">
                <a:solidFill>
                  <a:srgbClr val="A15D0D"/>
                </a:solidFill>
                <a:latin typeface="Calibri"/>
                <a:cs typeface="Calibri"/>
              </a:rPr>
              <a:t> </a:t>
            </a:r>
            <a:r>
              <a:rPr sz="1100" dirty="0">
                <a:solidFill>
                  <a:srgbClr val="A15D0D"/>
                </a:solidFill>
                <a:latin typeface="Calibri"/>
                <a:cs typeface="Calibri"/>
              </a:rPr>
              <a:t>and</a:t>
            </a:r>
            <a:r>
              <a:rPr sz="1100" spc="-5" dirty="0">
                <a:solidFill>
                  <a:srgbClr val="A15D0D"/>
                </a:solidFill>
                <a:latin typeface="Calibri"/>
                <a:cs typeface="Calibri"/>
              </a:rPr>
              <a:t> </a:t>
            </a:r>
            <a:r>
              <a:rPr sz="1100" dirty="0">
                <a:solidFill>
                  <a:srgbClr val="A15D0D"/>
                </a:solidFill>
                <a:latin typeface="Calibri"/>
                <a:cs typeface="Calibri"/>
              </a:rPr>
              <a:t>correct</a:t>
            </a:r>
            <a:r>
              <a:rPr sz="1100" spc="-10" dirty="0">
                <a:solidFill>
                  <a:srgbClr val="A15D0D"/>
                </a:solidFill>
                <a:latin typeface="Calibri"/>
                <a:cs typeface="Calibri"/>
              </a:rPr>
              <a:t> </a:t>
            </a:r>
            <a:r>
              <a:rPr sz="1100" spc="-20" dirty="0">
                <a:solidFill>
                  <a:srgbClr val="A15D0D"/>
                </a:solidFill>
                <a:latin typeface="Calibri"/>
                <a:cs typeface="Calibri"/>
              </a:rPr>
              <a:t>one.</a:t>
            </a:r>
            <a:endParaRPr sz="1100">
              <a:latin typeface="Calibri"/>
              <a:cs typeface="Calibri"/>
            </a:endParaRPr>
          </a:p>
          <a:p>
            <a:pPr marL="227329" indent="-137795">
              <a:lnSpc>
                <a:spcPct val="100000"/>
              </a:lnSpc>
              <a:buAutoNum type="arabicPeriod"/>
              <a:tabLst>
                <a:tab pos="227329" algn="l"/>
              </a:tabLst>
            </a:pPr>
            <a:r>
              <a:rPr sz="1100" dirty="0">
                <a:solidFill>
                  <a:srgbClr val="A15D0D"/>
                </a:solidFill>
                <a:latin typeface="Calibri"/>
                <a:cs typeface="Calibri"/>
              </a:rPr>
              <a:t>In</a:t>
            </a:r>
            <a:r>
              <a:rPr sz="1100" spc="-25" dirty="0">
                <a:solidFill>
                  <a:srgbClr val="A15D0D"/>
                </a:solidFill>
                <a:latin typeface="Calibri"/>
                <a:cs typeface="Calibri"/>
              </a:rPr>
              <a:t> </a:t>
            </a:r>
            <a:r>
              <a:rPr sz="1100" dirty="0">
                <a:solidFill>
                  <a:srgbClr val="A15D0D"/>
                </a:solidFill>
                <a:latin typeface="Calibri"/>
                <a:cs typeface="Calibri"/>
              </a:rPr>
              <a:t>case</a:t>
            </a:r>
            <a:r>
              <a:rPr sz="1100" spc="-40" dirty="0">
                <a:solidFill>
                  <a:srgbClr val="A15D0D"/>
                </a:solidFill>
                <a:latin typeface="Calibri"/>
                <a:cs typeface="Calibri"/>
              </a:rPr>
              <a:t> </a:t>
            </a:r>
            <a:r>
              <a:rPr sz="1100" dirty="0">
                <a:solidFill>
                  <a:srgbClr val="A15D0D"/>
                </a:solidFill>
                <a:latin typeface="Calibri"/>
                <a:cs typeface="Calibri"/>
              </a:rPr>
              <a:t>no</a:t>
            </a:r>
            <a:r>
              <a:rPr sz="1100" spc="-10" dirty="0">
                <a:solidFill>
                  <a:srgbClr val="A15D0D"/>
                </a:solidFill>
                <a:latin typeface="Calibri"/>
                <a:cs typeface="Calibri"/>
              </a:rPr>
              <a:t> </a:t>
            </a:r>
            <a:r>
              <a:rPr sz="1100" dirty="0">
                <a:solidFill>
                  <a:srgbClr val="A15D0D"/>
                </a:solidFill>
                <a:latin typeface="Calibri"/>
                <a:cs typeface="Calibri"/>
              </a:rPr>
              <a:t>PAN</a:t>
            </a:r>
            <a:r>
              <a:rPr sz="1100" spc="229" dirty="0">
                <a:solidFill>
                  <a:srgbClr val="A15D0D"/>
                </a:solidFill>
                <a:latin typeface="Calibri"/>
                <a:cs typeface="Calibri"/>
              </a:rPr>
              <a:t> </a:t>
            </a:r>
            <a:r>
              <a:rPr sz="1100" spc="-10" dirty="0">
                <a:solidFill>
                  <a:srgbClr val="A15D0D"/>
                </a:solidFill>
                <a:latin typeface="Calibri"/>
                <a:cs typeface="Calibri"/>
              </a:rPr>
              <a:t>available,</a:t>
            </a:r>
            <a:r>
              <a:rPr sz="1100" spc="-35" dirty="0">
                <a:solidFill>
                  <a:srgbClr val="A15D0D"/>
                </a:solidFill>
                <a:latin typeface="Calibri"/>
                <a:cs typeface="Calibri"/>
              </a:rPr>
              <a:t> </a:t>
            </a:r>
            <a:r>
              <a:rPr sz="1100" dirty="0">
                <a:solidFill>
                  <a:srgbClr val="A15D0D"/>
                </a:solidFill>
                <a:latin typeface="Calibri"/>
                <a:cs typeface="Calibri"/>
              </a:rPr>
              <a:t>quote</a:t>
            </a:r>
            <a:r>
              <a:rPr sz="1100" spc="229" dirty="0">
                <a:solidFill>
                  <a:srgbClr val="A15D0D"/>
                </a:solidFill>
                <a:latin typeface="Calibri"/>
                <a:cs typeface="Calibri"/>
              </a:rPr>
              <a:t> </a:t>
            </a:r>
            <a:r>
              <a:rPr sz="1100" spc="-10" dirty="0">
                <a:solidFill>
                  <a:srgbClr val="A15D0D"/>
                </a:solidFill>
                <a:latin typeface="Calibri"/>
                <a:cs typeface="Calibri"/>
              </a:rPr>
              <a:t>PANNOTREQD</a:t>
            </a:r>
            <a:endParaRPr sz="1100">
              <a:latin typeface="Calibri"/>
              <a:cs typeface="Calibri"/>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533F3CA-841F-460E-B0C5-C79206DED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grpSp>
        <p:nvGrpSpPr>
          <p:cNvPr id="2" name="object 2"/>
          <p:cNvGrpSpPr/>
          <p:nvPr/>
        </p:nvGrpSpPr>
        <p:grpSpPr>
          <a:xfrm>
            <a:off x="123444" y="728472"/>
            <a:ext cx="8859012" cy="5201412"/>
            <a:chOff x="123444" y="728472"/>
            <a:chExt cx="8859012" cy="5201412"/>
          </a:xfrm>
        </p:grpSpPr>
        <p:pic>
          <p:nvPicPr>
            <p:cNvPr id="3" name="object 3"/>
            <p:cNvPicPr/>
            <p:nvPr/>
          </p:nvPicPr>
          <p:blipFill>
            <a:blip r:embed="rId3" cstate="print"/>
            <a:stretch>
              <a:fillRect/>
            </a:stretch>
          </p:blipFill>
          <p:spPr>
            <a:xfrm>
              <a:off x="123444" y="728472"/>
              <a:ext cx="8859012" cy="5201412"/>
            </a:xfrm>
            <a:prstGeom prst="rect">
              <a:avLst/>
            </a:prstGeom>
          </p:spPr>
        </p:pic>
        <p:sp>
          <p:nvSpPr>
            <p:cNvPr id="5" name="object 5"/>
            <p:cNvSpPr/>
            <p:nvPr/>
          </p:nvSpPr>
          <p:spPr>
            <a:xfrm>
              <a:off x="204216" y="1374647"/>
              <a:ext cx="3282950" cy="1205865"/>
            </a:xfrm>
            <a:custGeom>
              <a:avLst/>
              <a:gdLst/>
              <a:ahLst/>
              <a:cxnLst/>
              <a:rect l="l" t="t" r="r" b="b"/>
              <a:pathLst>
                <a:path w="3282950" h="1205864">
                  <a:moveTo>
                    <a:pt x="1572006" y="0"/>
                  </a:moveTo>
                  <a:lnTo>
                    <a:pt x="96735" y="0"/>
                  </a:lnTo>
                  <a:lnTo>
                    <a:pt x="59131" y="11684"/>
                  </a:lnTo>
                  <a:lnTo>
                    <a:pt x="28295" y="43561"/>
                  </a:lnTo>
                  <a:lnTo>
                    <a:pt x="7620" y="90931"/>
                  </a:lnTo>
                  <a:lnTo>
                    <a:pt x="0" y="148971"/>
                  </a:lnTo>
                  <a:lnTo>
                    <a:pt x="0" y="744727"/>
                  </a:lnTo>
                  <a:lnTo>
                    <a:pt x="7620" y="802766"/>
                  </a:lnTo>
                  <a:lnTo>
                    <a:pt x="28295" y="850011"/>
                  </a:lnTo>
                  <a:lnTo>
                    <a:pt x="59131" y="881888"/>
                  </a:lnTo>
                  <a:lnTo>
                    <a:pt x="96735" y="893699"/>
                  </a:lnTo>
                  <a:lnTo>
                    <a:pt x="1572006" y="893699"/>
                  </a:lnTo>
                  <a:lnTo>
                    <a:pt x="1609725" y="881888"/>
                  </a:lnTo>
                  <a:lnTo>
                    <a:pt x="1640459" y="850011"/>
                  </a:lnTo>
                  <a:lnTo>
                    <a:pt x="1661160" y="802766"/>
                  </a:lnTo>
                  <a:lnTo>
                    <a:pt x="1668779" y="744727"/>
                  </a:lnTo>
                  <a:lnTo>
                    <a:pt x="1695831" y="652017"/>
                  </a:lnTo>
                  <a:lnTo>
                    <a:pt x="3282696" y="1205484"/>
                  </a:lnTo>
                  <a:lnTo>
                    <a:pt x="1668779" y="368807"/>
                  </a:lnTo>
                  <a:lnTo>
                    <a:pt x="1661160" y="90931"/>
                  </a:lnTo>
                  <a:lnTo>
                    <a:pt x="1640459" y="43561"/>
                  </a:lnTo>
                  <a:lnTo>
                    <a:pt x="1609725" y="11684"/>
                  </a:lnTo>
                  <a:lnTo>
                    <a:pt x="1572006" y="0"/>
                  </a:lnTo>
                  <a:close/>
                </a:path>
              </a:pathLst>
            </a:custGeom>
            <a:solidFill>
              <a:srgbClr val="F3B46C"/>
            </a:solidFill>
          </p:spPr>
          <p:txBody>
            <a:bodyPr wrap="square" lIns="0" tIns="0" rIns="0" bIns="0" rtlCol="0"/>
            <a:lstStyle/>
            <a:p>
              <a:endParaRPr/>
            </a:p>
          </p:txBody>
        </p:sp>
        <p:sp>
          <p:nvSpPr>
            <p:cNvPr id="6" name="object 6"/>
            <p:cNvSpPr/>
            <p:nvPr/>
          </p:nvSpPr>
          <p:spPr>
            <a:xfrm>
              <a:off x="204216" y="1374647"/>
              <a:ext cx="3282950" cy="1205865"/>
            </a:xfrm>
            <a:custGeom>
              <a:avLst/>
              <a:gdLst/>
              <a:ahLst/>
              <a:cxnLst/>
              <a:rect l="l" t="t" r="r" b="b"/>
              <a:pathLst>
                <a:path w="3282950" h="1205864">
                  <a:moveTo>
                    <a:pt x="1668779" y="368807"/>
                  </a:moveTo>
                  <a:lnTo>
                    <a:pt x="1661160" y="90931"/>
                  </a:lnTo>
                  <a:lnTo>
                    <a:pt x="1640459" y="43561"/>
                  </a:lnTo>
                  <a:lnTo>
                    <a:pt x="1609725" y="11684"/>
                  </a:lnTo>
                  <a:lnTo>
                    <a:pt x="1572006" y="0"/>
                  </a:lnTo>
                  <a:lnTo>
                    <a:pt x="1390650" y="0"/>
                  </a:lnTo>
                  <a:lnTo>
                    <a:pt x="973505" y="0"/>
                  </a:lnTo>
                  <a:lnTo>
                    <a:pt x="96735" y="0"/>
                  </a:lnTo>
                  <a:lnTo>
                    <a:pt x="59131" y="11684"/>
                  </a:lnTo>
                  <a:lnTo>
                    <a:pt x="28295" y="43561"/>
                  </a:lnTo>
                  <a:lnTo>
                    <a:pt x="7620" y="90931"/>
                  </a:lnTo>
                  <a:lnTo>
                    <a:pt x="0" y="148971"/>
                  </a:lnTo>
                  <a:lnTo>
                    <a:pt x="0" y="372237"/>
                  </a:lnTo>
                  <a:lnTo>
                    <a:pt x="0" y="744727"/>
                  </a:lnTo>
                  <a:lnTo>
                    <a:pt x="7620" y="802766"/>
                  </a:lnTo>
                  <a:lnTo>
                    <a:pt x="28295" y="850011"/>
                  </a:lnTo>
                  <a:lnTo>
                    <a:pt x="59131" y="881888"/>
                  </a:lnTo>
                  <a:lnTo>
                    <a:pt x="96735" y="893699"/>
                  </a:lnTo>
                  <a:lnTo>
                    <a:pt x="973505" y="893699"/>
                  </a:lnTo>
                  <a:lnTo>
                    <a:pt x="1390650" y="893699"/>
                  </a:lnTo>
                  <a:lnTo>
                    <a:pt x="1572006" y="893699"/>
                  </a:lnTo>
                  <a:lnTo>
                    <a:pt x="1609725" y="881888"/>
                  </a:lnTo>
                  <a:lnTo>
                    <a:pt x="1640459" y="850011"/>
                  </a:lnTo>
                  <a:lnTo>
                    <a:pt x="1661160" y="802766"/>
                  </a:lnTo>
                  <a:lnTo>
                    <a:pt x="1668779" y="744727"/>
                  </a:lnTo>
                  <a:lnTo>
                    <a:pt x="1695831" y="652017"/>
                  </a:lnTo>
                  <a:lnTo>
                    <a:pt x="3282696" y="1205484"/>
                  </a:lnTo>
                  <a:lnTo>
                    <a:pt x="1668779" y="368807"/>
                  </a:lnTo>
                  <a:close/>
                </a:path>
              </a:pathLst>
            </a:custGeom>
            <a:ln w="9144">
              <a:solidFill>
                <a:srgbClr val="000000"/>
              </a:solidFill>
            </a:ln>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245236" rIns="0" bIns="0" rtlCol="0">
            <a:spAutoFit/>
          </a:bodyPr>
          <a:lstStyle/>
          <a:p>
            <a:pPr marL="834390">
              <a:lnSpc>
                <a:spcPct val="100000"/>
              </a:lnSpc>
              <a:spcBef>
                <a:spcPts val="100"/>
              </a:spcBef>
            </a:pPr>
            <a:r>
              <a:rPr dirty="0"/>
              <a:t>Regular</a:t>
            </a:r>
            <a:r>
              <a:rPr spc="-95" dirty="0"/>
              <a:t> </a:t>
            </a:r>
            <a:r>
              <a:rPr spc="-10" dirty="0"/>
              <a:t>Statement-</a:t>
            </a:r>
            <a:r>
              <a:rPr spc="-65" dirty="0"/>
              <a:t> </a:t>
            </a:r>
            <a:r>
              <a:rPr spc="-10" dirty="0"/>
              <a:t>Deductor/Collector</a:t>
            </a:r>
            <a:r>
              <a:rPr spc="-95" dirty="0"/>
              <a:t> </a:t>
            </a:r>
            <a:r>
              <a:rPr spc="-10" dirty="0"/>
              <a:t>Details</a:t>
            </a:r>
          </a:p>
        </p:txBody>
      </p:sp>
      <p:sp>
        <p:nvSpPr>
          <p:cNvPr id="8" name="object 8"/>
          <p:cNvSpPr txBox="1"/>
          <p:nvPr/>
        </p:nvSpPr>
        <p:spPr>
          <a:xfrm>
            <a:off x="276555" y="1503933"/>
            <a:ext cx="1525905"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For</a:t>
            </a:r>
            <a:r>
              <a:rPr sz="1400" spc="-10" dirty="0">
                <a:latin typeface="Calibri"/>
                <a:cs typeface="Calibri"/>
              </a:rPr>
              <a:t> </a:t>
            </a:r>
            <a:r>
              <a:rPr sz="1400" spc="-20" dirty="0">
                <a:latin typeface="Calibri"/>
                <a:cs typeface="Calibri"/>
              </a:rPr>
              <a:t>Central</a:t>
            </a:r>
            <a:r>
              <a:rPr sz="1400" spc="-50" dirty="0">
                <a:latin typeface="Calibri"/>
                <a:cs typeface="Calibri"/>
              </a:rPr>
              <a:t> </a:t>
            </a:r>
            <a:r>
              <a:rPr sz="1400" spc="-10" dirty="0">
                <a:latin typeface="Calibri"/>
                <a:cs typeface="Calibri"/>
              </a:rPr>
              <a:t>and</a:t>
            </a:r>
            <a:r>
              <a:rPr sz="1400" spc="-55" dirty="0">
                <a:latin typeface="Calibri"/>
                <a:cs typeface="Calibri"/>
              </a:rPr>
              <a:t> </a:t>
            </a:r>
            <a:r>
              <a:rPr sz="1400" spc="-20" dirty="0">
                <a:latin typeface="Calibri"/>
                <a:cs typeface="Calibri"/>
              </a:rPr>
              <a:t>State </a:t>
            </a:r>
            <a:r>
              <a:rPr sz="1400" dirty="0">
                <a:latin typeface="Calibri"/>
                <a:cs typeface="Calibri"/>
              </a:rPr>
              <a:t>Govt.,</a:t>
            </a:r>
            <a:r>
              <a:rPr sz="1400" spc="-10" dirty="0">
                <a:latin typeface="Calibri"/>
                <a:cs typeface="Calibri"/>
              </a:rPr>
              <a:t> </a:t>
            </a:r>
            <a:r>
              <a:rPr sz="1400" spc="-20" dirty="0">
                <a:latin typeface="Calibri"/>
                <a:cs typeface="Calibri"/>
              </a:rPr>
              <a:t>provide</a:t>
            </a:r>
            <a:r>
              <a:rPr sz="1400" spc="-65" dirty="0">
                <a:latin typeface="Calibri"/>
                <a:cs typeface="Calibri"/>
              </a:rPr>
              <a:t> </a:t>
            </a:r>
            <a:r>
              <a:rPr sz="1400" spc="-25" dirty="0">
                <a:latin typeface="Calibri"/>
                <a:cs typeface="Calibri"/>
              </a:rPr>
              <a:t>PAO </a:t>
            </a:r>
            <a:r>
              <a:rPr sz="1400" dirty="0">
                <a:latin typeface="Calibri"/>
                <a:cs typeface="Calibri"/>
              </a:rPr>
              <a:t>code</a:t>
            </a:r>
            <a:r>
              <a:rPr sz="1400" spc="-50" dirty="0">
                <a:latin typeface="Calibri"/>
                <a:cs typeface="Calibri"/>
              </a:rPr>
              <a:t> </a:t>
            </a:r>
            <a:r>
              <a:rPr sz="1400" spc="-30" dirty="0">
                <a:latin typeface="Calibri"/>
                <a:cs typeface="Calibri"/>
              </a:rPr>
              <a:t>(refer</a:t>
            </a:r>
            <a:r>
              <a:rPr sz="1400" spc="-50" dirty="0">
                <a:latin typeface="Calibri"/>
                <a:cs typeface="Calibri"/>
              </a:rPr>
              <a:t> </a:t>
            </a:r>
            <a:r>
              <a:rPr sz="1400" spc="-20" dirty="0">
                <a:latin typeface="Calibri"/>
                <a:cs typeface="Calibri"/>
              </a:rPr>
              <a:t>note</a:t>
            </a:r>
            <a:r>
              <a:rPr sz="1400" spc="-45" dirty="0">
                <a:latin typeface="Calibri"/>
                <a:cs typeface="Calibri"/>
              </a:rPr>
              <a:t> </a:t>
            </a:r>
            <a:r>
              <a:rPr sz="1400" spc="-25" dirty="0">
                <a:latin typeface="Calibri"/>
                <a:cs typeface="Calibri"/>
              </a:rPr>
              <a:t>1)</a:t>
            </a:r>
            <a:endParaRPr sz="1400">
              <a:latin typeface="Calibri"/>
              <a:cs typeface="Calibri"/>
            </a:endParaRPr>
          </a:p>
        </p:txBody>
      </p:sp>
      <p:grpSp>
        <p:nvGrpSpPr>
          <p:cNvPr id="9" name="object 9"/>
          <p:cNvGrpSpPr/>
          <p:nvPr/>
        </p:nvGrpSpPr>
        <p:grpSpPr>
          <a:xfrm>
            <a:off x="234505" y="2401633"/>
            <a:ext cx="3472179" cy="1630045"/>
            <a:chOff x="234505" y="2401633"/>
            <a:chExt cx="3472179" cy="1630045"/>
          </a:xfrm>
        </p:grpSpPr>
        <p:sp>
          <p:nvSpPr>
            <p:cNvPr id="10" name="object 10"/>
            <p:cNvSpPr/>
            <p:nvPr/>
          </p:nvSpPr>
          <p:spPr>
            <a:xfrm>
              <a:off x="239268" y="2406395"/>
              <a:ext cx="3462654" cy="1620520"/>
            </a:xfrm>
            <a:custGeom>
              <a:avLst/>
              <a:gdLst/>
              <a:ahLst/>
              <a:cxnLst/>
              <a:rect l="l" t="t" r="r" b="b"/>
              <a:pathLst>
                <a:path w="3462654" h="1620520">
                  <a:moveTo>
                    <a:pt x="1571752" y="0"/>
                  </a:moveTo>
                  <a:lnTo>
                    <a:pt x="96723" y="0"/>
                  </a:lnTo>
                  <a:lnTo>
                    <a:pt x="59118" y="14858"/>
                  </a:lnTo>
                  <a:lnTo>
                    <a:pt x="28295" y="55244"/>
                  </a:lnTo>
                  <a:lnTo>
                    <a:pt x="7620" y="115442"/>
                  </a:lnTo>
                  <a:lnTo>
                    <a:pt x="0" y="189102"/>
                  </a:lnTo>
                  <a:lnTo>
                    <a:pt x="0" y="945514"/>
                  </a:lnTo>
                  <a:lnTo>
                    <a:pt x="7620" y="1019175"/>
                  </a:lnTo>
                  <a:lnTo>
                    <a:pt x="28295" y="1079118"/>
                  </a:lnTo>
                  <a:lnTo>
                    <a:pt x="59118" y="1119758"/>
                  </a:lnTo>
                  <a:lnTo>
                    <a:pt x="96723" y="1134617"/>
                  </a:lnTo>
                  <a:lnTo>
                    <a:pt x="1571752" y="1134617"/>
                  </a:lnTo>
                  <a:lnTo>
                    <a:pt x="1609470" y="1119758"/>
                  </a:lnTo>
                  <a:lnTo>
                    <a:pt x="1640205" y="1079118"/>
                  </a:lnTo>
                  <a:lnTo>
                    <a:pt x="1660906" y="1019175"/>
                  </a:lnTo>
                  <a:lnTo>
                    <a:pt x="1668526" y="945514"/>
                  </a:lnTo>
                  <a:lnTo>
                    <a:pt x="1695577" y="827786"/>
                  </a:lnTo>
                  <a:lnTo>
                    <a:pt x="3462528" y="1620011"/>
                  </a:lnTo>
                  <a:lnTo>
                    <a:pt x="1668526" y="468249"/>
                  </a:lnTo>
                  <a:lnTo>
                    <a:pt x="1660906" y="115442"/>
                  </a:lnTo>
                  <a:lnTo>
                    <a:pt x="1640205" y="55244"/>
                  </a:lnTo>
                  <a:lnTo>
                    <a:pt x="1609470" y="14858"/>
                  </a:lnTo>
                  <a:lnTo>
                    <a:pt x="1571752" y="0"/>
                  </a:lnTo>
                  <a:close/>
                </a:path>
              </a:pathLst>
            </a:custGeom>
            <a:solidFill>
              <a:srgbClr val="F3B46C"/>
            </a:solidFill>
          </p:spPr>
          <p:txBody>
            <a:bodyPr wrap="square" lIns="0" tIns="0" rIns="0" bIns="0" rtlCol="0"/>
            <a:lstStyle/>
            <a:p>
              <a:endParaRPr/>
            </a:p>
          </p:txBody>
        </p:sp>
        <p:sp>
          <p:nvSpPr>
            <p:cNvPr id="11" name="object 11"/>
            <p:cNvSpPr/>
            <p:nvPr/>
          </p:nvSpPr>
          <p:spPr>
            <a:xfrm>
              <a:off x="239268" y="2406395"/>
              <a:ext cx="3462654" cy="1620520"/>
            </a:xfrm>
            <a:custGeom>
              <a:avLst/>
              <a:gdLst/>
              <a:ahLst/>
              <a:cxnLst/>
              <a:rect l="l" t="t" r="r" b="b"/>
              <a:pathLst>
                <a:path w="3462654" h="1620520">
                  <a:moveTo>
                    <a:pt x="1668526" y="468249"/>
                  </a:moveTo>
                  <a:lnTo>
                    <a:pt x="1660906" y="115442"/>
                  </a:lnTo>
                  <a:lnTo>
                    <a:pt x="1640205" y="55244"/>
                  </a:lnTo>
                  <a:lnTo>
                    <a:pt x="1609470" y="14858"/>
                  </a:lnTo>
                  <a:lnTo>
                    <a:pt x="1571752" y="0"/>
                  </a:lnTo>
                  <a:lnTo>
                    <a:pt x="1390395" y="0"/>
                  </a:lnTo>
                  <a:lnTo>
                    <a:pt x="973353" y="0"/>
                  </a:lnTo>
                  <a:lnTo>
                    <a:pt x="96723" y="0"/>
                  </a:lnTo>
                  <a:lnTo>
                    <a:pt x="59118" y="14858"/>
                  </a:lnTo>
                  <a:lnTo>
                    <a:pt x="28295" y="55244"/>
                  </a:lnTo>
                  <a:lnTo>
                    <a:pt x="7620" y="115442"/>
                  </a:lnTo>
                  <a:lnTo>
                    <a:pt x="0" y="189102"/>
                  </a:lnTo>
                  <a:lnTo>
                    <a:pt x="0" y="472566"/>
                  </a:lnTo>
                  <a:lnTo>
                    <a:pt x="0" y="945514"/>
                  </a:lnTo>
                  <a:lnTo>
                    <a:pt x="7620" y="1019175"/>
                  </a:lnTo>
                  <a:lnTo>
                    <a:pt x="28295" y="1079118"/>
                  </a:lnTo>
                  <a:lnTo>
                    <a:pt x="59118" y="1119758"/>
                  </a:lnTo>
                  <a:lnTo>
                    <a:pt x="96723" y="1134617"/>
                  </a:lnTo>
                  <a:lnTo>
                    <a:pt x="973353" y="1134617"/>
                  </a:lnTo>
                  <a:lnTo>
                    <a:pt x="1390395" y="1134617"/>
                  </a:lnTo>
                  <a:lnTo>
                    <a:pt x="1571752" y="1134617"/>
                  </a:lnTo>
                  <a:lnTo>
                    <a:pt x="1609470" y="1119758"/>
                  </a:lnTo>
                  <a:lnTo>
                    <a:pt x="1640205" y="1079118"/>
                  </a:lnTo>
                  <a:lnTo>
                    <a:pt x="1660906" y="1019175"/>
                  </a:lnTo>
                  <a:lnTo>
                    <a:pt x="1668526" y="945514"/>
                  </a:lnTo>
                  <a:lnTo>
                    <a:pt x="1695577" y="827786"/>
                  </a:lnTo>
                  <a:lnTo>
                    <a:pt x="3462528" y="1620011"/>
                  </a:lnTo>
                  <a:lnTo>
                    <a:pt x="1668526" y="468249"/>
                  </a:lnTo>
                  <a:close/>
                </a:path>
              </a:pathLst>
            </a:custGeom>
            <a:ln w="9143">
              <a:solidFill>
                <a:srgbClr val="000000"/>
              </a:solidFill>
            </a:ln>
          </p:spPr>
          <p:txBody>
            <a:bodyPr wrap="square" lIns="0" tIns="0" rIns="0" bIns="0" rtlCol="0"/>
            <a:lstStyle/>
            <a:p>
              <a:endParaRPr/>
            </a:p>
          </p:txBody>
        </p:sp>
      </p:grpSp>
      <p:sp>
        <p:nvSpPr>
          <p:cNvPr id="12" name="object 12"/>
          <p:cNvSpPr txBox="1"/>
          <p:nvPr/>
        </p:nvSpPr>
        <p:spPr>
          <a:xfrm>
            <a:off x="290271" y="2428494"/>
            <a:ext cx="1442720" cy="1093470"/>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Mention</a:t>
            </a:r>
            <a:r>
              <a:rPr sz="1400" spc="-5" dirty="0">
                <a:latin typeface="Calibri"/>
                <a:cs typeface="Calibri"/>
              </a:rPr>
              <a:t> </a:t>
            </a:r>
            <a:r>
              <a:rPr sz="1400" dirty="0">
                <a:latin typeface="Calibri"/>
                <a:cs typeface="Calibri"/>
              </a:rPr>
              <a:t>AIN</a:t>
            </a:r>
            <a:r>
              <a:rPr sz="1400" spc="-20" dirty="0">
                <a:latin typeface="Calibri"/>
                <a:cs typeface="Calibri"/>
              </a:rPr>
              <a:t> </a:t>
            </a:r>
            <a:r>
              <a:rPr sz="1400" spc="-10" dirty="0">
                <a:latin typeface="Calibri"/>
                <a:cs typeface="Calibri"/>
              </a:rPr>
              <a:t>only</a:t>
            </a:r>
            <a:r>
              <a:rPr sz="1400" spc="-70" dirty="0">
                <a:latin typeface="Calibri"/>
                <a:cs typeface="Calibri"/>
              </a:rPr>
              <a:t> </a:t>
            </a:r>
            <a:r>
              <a:rPr sz="1400" spc="-25" dirty="0">
                <a:latin typeface="Calibri"/>
                <a:cs typeface="Calibri"/>
              </a:rPr>
              <a:t>if </a:t>
            </a:r>
            <a:r>
              <a:rPr sz="1400" dirty="0">
                <a:latin typeface="Calibri"/>
                <a:cs typeface="Calibri"/>
              </a:rPr>
              <a:t>the</a:t>
            </a:r>
            <a:r>
              <a:rPr sz="1400" spc="-35" dirty="0">
                <a:latin typeface="Calibri"/>
                <a:cs typeface="Calibri"/>
              </a:rPr>
              <a:t> </a:t>
            </a:r>
            <a:r>
              <a:rPr sz="1400" dirty="0">
                <a:latin typeface="Calibri"/>
                <a:cs typeface="Calibri"/>
              </a:rPr>
              <a:t>tax</a:t>
            </a:r>
            <a:r>
              <a:rPr sz="1400" spc="-40" dirty="0">
                <a:latin typeface="Calibri"/>
                <a:cs typeface="Calibri"/>
              </a:rPr>
              <a:t> </a:t>
            </a:r>
            <a:r>
              <a:rPr sz="1400" dirty="0">
                <a:latin typeface="Calibri"/>
                <a:cs typeface="Calibri"/>
              </a:rPr>
              <a:t>has</a:t>
            </a:r>
            <a:r>
              <a:rPr sz="1400" spc="-25" dirty="0">
                <a:latin typeface="Calibri"/>
                <a:cs typeface="Calibri"/>
              </a:rPr>
              <a:t> </a:t>
            </a:r>
            <a:r>
              <a:rPr sz="1400" spc="-20" dirty="0">
                <a:latin typeface="Calibri"/>
                <a:cs typeface="Calibri"/>
              </a:rPr>
              <a:t>been </a:t>
            </a:r>
            <a:r>
              <a:rPr sz="1400" dirty="0">
                <a:latin typeface="Calibri"/>
                <a:cs typeface="Calibri"/>
              </a:rPr>
              <a:t>deposited</a:t>
            </a:r>
            <a:r>
              <a:rPr sz="1400" spc="185" dirty="0">
                <a:latin typeface="Calibri"/>
                <a:cs typeface="Calibri"/>
              </a:rPr>
              <a:t> </a:t>
            </a:r>
            <a:r>
              <a:rPr sz="1400" spc="-10" dirty="0">
                <a:latin typeface="Calibri"/>
                <a:cs typeface="Calibri"/>
              </a:rPr>
              <a:t>through Transfer </a:t>
            </a:r>
            <a:r>
              <a:rPr sz="1400" spc="-35" dirty="0">
                <a:latin typeface="Calibri"/>
                <a:cs typeface="Calibri"/>
              </a:rPr>
              <a:t>Voucher/Book</a:t>
            </a:r>
            <a:r>
              <a:rPr sz="1400" spc="-15" dirty="0">
                <a:latin typeface="Calibri"/>
                <a:cs typeface="Calibri"/>
              </a:rPr>
              <a:t> </a:t>
            </a:r>
            <a:r>
              <a:rPr sz="1400" spc="-20" dirty="0">
                <a:latin typeface="Calibri"/>
                <a:cs typeface="Calibri"/>
              </a:rPr>
              <a:t>Entry</a:t>
            </a:r>
            <a:endParaRPr sz="1400">
              <a:latin typeface="Calibri"/>
              <a:cs typeface="Calibri"/>
            </a:endParaRPr>
          </a:p>
        </p:txBody>
      </p:sp>
      <p:grpSp>
        <p:nvGrpSpPr>
          <p:cNvPr id="13" name="object 13"/>
          <p:cNvGrpSpPr/>
          <p:nvPr/>
        </p:nvGrpSpPr>
        <p:grpSpPr>
          <a:xfrm>
            <a:off x="339661" y="4391977"/>
            <a:ext cx="3261995" cy="739775"/>
            <a:chOff x="339661" y="4391977"/>
            <a:chExt cx="3261995" cy="739775"/>
          </a:xfrm>
        </p:grpSpPr>
        <p:sp>
          <p:nvSpPr>
            <p:cNvPr id="14" name="object 14"/>
            <p:cNvSpPr/>
            <p:nvPr/>
          </p:nvSpPr>
          <p:spPr>
            <a:xfrm>
              <a:off x="344424" y="4396740"/>
              <a:ext cx="3252470" cy="730250"/>
            </a:xfrm>
            <a:custGeom>
              <a:avLst/>
              <a:gdLst/>
              <a:ahLst/>
              <a:cxnLst/>
              <a:rect l="l" t="t" r="r" b="b"/>
              <a:pathLst>
                <a:path w="3252470" h="730250">
                  <a:moveTo>
                    <a:pt x="3252216" y="0"/>
                  </a:moveTo>
                  <a:lnTo>
                    <a:pt x="1668399" y="358140"/>
                  </a:lnTo>
                  <a:lnTo>
                    <a:pt x="1660778" y="161290"/>
                  </a:lnTo>
                  <a:lnTo>
                    <a:pt x="1640077" y="127762"/>
                  </a:lnTo>
                  <a:lnTo>
                    <a:pt x="1609344" y="105156"/>
                  </a:lnTo>
                  <a:lnTo>
                    <a:pt x="1571625" y="96901"/>
                  </a:lnTo>
                  <a:lnTo>
                    <a:pt x="96710" y="96901"/>
                  </a:lnTo>
                  <a:lnTo>
                    <a:pt x="59118" y="105156"/>
                  </a:lnTo>
                  <a:lnTo>
                    <a:pt x="28282" y="127762"/>
                  </a:lnTo>
                  <a:lnTo>
                    <a:pt x="7619" y="161290"/>
                  </a:lnTo>
                  <a:lnTo>
                    <a:pt x="0" y="202437"/>
                  </a:lnTo>
                  <a:lnTo>
                    <a:pt x="0" y="624459"/>
                  </a:lnTo>
                  <a:lnTo>
                    <a:pt x="7619" y="665607"/>
                  </a:lnTo>
                  <a:lnTo>
                    <a:pt x="28282" y="699008"/>
                  </a:lnTo>
                  <a:lnTo>
                    <a:pt x="59118" y="721741"/>
                  </a:lnTo>
                  <a:lnTo>
                    <a:pt x="96710" y="729996"/>
                  </a:lnTo>
                  <a:lnTo>
                    <a:pt x="1571625" y="729996"/>
                  </a:lnTo>
                  <a:lnTo>
                    <a:pt x="1609344" y="721741"/>
                  </a:lnTo>
                  <a:lnTo>
                    <a:pt x="1640077" y="699008"/>
                  </a:lnTo>
                  <a:lnTo>
                    <a:pt x="1660778" y="665607"/>
                  </a:lnTo>
                  <a:lnTo>
                    <a:pt x="1668399" y="624459"/>
                  </a:lnTo>
                  <a:lnTo>
                    <a:pt x="1695450" y="558800"/>
                  </a:lnTo>
                  <a:lnTo>
                    <a:pt x="3252216" y="0"/>
                  </a:lnTo>
                  <a:close/>
                </a:path>
              </a:pathLst>
            </a:custGeom>
            <a:solidFill>
              <a:srgbClr val="F3B46C"/>
            </a:solidFill>
          </p:spPr>
          <p:txBody>
            <a:bodyPr wrap="square" lIns="0" tIns="0" rIns="0" bIns="0" rtlCol="0"/>
            <a:lstStyle/>
            <a:p>
              <a:endParaRPr/>
            </a:p>
          </p:txBody>
        </p:sp>
        <p:sp>
          <p:nvSpPr>
            <p:cNvPr id="15" name="object 15"/>
            <p:cNvSpPr/>
            <p:nvPr/>
          </p:nvSpPr>
          <p:spPr>
            <a:xfrm>
              <a:off x="344424" y="4396740"/>
              <a:ext cx="3252470" cy="730250"/>
            </a:xfrm>
            <a:custGeom>
              <a:avLst/>
              <a:gdLst/>
              <a:ahLst/>
              <a:cxnLst/>
              <a:rect l="l" t="t" r="r" b="b"/>
              <a:pathLst>
                <a:path w="3252470" h="730250">
                  <a:moveTo>
                    <a:pt x="1668399" y="358140"/>
                  </a:moveTo>
                  <a:lnTo>
                    <a:pt x="1660778" y="161290"/>
                  </a:lnTo>
                  <a:lnTo>
                    <a:pt x="1640077" y="127762"/>
                  </a:lnTo>
                  <a:lnTo>
                    <a:pt x="1609344" y="105156"/>
                  </a:lnTo>
                  <a:lnTo>
                    <a:pt x="1571625" y="96901"/>
                  </a:lnTo>
                  <a:lnTo>
                    <a:pt x="1390269" y="96901"/>
                  </a:lnTo>
                  <a:lnTo>
                    <a:pt x="973201" y="96901"/>
                  </a:lnTo>
                  <a:lnTo>
                    <a:pt x="96710" y="96901"/>
                  </a:lnTo>
                  <a:lnTo>
                    <a:pt x="59118" y="105156"/>
                  </a:lnTo>
                  <a:lnTo>
                    <a:pt x="28282" y="127762"/>
                  </a:lnTo>
                  <a:lnTo>
                    <a:pt x="7619" y="161290"/>
                  </a:lnTo>
                  <a:lnTo>
                    <a:pt x="0" y="202437"/>
                  </a:lnTo>
                  <a:lnTo>
                    <a:pt x="0" y="360680"/>
                  </a:lnTo>
                  <a:lnTo>
                    <a:pt x="0" y="624459"/>
                  </a:lnTo>
                  <a:lnTo>
                    <a:pt x="7619" y="665607"/>
                  </a:lnTo>
                  <a:lnTo>
                    <a:pt x="28282" y="699008"/>
                  </a:lnTo>
                  <a:lnTo>
                    <a:pt x="59118" y="721741"/>
                  </a:lnTo>
                  <a:lnTo>
                    <a:pt x="96710" y="729996"/>
                  </a:lnTo>
                  <a:lnTo>
                    <a:pt x="973201" y="729996"/>
                  </a:lnTo>
                  <a:lnTo>
                    <a:pt x="1390269" y="729996"/>
                  </a:lnTo>
                  <a:lnTo>
                    <a:pt x="1571625" y="729996"/>
                  </a:lnTo>
                  <a:lnTo>
                    <a:pt x="1609344" y="721741"/>
                  </a:lnTo>
                  <a:lnTo>
                    <a:pt x="1640077" y="699008"/>
                  </a:lnTo>
                  <a:lnTo>
                    <a:pt x="1660778" y="665607"/>
                  </a:lnTo>
                  <a:lnTo>
                    <a:pt x="1668399" y="624459"/>
                  </a:lnTo>
                  <a:lnTo>
                    <a:pt x="1695450" y="558800"/>
                  </a:lnTo>
                  <a:lnTo>
                    <a:pt x="3252216" y="0"/>
                  </a:lnTo>
                  <a:lnTo>
                    <a:pt x="1668399" y="358140"/>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402132" y="4615383"/>
            <a:ext cx="1579880" cy="453390"/>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Mention</a:t>
            </a:r>
            <a:r>
              <a:rPr sz="1400" spc="-75" dirty="0">
                <a:latin typeface="Calibri"/>
                <a:cs typeface="Calibri"/>
              </a:rPr>
              <a:t> </a:t>
            </a:r>
            <a:r>
              <a:rPr sz="1400" dirty="0">
                <a:latin typeface="Calibri"/>
                <a:cs typeface="Calibri"/>
              </a:rPr>
              <a:t>15</a:t>
            </a:r>
            <a:r>
              <a:rPr sz="1400" spc="-35" dirty="0">
                <a:latin typeface="Calibri"/>
                <a:cs typeface="Calibri"/>
              </a:rPr>
              <a:t> </a:t>
            </a:r>
            <a:r>
              <a:rPr sz="1400" spc="-10" dirty="0">
                <a:latin typeface="Calibri"/>
                <a:cs typeface="Calibri"/>
              </a:rPr>
              <a:t>digit</a:t>
            </a:r>
            <a:r>
              <a:rPr sz="1400" spc="-45" dirty="0">
                <a:latin typeface="Calibri"/>
                <a:cs typeface="Calibri"/>
              </a:rPr>
              <a:t> </a:t>
            </a:r>
            <a:r>
              <a:rPr sz="1400" spc="-20" dirty="0">
                <a:latin typeface="Calibri"/>
                <a:cs typeface="Calibri"/>
              </a:rPr>
              <a:t>valid</a:t>
            </a:r>
            <a:endParaRPr sz="1400">
              <a:latin typeface="Calibri"/>
              <a:cs typeface="Calibri"/>
            </a:endParaRPr>
          </a:p>
          <a:p>
            <a:pPr marL="12700">
              <a:lnSpc>
                <a:spcPct val="100000"/>
              </a:lnSpc>
            </a:pPr>
            <a:r>
              <a:rPr sz="1400" dirty="0">
                <a:latin typeface="Calibri"/>
                <a:cs typeface="Calibri"/>
              </a:rPr>
              <a:t>GSTIN</a:t>
            </a:r>
            <a:r>
              <a:rPr sz="1400" spc="-35" dirty="0">
                <a:latin typeface="Calibri"/>
                <a:cs typeface="Calibri"/>
              </a:rPr>
              <a:t> </a:t>
            </a:r>
            <a:r>
              <a:rPr sz="1400" dirty="0">
                <a:latin typeface="Calibri"/>
                <a:cs typeface="Calibri"/>
              </a:rPr>
              <a:t>if</a:t>
            </a:r>
            <a:r>
              <a:rPr sz="1400" spc="-25" dirty="0">
                <a:latin typeface="Calibri"/>
                <a:cs typeface="Calibri"/>
              </a:rPr>
              <a:t> </a:t>
            </a:r>
            <a:r>
              <a:rPr sz="1400" spc="-10" dirty="0">
                <a:latin typeface="Calibri"/>
                <a:cs typeface="Calibri"/>
              </a:rPr>
              <a:t>available</a:t>
            </a:r>
            <a:endParaRPr sz="1400">
              <a:latin typeface="Calibri"/>
              <a:cs typeface="Calibri"/>
            </a:endParaRPr>
          </a:p>
        </p:txBody>
      </p:sp>
      <p:grpSp>
        <p:nvGrpSpPr>
          <p:cNvPr id="17" name="object 17"/>
          <p:cNvGrpSpPr/>
          <p:nvPr/>
        </p:nvGrpSpPr>
        <p:grpSpPr>
          <a:xfrm>
            <a:off x="6423469" y="888301"/>
            <a:ext cx="2400935" cy="1297305"/>
            <a:chOff x="6423469" y="888301"/>
            <a:chExt cx="2400935" cy="1297305"/>
          </a:xfrm>
        </p:grpSpPr>
        <p:sp>
          <p:nvSpPr>
            <p:cNvPr id="18" name="object 18"/>
            <p:cNvSpPr/>
            <p:nvPr/>
          </p:nvSpPr>
          <p:spPr>
            <a:xfrm>
              <a:off x="6428232" y="893063"/>
              <a:ext cx="2391410" cy="1287780"/>
            </a:xfrm>
            <a:custGeom>
              <a:avLst/>
              <a:gdLst/>
              <a:ahLst/>
              <a:cxnLst/>
              <a:rect l="l" t="t" r="r" b="b"/>
              <a:pathLst>
                <a:path w="2391409" h="1287780">
                  <a:moveTo>
                    <a:pt x="2308224" y="0"/>
                  </a:moveTo>
                  <a:lnTo>
                    <a:pt x="1042923" y="0"/>
                  </a:lnTo>
                  <a:lnTo>
                    <a:pt x="1010665" y="13715"/>
                  </a:lnTo>
                  <a:lnTo>
                    <a:pt x="984249" y="50800"/>
                  </a:lnTo>
                  <a:lnTo>
                    <a:pt x="966596" y="106045"/>
                  </a:lnTo>
                  <a:lnTo>
                    <a:pt x="959992" y="490474"/>
                  </a:lnTo>
                  <a:lnTo>
                    <a:pt x="0" y="1287780"/>
                  </a:lnTo>
                  <a:lnTo>
                    <a:pt x="969517" y="784225"/>
                  </a:lnTo>
                  <a:lnTo>
                    <a:pt x="959992" y="868426"/>
                  </a:lnTo>
                  <a:lnTo>
                    <a:pt x="966596" y="936116"/>
                  </a:lnTo>
                  <a:lnTo>
                    <a:pt x="984249" y="991108"/>
                  </a:lnTo>
                  <a:lnTo>
                    <a:pt x="1010665" y="1028446"/>
                  </a:lnTo>
                  <a:lnTo>
                    <a:pt x="1042923" y="1042035"/>
                  </a:lnTo>
                  <a:lnTo>
                    <a:pt x="2308224" y="1042035"/>
                  </a:lnTo>
                  <a:lnTo>
                    <a:pt x="2340483" y="1028446"/>
                  </a:lnTo>
                  <a:lnTo>
                    <a:pt x="2366898" y="991108"/>
                  </a:lnTo>
                  <a:lnTo>
                    <a:pt x="2384678" y="936116"/>
                  </a:lnTo>
                  <a:lnTo>
                    <a:pt x="2391156" y="868426"/>
                  </a:lnTo>
                  <a:lnTo>
                    <a:pt x="2391156" y="173736"/>
                  </a:lnTo>
                  <a:lnTo>
                    <a:pt x="2384678" y="106045"/>
                  </a:lnTo>
                  <a:lnTo>
                    <a:pt x="2366898" y="50800"/>
                  </a:lnTo>
                  <a:lnTo>
                    <a:pt x="2340483" y="13715"/>
                  </a:lnTo>
                  <a:lnTo>
                    <a:pt x="2308224" y="0"/>
                  </a:lnTo>
                  <a:close/>
                </a:path>
              </a:pathLst>
            </a:custGeom>
            <a:solidFill>
              <a:srgbClr val="F3B46C"/>
            </a:solidFill>
          </p:spPr>
          <p:txBody>
            <a:bodyPr wrap="square" lIns="0" tIns="0" rIns="0" bIns="0" rtlCol="0"/>
            <a:lstStyle/>
            <a:p>
              <a:endParaRPr/>
            </a:p>
          </p:txBody>
        </p:sp>
        <p:sp>
          <p:nvSpPr>
            <p:cNvPr id="19" name="object 19"/>
            <p:cNvSpPr/>
            <p:nvPr/>
          </p:nvSpPr>
          <p:spPr>
            <a:xfrm>
              <a:off x="6428232" y="893063"/>
              <a:ext cx="2391410" cy="1287780"/>
            </a:xfrm>
            <a:custGeom>
              <a:avLst/>
              <a:gdLst/>
              <a:ahLst/>
              <a:cxnLst/>
              <a:rect l="l" t="t" r="r" b="b"/>
              <a:pathLst>
                <a:path w="2391409" h="1287780">
                  <a:moveTo>
                    <a:pt x="959992" y="490474"/>
                  </a:moveTo>
                  <a:lnTo>
                    <a:pt x="966596" y="106045"/>
                  </a:lnTo>
                  <a:lnTo>
                    <a:pt x="984249" y="50800"/>
                  </a:lnTo>
                  <a:lnTo>
                    <a:pt x="1010665" y="13715"/>
                  </a:lnTo>
                  <a:lnTo>
                    <a:pt x="1042923" y="0"/>
                  </a:lnTo>
                  <a:lnTo>
                    <a:pt x="1198498" y="0"/>
                  </a:lnTo>
                  <a:lnTo>
                    <a:pt x="1556258" y="0"/>
                  </a:lnTo>
                  <a:lnTo>
                    <a:pt x="2308224" y="0"/>
                  </a:lnTo>
                  <a:lnTo>
                    <a:pt x="2340483" y="13715"/>
                  </a:lnTo>
                  <a:lnTo>
                    <a:pt x="2366898" y="50800"/>
                  </a:lnTo>
                  <a:lnTo>
                    <a:pt x="2384678" y="106045"/>
                  </a:lnTo>
                  <a:lnTo>
                    <a:pt x="2391156" y="173736"/>
                  </a:lnTo>
                  <a:lnTo>
                    <a:pt x="2391156" y="434086"/>
                  </a:lnTo>
                  <a:lnTo>
                    <a:pt x="2391156" y="868426"/>
                  </a:lnTo>
                  <a:lnTo>
                    <a:pt x="2384678" y="936116"/>
                  </a:lnTo>
                  <a:lnTo>
                    <a:pt x="2366898" y="991108"/>
                  </a:lnTo>
                  <a:lnTo>
                    <a:pt x="2340483" y="1028446"/>
                  </a:lnTo>
                  <a:lnTo>
                    <a:pt x="2308224" y="1042035"/>
                  </a:lnTo>
                  <a:lnTo>
                    <a:pt x="1556258" y="1042035"/>
                  </a:lnTo>
                  <a:lnTo>
                    <a:pt x="1198498" y="1042035"/>
                  </a:lnTo>
                  <a:lnTo>
                    <a:pt x="1042923" y="1042035"/>
                  </a:lnTo>
                  <a:lnTo>
                    <a:pt x="1010665" y="1028446"/>
                  </a:lnTo>
                  <a:lnTo>
                    <a:pt x="984249" y="991108"/>
                  </a:lnTo>
                  <a:lnTo>
                    <a:pt x="966596" y="936116"/>
                  </a:lnTo>
                  <a:lnTo>
                    <a:pt x="959992" y="868426"/>
                  </a:lnTo>
                  <a:lnTo>
                    <a:pt x="969517" y="784225"/>
                  </a:lnTo>
                  <a:lnTo>
                    <a:pt x="0" y="1287780"/>
                  </a:lnTo>
                  <a:lnTo>
                    <a:pt x="959992" y="490474"/>
                  </a:lnTo>
                  <a:close/>
                </a:path>
              </a:pathLst>
            </a:custGeom>
            <a:ln w="9144">
              <a:solidFill>
                <a:srgbClr val="000000"/>
              </a:solidFill>
            </a:ln>
          </p:spPr>
          <p:txBody>
            <a:bodyPr wrap="square" lIns="0" tIns="0" rIns="0" bIns="0" rtlCol="0"/>
            <a:lstStyle/>
            <a:p>
              <a:endParaRPr/>
            </a:p>
          </p:txBody>
        </p:sp>
      </p:grpSp>
      <p:sp>
        <p:nvSpPr>
          <p:cNvPr id="20" name="object 20"/>
          <p:cNvSpPr txBox="1"/>
          <p:nvPr/>
        </p:nvSpPr>
        <p:spPr>
          <a:xfrm>
            <a:off x="7471409" y="997457"/>
            <a:ext cx="1330960" cy="87947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For</a:t>
            </a:r>
            <a:r>
              <a:rPr sz="1400" spc="-45" dirty="0">
                <a:latin typeface="Calibri"/>
                <a:cs typeface="Calibri"/>
              </a:rPr>
              <a:t> </a:t>
            </a:r>
            <a:r>
              <a:rPr sz="1400" spc="-10" dirty="0">
                <a:latin typeface="Calibri"/>
                <a:cs typeface="Calibri"/>
              </a:rPr>
              <a:t>Central</a:t>
            </a:r>
            <a:r>
              <a:rPr sz="1400" spc="-55" dirty="0">
                <a:latin typeface="Calibri"/>
                <a:cs typeface="Calibri"/>
              </a:rPr>
              <a:t> </a:t>
            </a:r>
            <a:r>
              <a:rPr sz="1400" spc="-25" dirty="0">
                <a:latin typeface="Calibri"/>
                <a:cs typeface="Calibri"/>
              </a:rPr>
              <a:t>and </a:t>
            </a:r>
            <a:r>
              <a:rPr sz="1400" dirty="0">
                <a:latin typeface="Calibri"/>
                <a:cs typeface="Calibri"/>
              </a:rPr>
              <a:t>State</a:t>
            </a:r>
            <a:r>
              <a:rPr sz="1400" spc="-55" dirty="0">
                <a:latin typeface="Calibri"/>
                <a:cs typeface="Calibri"/>
              </a:rPr>
              <a:t> </a:t>
            </a:r>
            <a:r>
              <a:rPr sz="1400" dirty="0">
                <a:latin typeface="Calibri"/>
                <a:cs typeface="Calibri"/>
              </a:rPr>
              <a:t>Govt.,</a:t>
            </a:r>
            <a:r>
              <a:rPr sz="1400" spc="-80" dirty="0">
                <a:latin typeface="Calibri"/>
                <a:cs typeface="Calibri"/>
              </a:rPr>
              <a:t> </a:t>
            </a:r>
            <a:r>
              <a:rPr sz="1400" spc="-10" dirty="0">
                <a:latin typeface="Calibri"/>
                <a:cs typeface="Calibri"/>
              </a:rPr>
              <a:t>select </a:t>
            </a:r>
            <a:r>
              <a:rPr sz="1400" dirty="0">
                <a:latin typeface="Calibri"/>
                <a:cs typeface="Calibri"/>
              </a:rPr>
              <a:t>the</a:t>
            </a:r>
            <a:r>
              <a:rPr sz="1400" spc="-30" dirty="0">
                <a:latin typeface="Calibri"/>
                <a:cs typeface="Calibri"/>
              </a:rPr>
              <a:t> </a:t>
            </a:r>
            <a:r>
              <a:rPr sz="1400" spc="-10" dirty="0">
                <a:latin typeface="Calibri"/>
                <a:cs typeface="Calibri"/>
              </a:rPr>
              <a:t>Ministry/ </a:t>
            </a:r>
            <a:r>
              <a:rPr sz="1400" dirty="0">
                <a:latin typeface="Calibri"/>
                <a:cs typeface="Calibri"/>
              </a:rPr>
              <a:t>Dept.</a:t>
            </a:r>
            <a:r>
              <a:rPr sz="1400" spc="245" dirty="0">
                <a:latin typeface="Calibri"/>
                <a:cs typeface="Calibri"/>
              </a:rPr>
              <a:t> </a:t>
            </a:r>
            <a:r>
              <a:rPr sz="1400" spc="-20" dirty="0">
                <a:latin typeface="Calibri"/>
                <a:cs typeface="Calibri"/>
              </a:rPr>
              <a:t>name</a:t>
            </a:r>
            <a:endParaRPr sz="1400">
              <a:latin typeface="Calibri"/>
              <a:cs typeface="Calibri"/>
            </a:endParaRPr>
          </a:p>
        </p:txBody>
      </p:sp>
      <p:grpSp>
        <p:nvGrpSpPr>
          <p:cNvPr id="21" name="object 21"/>
          <p:cNvGrpSpPr/>
          <p:nvPr/>
        </p:nvGrpSpPr>
        <p:grpSpPr>
          <a:xfrm>
            <a:off x="6444805" y="2340673"/>
            <a:ext cx="2466340" cy="1228725"/>
            <a:chOff x="6444805" y="2340673"/>
            <a:chExt cx="2466340" cy="1228725"/>
          </a:xfrm>
        </p:grpSpPr>
        <p:sp>
          <p:nvSpPr>
            <p:cNvPr id="22" name="object 22"/>
            <p:cNvSpPr/>
            <p:nvPr/>
          </p:nvSpPr>
          <p:spPr>
            <a:xfrm>
              <a:off x="6449567" y="2345435"/>
              <a:ext cx="2456815" cy="1219200"/>
            </a:xfrm>
            <a:custGeom>
              <a:avLst/>
              <a:gdLst/>
              <a:ahLst/>
              <a:cxnLst/>
              <a:rect l="l" t="t" r="r" b="b"/>
              <a:pathLst>
                <a:path w="2456815" h="1219200">
                  <a:moveTo>
                    <a:pt x="0" y="0"/>
                  </a:moveTo>
                  <a:lnTo>
                    <a:pt x="1034923" y="945134"/>
                  </a:lnTo>
                  <a:lnTo>
                    <a:pt x="1025398" y="1034668"/>
                  </a:lnTo>
                  <a:lnTo>
                    <a:pt x="1032002" y="1106551"/>
                  </a:lnTo>
                  <a:lnTo>
                    <a:pt x="1049655" y="1165098"/>
                  </a:lnTo>
                  <a:lnTo>
                    <a:pt x="1076071" y="1204722"/>
                  </a:lnTo>
                  <a:lnTo>
                    <a:pt x="1108329" y="1219200"/>
                  </a:lnTo>
                  <a:lnTo>
                    <a:pt x="2373757" y="1219200"/>
                  </a:lnTo>
                  <a:lnTo>
                    <a:pt x="2406015" y="1204722"/>
                  </a:lnTo>
                  <a:lnTo>
                    <a:pt x="2432431" y="1165098"/>
                  </a:lnTo>
                  <a:lnTo>
                    <a:pt x="2450211" y="1106551"/>
                  </a:lnTo>
                  <a:lnTo>
                    <a:pt x="2456688" y="1034668"/>
                  </a:lnTo>
                  <a:lnTo>
                    <a:pt x="2456688" y="296544"/>
                  </a:lnTo>
                  <a:lnTo>
                    <a:pt x="2450211" y="224662"/>
                  </a:lnTo>
                  <a:lnTo>
                    <a:pt x="2432431" y="165862"/>
                  </a:lnTo>
                  <a:lnTo>
                    <a:pt x="2406015" y="126491"/>
                  </a:lnTo>
                  <a:lnTo>
                    <a:pt x="2373757" y="112013"/>
                  </a:lnTo>
                  <a:lnTo>
                    <a:pt x="1108329" y="112013"/>
                  </a:lnTo>
                  <a:lnTo>
                    <a:pt x="1076071" y="126491"/>
                  </a:lnTo>
                  <a:lnTo>
                    <a:pt x="1049655" y="165862"/>
                  </a:lnTo>
                  <a:lnTo>
                    <a:pt x="1032002" y="224662"/>
                  </a:lnTo>
                  <a:lnTo>
                    <a:pt x="1025398" y="633094"/>
                  </a:lnTo>
                  <a:lnTo>
                    <a:pt x="0" y="0"/>
                  </a:lnTo>
                  <a:close/>
                </a:path>
              </a:pathLst>
            </a:custGeom>
            <a:solidFill>
              <a:srgbClr val="F3B46C"/>
            </a:solidFill>
          </p:spPr>
          <p:txBody>
            <a:bodyPr wrap="square" lIns="0" tIns="0" rIns="0" bIns="0" rtlCol="0"/>
            <a:lstStyle/>
            <a:p>
              <a:endParaRPr/>
            </a:p>
          </p:txBody>
        </p:sp>
        <p:sp>
          <p:nvSpPr>
            <p:cNvPr id="23" name="object 23"/>
            <p:cNvSpPr/>
            <p:nvPr/>
          </p:nvSpPr>
          <p:spPr>
            <a:xfrm>
              <a:off x="6449567" y="2345435"/>
              <a:ext cx="2456815" cy="1219200"/>
            </a:xfrm>
            <a:custGeom>
              <a:avLst/>
              <a:gdLst/>
              <a:ahLst/>
              <a:cxnLst/>
              <a:rect l="l" t="t" r="r" b="b"/>
              <a:pathLst>
                <a:path w="2456815" h="1219200">
                  <a:moveTo>
                    <a:pt x="1025398" y="633094"/>
                  </a:moveTo>
                  <a:lnTo>
                    <a:pt x="1032002" y="224662"/>
                  </a:lnTo>
                  <a:lnTo>
                    <a:pt x="1049655" y="165862"/>
                  </a:lnTo>
                  <a:lnTo>
                    <a:pt x="1076071" y="126491"/>
                  </a:lnTo>
                  <a:lnTo>
                    <a:pt x="1108329" y="112013"/>
                  </a:lnTo>
                  <a:lnTo>
                    <a:pt x="1263904" y="112013"/>
                  </a:lnTo>
                  <a:lnTo>
                    <a:pt x="1621789" y="112013"/>
                  </a:lnTo>
                  <a:lnTo>
                    <a:pt x="2373757" y="112013"/>
                  </a:lnTo>
                  <a:lnTo>
                    <a:pt x="2406015" y="126491"/>
                  </a:lnTo>
                  <a:lnTo>
                    <a:pt x="2432431" y="165862"/>
                  </a:lnTo>
                  <a:lnTo>
                    <a:pt x="2450211" y="224662"/>
                  </a:lnTo>
                  <a:lnTo>
                    <a:pt x="2456688" y="296544"/>
                  </a:lnTo>
                  <a:lnTo>
                    <a:pt x="2456688" y="573277"/>
                  </a:lnTo>
                  <a:lnTo>
                    <a:pt x="2456688" y="1034668"/>
                  </a:lnTo>
                  <a:lnTo>
                    <a:pt x="2450211" y="1106551"/>
                  </a:lnTo>
                  <a:lnTo>
                    <a:pt x="2432431" y="1165098"/>
                  </a:lnTo>
                  <a:lnTo>
                    <a:pt x="2406015" y="1204722"/>
                  </a:lnTo>
                  <a:lnTo>
                    <a:pt x="2373757" y="1219200"/>
                  </a:lnTo>
                  <a:lnTo>
                    <a:pt x="1621789" y="1219200"/>
                  </a:lnTo>
                  <a:lnTo>
                    <a:pt x="1263904" y="1219200"/>
                  </a:lnTo>
                  <a:lnTo>
                    <a:pt x="1108329" y="1219200"/>
                  </a:lnTo>
                  <a:lnTo>
                    <a:pt x="1076071" y="1204722"/>
                  </a:lnTo>
                  <a:lnTo>
                    <a:pt x="1049655" y="1165098"/>
                  </a:lnTo>
                  <a:lnTo>
                    <a:pt x="1032002" y="1106551"/>
                  </a:lnTo>
                  <a:lnTo>
                    <a:pt x="1025398" y="1034668"/>
                  </a:lnTo>
                  <a:lnTo>
                    <a:pt x="1034923" y="945134"/>
                  </a:lnTo>
                  <a:lnTo>
                    <a:pt x="0" y="0"/>
                  </a:lnTo>
                  <a:lnTo>
                    <a:pt x="1025398" y="633094"/>
                  </a:lnTo>
                  <a:close/>
                </a:path>
              </a:pathLst>
            </a:custGeom>
            <a:ln w="9144">
              <a:solidFill>
                <a:srgbClr val="000000"/>
              </a:solidFill>
            </a:ln>
          </p:spPr>
          <p:txBody>
            <a:bodyPr wrap="square" lIns="0" tIns="0" rIns="0" bIns="0" rtlCol="0"/>
            <a:lstStyle/>
            <a:p>
              <a:endParaRPr/>
            </a:p>
          </p:txBody>
        </p:sp>
      </p:grpSp>
      <p:sp>
        <p:nvSpPr>
          <p:cNvPr id="24" name="object 24"/>
          <p:cNvSpPr txBox="1"/>
          <p:nvPr/>
        </p:nvSpPr>
        <p:spPr>
          <a:xfrm>
            <a:off x="7545451" y="2476245"/>
            <a:ext cx="1183005" cy="109347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For</a:t>
            </a:r>
            <a:r>
              <a:rPr sz="1400" spc="-40" dirty="0">
                <a:latin typeface="Calibri"/>
                <a:cs typeface="Calibri"/>
              </a:rPr>
              <a:t> </a:t>
            </a:r>
            <a:r>
              <a:rPr sz="1400" spc="-10" dirty="0">
                <a:latin typeface="Calibri"/>
                <a:cs typeface="Calibri"/>
              </a:rPr>
              <a:t>Central</a:t>
            </a:r>
            <a:r>
              <a:rPr sz="1400" spc="-55" dirty="0">
                <a:latin typeface="Calibri"/>
                <a:cs typeface="Calibri"/>
              </a:rPr>
              <a:t> </a:t>
            </a:r>
            <a:r>
              <a:rPr sz="1400" spc="-25" dirty="0">
                <a:latin typeface="Calibri"/>
                <a:cs typeface="Calibri"/>
              </a:rPr>
              <a:t>and </a:t>
            </a:r>
            <a:r>
              <a:rPr sz="1400" dirty="0">
                <a:latin typeface="Calibri"/>
                <a:cs typeface="Calibri"/>
              </a:rPr>
              <a:t>State</a:t>
            </a:r>
            <a:r>
              <a:rPr sz="1400" spc="-75" dirty="0">
                <a:latin typeface="Calibri"/>
                <a:cs typeface="Calibri"/>
              </a:rPr>
              <a:t> </a:t>
            </a:r>
            <a:r>
              <a:rPr sz="1400" spc="-10" dirty="0">
                <a:latin typeface="Calibri"/>
                <a:cs typeface="Calibri"/>
              </a:rPr>
              <a:t>Govt., provide</a:t>
            </a:r>
            <a:r>
              <a:rPr sz="1400" spc="-50" dirty="0">
                <a:latin typeface="Calibri"/>
                <a:cs typeface="Calibri"/>
              </a:rPr>
              <a:t> </a:t>
            </a:r>
            <a:r>
              <a:rPr sz="1400" spc="-25" dirty="0">
                <a:latin typeface="Calibri"/>
                <a:cs typeface="Calibri"/>
              </a:rPr>
              <a:t>DDO </a:t>
            </a:r>
            <a:r>
              <a:rPr sz="1400" dirty="0">
                <a:latin typeface="Calibri"/>
                <a:cs typeface="Calibri"/>
              </a:rPr>
              <a:t>code</a:t>
            </a:r>
            <a:r>
              <a:rPr sz="1400" spc="-45" dirty="0">
                <a:latin typeface="Calibri"/>
                <a:cs typeface="Calibri"/>
              </a:rPr>
              <a:t> </a:t>
            </a:r>
            <a:r>
              <a:rPr sz="1400" spc="-20" dirty="0">
                <a:latin typeface="Calibri"/>
                <a:cs typeface="Calibri"/>
              </a:rPr>
              <a:t>(refer</a:t>
            </a:r>
            <a:r>
              <a:rPr sz="1400" spc="-30" dirty="0">
                <a:latin typeface="Calibri"/>
                <a:cs typeface="Calibri"/>
              </a:rPr>
              <a:t> </a:t>
            </a:r>
            <a:r>
              <a:rPr sz="1400" spc="-20" dirty="0">
                <a:latin typeface="Calibri"/>
                <a:cs typeface="Calibri"/>
              </a:rPr>
              <a:t>note </a:t>
            </a:r>
            <a:r>
              <a:rPr sz="1400" spc="-25" dirty="0">
                <a:latin typeface="Calibri"/>
                <a:cs typeface="Calibri"/>
              </a:rPr>
              <a:t>2)</a:t>
            </a:r>
            <a:endParaRPr sz="1400">
              <a:latin typeface="Calibri"/>
              <a:cs typeface="Calibri"/>
            </a:endParaRPr>
          </a:p>
        </p:txBody>
      </p:sp>
      <p:grpSp>
        <p:nvGrpSpPr>
          <p:cNvPr id="25" name="object 25"/>
          <p:cNvGrpSpPr/>
          <p:nvPr/>
        </p:nvGrpSpPr>
        <p:grpSpPr>
          <a:xfrm>
            <a:off x="4954523" y="4338828"/>
            <a:ext cx="3641090" cy="1178560"/>
            <a:chOff x="4954523" y="4338828"/>
            <a:chExt cx="3641090" cy="1178560"/>
          </a:xfrm>
        </p:grpSpPr>
        <p:sp>
          <p:nvSpPr>
            <p:cNvPr id="26" name="object 26"/>
            <p:cNvSpPr/>
            <p:nvPr/>
          </p:nvSpPr>
          <p:spPr>
            <a:xfrm>
              <a:off x="4959095" y="4343400"/>
              <a:ext cx="3632200" cy="1169035"/>
            </a:xfrm>
            <a:custGeom>
              <a:avLst/>
              <a:gdLst/>
              <a:ahLst/>
              <a:cxnLst/>
              <a:rect l="l" t="t" r="r" b="b"/>
              <a:pathLst>
                <a:path w="3632200" h="1169035">
                  <a:moveTo>
                    <a:pt x="3548760" y="0"/>
                  </a:moveTo>
                  <a:lnTo>
                    <a:pt x="2283713" y="0"/>
                  </a:lnTo>
                  <a:lnTo>
                    <a:pt x="2251329" y="15367"/>
                  </a:lnTo>
                  <a:lnTo>
                    <a:pt x="2225039" y="56895"/>
                  </a:lnTo>
                  <a:lnTo>
                    <a:pt x="2207259" y="118872"/>
                  </a:lnTo>
                  <a:lnTo>
                    <a:pt x="2200782" y="550163"/>
                  </a:lnTo>
                  <a:lnTo>
                    <a:pt x="0" y="464819"/>
                  </a:lnTo>
                  <a:lnTo>
                    <a:pt x="2223388" y="763016"/>
                  </a:lnTo>
                  <a:lnTo>
                    <a:pt x="2200782" y="974090"/>
                  </a:lnTo>
                  <a:lnTo>
                    <a:pt x="2207259" y="1049909"/>
                  </a:lnTo>
                  <a:lnTo>
                    <a:pt x="2225039" y="1111758"/>
                  </a:lnTo>
                  <a:lnTo>
                    <a:pt x="2251329" y="1153541"/>
                  </a:lnTo>
                  <a:lnTo>
                    <a:pt x="2283713" y="1168908"/>
                  </a:lnTo>
                  <a:lnTo>
                    <a:pt x="3548760" y="1168908"/>
                  </a:lnTo>
                  <a:lnTo>
                    <a:pt x="3581019" y="1153541"/>
                  </a:lnTo>
                  <a:lnTo>
                    <a:pt x="3607434" y="1111758"/>
                  </a:lnTo>
                  <a:lnTo>
                    <a:pt x="3625214" y="1049909"/>
                  </a:lnTo>
                  <a:lnTo>
                    <a:pt x="3631692" y="974090"/>
                  </a:lnTo>
                  <a:lnTo>
                    <a:pt x="3631692" y="194818"/>
                  </a:lnTo>
                  <a:lnTo>
                    <a:pt x="3625214" y="118872"/>
                  </a:lnTo>
                  <a:lnTo>
                    <a:pt x="3607434" y="56895"/>
                  </a:lnTo>
                  <a:lnTo>
                    <a:pt x="3581019" y="15367"/>
                  </a:lnTo>
                  <a:lnTo>
                    <a:pt x="3548760" y="0"/>
                  </a:lnTo>
                  <a:close/>
                </a:path>
              </a:pathLst>
            </a:custGeom>
            <a:solidFill>
              <a:srgbClr val="F3B46C"/>
            </a:solidFill>
          </p:spPr>
          <p:txBody>
            <a:bodyPr wrap="square" lIns="0" tIns="0" rIns="0" bIns="0" rtlCol="0"/>
            <a:lstStyle/>
            <a:p>
              <a:endParaRPr/>
            </a:p>
          </p:txBody>
        </p:sp>
        <p:sp>
          <p:nvSpPr>
            <p:cNvPr id="27" name="object 27"/>
            <p:cNvSpPr/>
            <p:nvPr/>
          </p:nvSpPr>
          <p:spPr>
            <a:xfrm>
              <a:off x="4959095" y="4343400"/>
              <a:ext cx="3632200" cy="1169035"/>
            </a:xfrm>
            <a:custGeom>
              <a:avLst/>
              <a:gdLst/>
              <a:ahLst/>
              <a:cxnLst/>
              <a:rect l="l" t="t" r="r" b="b"/>
              <a:pathLst>
                <a:path w="3632200" h="1169035">
                  <a:moveTo>
                    <a:pt x="2200782" y="550163"/>
                  </a:moveTo>
                  <a:lnTo>
                    <a:pt x="2207259" y="118872"/>
                  </a:lnTo>
                  <a:lnTo>
                    <a:pt x="2225039" y="56895"/>
                  </a:lnTo>
                  <a:lnTo>
                    <a:pt x="2251329" y="15367"/>
                  </a:lnTo>
                  <a:lnTo>
                    <a:pt x="2283713" y="0"/>
                  </a:lnTo>
                  <a:lnTo>
                    <a:pt x="2439161" y="0"/>
                  </a:lnTo>
                  <a:lnTo>
                    <a:pt x="2796921" y="0"/>
                  </a:lnTo>
                  <a:lnTo>
                    <a:pt x="3548760" y="0"/>
                  </a:lnTo>
                  <a:lnTo>
                    <a:pt x="3581019" y="15367"/>
                  </a:lnTo>
                  <a:lnTo>
                    <a:pt x="3607434" y="56895"/>
                  </a:lnTo>
                  <a:lnTo>
                    <a:pt x="3625214" y="118872"/>
                  </a:lnTo>
                  <a:lnTo>
                    <a:pt x="3631692" y="194818"/>
                  </a:lnTo>
                  <a:lnTo>
                    <a:pt x="3631692" y="486918"/>
                  </a:lnTo>
                  <a:lnTo>
                    <a:pt x="3631692" y="974090"/>
                  </a:lnTo>
                  <a:lnTo>
                    <a:pt x="3625214" y="1049909"/>
                  </a:lnTo>
                  <a:lnTo>
                    <a:pt x="3607434" y="1111758"/>
                  </a:lnTo>
                  <a:lnTo>
                    <a:pt x="3581019" y="1153541"/>
                  </a:lnTo>
                  <a:lnTo>
                    <a:pt x="3548760" y="1168908"/>
                  </a:lnTo>
                  <a:lnTo>
                    <a:pt x="2796921" y="1168908"/>
                  </a:lnTo>
                  <a:lnTo>
                    <a:pt x="2439161" y="1168908"/>
                  </a:lnTo>
                  <a:lnTo>
                    <a:pt x="2283713" y="1168908"/>
                  </a:lnTo>
                  <a:lnTo>
                    <a:pt x="2251329" y="1153541"/>
                  </a:lnTo>
                  <a:lnTo>
                    <a:pt x="2225039" y="1111758"/>
                  </a:lnTo>
                  <a:lnTo>
                    <a:pt x="2207259" y="1049909"/>
                  </a:lnTo>
                  <a:lnTo>
                    <a:pt x="2200782" y="974090"/>
                  </a:lnTo>
                  <a:lnTo>
                    <a:pt x="2223388" y="763016"/>
                  </a:lnTo>
                  <a:lnTo>
                    <a:pt x="0" y="464819"/>
                  </a:lnTo>
                  <a:lnTo>
                    <a:pt x="2200782" y="550163"/>
                  </a:lnTo>
                  <a:close/>
                </a:path>
              </a:pathLst>
            </a:custGeom>
            <a:ln w="9144">
              <a:solidFill>
                <a:srgbClr val="000000"/>
              </a:solidFill>
            </a:ln>
          </p:spPr>
          <p:txBody>
            <a:bodyPr wrap="square" lIns="0" tIns="0" rIns="0" bIns="0" rtlCol="0"/>
            <a:lstStyle/>
            <a:p>
              <a:endParaRPr/>
            </a:p>
          </p:txBody>
        </p:sp>
      </p:grpSp>
      <p:sp>
        <p:nvSpPr>
          <p:cNvPr id="28" name="object 28"/>
          <p:cNvSpPr txBox="1"/>
          <p:nvPr/>
        </p:nvSpPr>
        <p:spPr>
          <a:xfrm>
            <a:off x="7244333" y="4421885"/>
            <a:ext cx="1339215" cy="109283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If</a:t>
            </a:r>
            <a:r>
              <a:rPr sz="1400" spc="5" dirty="0">
                <a:latin typeface="Calibri"/>
                <a:cs typeface="Calibri"/>
              </a:rPr>
              <a:t> </a:t>
            </a:r>
            <a:r>
              <a:rPr sz="1400" spc="-20" dirty="0">
                <a:latin typeface="Calibri"/>
                <a:cs typeface="Calibri"/>
              </a:rPr>
              <a:t>clicked</a:t>
            </a:r>
            <a:r>
              <a:rPr sz="1400" spc="-70" dirty="0">
                <a:latin typeface="Calibri"/>
                <a:cs typeface="Calibri"/>
              </a:rPr>
              <a:t> </a:t>
            </a:r>
            <a:r>
              <a:rPr sz="1400" dirty="0">
                <a:latin typeface="Calibri"/>
                <a:cs typeface="Calibri"/>
              </a:rPr>
              <a:t>on</a:t>
            </a:r>
            <a:r>
              <a:rPr sz="1400" spc="-40" dirty="0">
                <a:latin typeface="Calibri"/>
                <a:cs typeface="Calibri"/>
              </a:rPr>
              <a:t> </a:t>
            </a:r>
            <a:r>
              <a:rPr sz="1400" spc="-20" dirty="0">
                <a:latin typeface="Calibri"/>
                <a:cs typeface="Calibri"/>
              </a:rPr>
              <a:t>check box,</a:t>
            </a:r>
            <a:r>
              <a:rPr sz="1400" spc="-95" dirty="0">
                <a:latin typeface="Calibri"/>
                <a:cs typeface="Calibri"/>
              </a:rPr>
              <a:t> </a:t>
            </a:r>
            <a:r>
              <a:rPr sz="1400" dirty="0">
                <a:latin typeface="Calibri"/>
                <a:cs typeface="Calibri"/>
              </a:rPr>
              <a:t>fields</a:t>
            </a:r>
            <a:r>
              <a:rPr sz="1400" spc="200" dirty="0">
                <a:latin typeface="Calibri"/>
                <a:cs typeface="Calibri"/>
              </a:rPr>
              <a:t> </a:t>
            </a:r>
            <a:r>
              <a:rPr sz="1400" dirty="0">
                <a:latin typeface="Calibri"/>
                <a:cs typeface="Calibri"/>
              </a:rPr>
              <a:t>such</a:t>
            </a:r>
            <a:r>
              <a:rPr sz="1400" spc="-50" dirty="0">
                <a:latin typeface="Calibri"/>
                <a:cs typeface="Calibri"/>
              </a:rPr>
              <a:t> </a:t>
            </a:r>
            <a:r>
              <a:rPr sz="1400" spc="-25" dirty="0">
                <a:latin typeface="Calibri"/>
                <a:cs typeface="Calibri"/>
              </a:rPr>
              <a:t>as </a:t>
            </a:r>
            <a:r>
              <a:rPr sz="1400" dirty="0">
                <a:latin typeface="Calibri"/>
                <a:cs typeface="Calibri"/>
              </a:rPr>
              <a:t>Flat</a:t>
            </a:r>
            <a:r>
              <a:rPr sz="1400" spc="-50" dirty="0">
                <a:latin typeface="Calibri"/>
                <a:cs typeface="Calibri"/>
              </a:rPr>
              <a:t> </a:t>
            </a:r>
            <a:r>
              <a:rPr sz="1400" dirty="0">
                <a:latin typeface="Calibri"/>
                <a:cs typeface="Calibri"/>
              </a:rPr>
              <a:t>No.,</a:t>
            </a:r>
            <a:r>
              <a:rPr sz="1400" spc="-50" dirty="0">
                <a:latin typeface="Calibri"/>
                <a:cs typeface="Calibri"/>
              </a:rPr>
              <a:t> </a:t>
            </a:r>
            <a:r>
              <a:rPr sz="1400" dirty="0">
                <a:latin typeface="Calibri"/>
                <a:cs typeface="Calibri"/>
              </a:rPr>
              <a:t>Name</a:t>
            </a:r>
            <a:r>
              <a:rPr sz="1400" spc="-35" dirty="0">
                <a:latin typeface="Calibri"/>
                <a:cs typeface="Calibri"/>
              </a:rPr>
              <a:t> </a:t>
            </a:r>
            <a:r>
              <a:rPr sz="1400" spc="-25" dirty="0">
                <a:latin typeface="Calibri"/>
                <a:cs typeface="Calibri"/>
              </a:rPr>
              <a:t>of </a:t>
            </a:r>
            <a:r>
              <a:rPr sz="1400" dirty="0">
                <a:latin typeface="Calibri"/>
                <a:cs typeface="Calibri"/>
              </a:rPr>
              <a:t>Bldg</a:t>
            </a:r>
            <a:r>
              <a:rPr sz="1400" spc="-55" dirty="0">
                <a:latin typeface="Calibri"/>
                <a:cs typeface="Calibri"/>
              </a:rPr>
              <a:t> </a:t>
            </a:r>
            <a:r>
              <a:rPr sz="1400" dirty="0">
                <a:latin typeface="Calibri"/>
                <a:cs typeface="Calibri"/>
              </a:rPr>
              <a:t>etc.</a:t>
            </a:r>
            <a:r>
              <a:rPr sz="1400" spc="-25" dirty="0">
                <a:latin typeface="Calibri"/>
                <a:cs typeface="Calibri"/>
              </a:rPr>
              <a:t> </a:t>
            </a:r>
            <a:r>
              <a:rPr sz="1400" spc="-20" dirty="0">
                <a:latin typeface="Calibri"/>
                <a:cs typeface="Calibri"/>
              </a:rPr>
              <a:t>will</a:t>
            </a:r>
            <a:r>
              <a:rPr sz="1400" spc="-45" dirty="0">
                <a:latin typeface="Calibri"/>
                <a:cs typeface="Calibri"/>
              </a:rPr>
              <a:t> </a:t>
            </a:r>
            <a:r>
              <a:rPr sz="1400" spc="-25" dirty="0">
                <a:latin typeface="Calibri"/>
                <a:cs typeface="Calibri"/>
              </a:rPr>
              <a:t>be </a:t>
            </a:r>
            <a:r>
              <a:rPr sz="1400" dirty="0">
                <a:latin typeface="Calibri"/>
                <a:cs typeface="Calibri"/>
              </a:rPr>
              <a:t>auto</a:t>
            </a:r>
            <a:r>
              <a:rPr sz="1400" spc="240" dirty="0">
                <a:latin typeface="Calibri"/>
                <a:cs typeface="Calibri"/>
              </a:rPr>
              <a:t> </a:t>
            </a:r>
            <a:r>
              <a:rPr sz="1400" spc="-10" dirty="0">
                <a:latin typeface="Calibri"/>
                <a:cs typeface="Calibri"/>
              </a:rPr>
              <a:t>populated.</a:t>
            </a:r>
            <a:endParaRPr sz="1400">
              <a:latin typeface="Calibri"/>
              <a:cs typeface="Calibri"/>
            </a:endParaRPr>
          </a:p>
        </p:txBody>
      </p:sp>
      <p:sp>
        <p:nvSpPr>
          <p:cNvPr id="29" name="object 29"/>
          <p:cNvSpPr txBox="1"/>
          <p:nvPr/>
        </p:nvSpPr>
        <p:spPr>
          <a:xfrm>
            <a:off x="8138414" y="6569430"/>
            <a:ext cx="180340" cy="178435"/>
          </a:xfrm>
          <a:prstGeom prst="rect">
            <a:avLst/>
          </a:prstGeom>
        </p:spPr>
        <p:txBody>
          <a:bodyPr vert="horz" wrap="square" lIns="0" tIns="0" rIns="0" bIns="0" rtlCol="0">
            <a:spAutoFit/>
          </a:bodyPr>
          <a:lstStyle/>
          <a:p>
            <a:pPr>
              <a:lnSpc>
                <a:spcPts val="1335"/>
              </a:lnSpc>
            </a:pPr>
            <a:r>
              <a:rPr sz="1400" spc="-35" dirty="0">
                <a:solidFill>
                  <a:srgbClr val="FFFFFF"/>
                </a:solidFill>
                <a:latin typeface="Calibri"/>
                <a:cs typeface="Calibri"/>
              </a:rPr>
              <a:t>17</a:t>
            </a:r>
            <a:endParaRPr sz="1400">
              <a:latin typeface="Calibri"/>
              <a:cs typeface="Calibri"/>
            </a:endParaRPr>
          </a:p>
        </p:txBody>
      </p:sp>
      <p:grpSp>
        <p:nvGrpSpPr>
          <p:cNvPr id="30" name="object 30"/>
          <p:cNvGrpSpPr/>
          <p:nvPr/>
        </p:nvGrpSpPr>
        <p:grpSpPr>
          <a:xfrm>
            <a:off x="73152" y="5995414"/>
            <a:ext cx="8961120" cy="754380"/>
            <a:chOff x="73152" y="5995414"/>
            <a:chExt cx="8961120" cy="754380"/>
          </a:xfrm>
        </p:grpSpPr>
        <p:sp>
          <p:nvSpPr>
            <p:cNvPr id="31" name="object 31"/>
            <p:cNvSpPr/>
            <p:nvPr/>
          </p:nvSpPr>
          <p:spPr>
            <a:xfrm>
              <a:off x="80772" y="6003034"/>
              <a:ext cx="8945880" cy="739140"/>
            </a:xfrm>
            <a:custGeom>
              <a:avLst/>
              <a:gdLst/>
              <a:ahLst/>
              <a:cxnLst/>
              <a:rect l="l" t="t" r="r" b="b"/>
              <a:pathLst>
                <a:path w="8945880" h="739140">
                  <a:moveTo>
                    <a:pt x="8945880" y="0"/>
                  </a:moveTo>
                  <a:lnTo>
                    <a:pt x="0" y="0"/>
                  </a:lnTo>
                  <a:lnTo>
                    <a:pt x="0" y="739140"/>
                  </a:lnTo>
                  <a:lnTo>
                    <a:pt x="8945880" y="739140"/>
                  </a:lnTo>
                  <a:lnTo>
                    <a:pt x="8945880" y="0"/>
                  </a:lnTo>
                  <a:close/>
                </a:path>
              </a:pathLst>
            </a:custGeom>
            <a:solidFill>
              <a:srgbClr val="FFFFFF"/>
            </a:solidFill>
          </p:spPr>
          <p:txBody>
            <a:bodyPr wrap="square" lIns="0" tIns="0" rIns="0" bIns="0" rtlCol="0"/>
            <a:lstStyle/>
            <a:p>
              <a:endParaRPr/>
            </a:p>
          </p:txBody>
        </p:sp>
        <p:sp>
          <p:nvSpPr>
            <p:cNvPr id="32" name="object 32"/>
            <p:cNvSpPr/>
            <p:nvPr/>
          </p:nvSpPr>
          <p:spPr>
            <a:xfrm>
              <a:off x="80772" y="6003034"/>
              <a:ext cx="8945880" cy="739140"/>
            </a:xfrm>
            <a:custGeom>
              <a:avLst/>
              <a:gdLst/>
              <a:ahLst/>
              <a:cxnLst/>
              <a:rect l="l" t="t" r="r" b="b"/>
              <a:pathLst>
                <a:path w="8945880" h="739140">
                  <a:moveTo>
                    <a:pt x="0" y="739140"/>
                  </a:moveTo>
                  <a:lnTo>
                    <a:pt x="8945880" y="739140"/>
                  </a:lnTo>
                  <a:lnTo>
                    <a:pt x="8945880" y="0"/>
                  </a:lnTo>
                  <a:lnTo>
                    <a:pt x="0" y="0"/>
                  </a:lnTo>
                  <a:lnTo>
                    <a:pt x="0" y="739140"/>
                  </a:lnTo>
                  <a:close/>
                </a:path>
              </a:pathLst>
            </a:custGeom>
            <a:ln w="15240">
              <a:solidFill>
                <a:srgbClr val="A15D0D"/>
              </a:solidFill>
            </a:ln>
          </p:spPr>
          <p:txBody>
            <a:bodyPr wrap="square" lIns="0" tIns="0" rIns="0" bIns="0" rtlCol="0"/>
            <a:lstStyle/>
            <a:p>
              <a:endParaRPr/>
            </a:p>
          </p:txBody>
        </p:sp>
      </p:grpSp>
      <p:sp>
        <p:nvSpPr>
          <p:cNvPr id="33" name="object 33"/>
          <p:cNvSpPr txBox="1"/>
          <p:nvPr/>
        </p:nvSpPr>
        <p:spPr>
          <a:xfrm>
            <a:off x="170078" y="6071412"/>
            <a:ext cx="426084" cy="239395"/>
          </a:xfrm>
          <a:prstGeom prst="rect">
            <a:avLst/>
          </a:prstGeom>
        </p:spPr>
        <p:txBody>
          <a:bodyPr vert="horz" wrap="square" lIns="0" tIns="12700" rIns="0" bIns="0" rtlCol="0">
            <a:spAutoFit/>
          </a:bodyPr>
          <a:lstStyle/>
          <a:p>
            <a:pPr>
              <a:lnSpc>
                <a:spcPct val="100000"/>
              </a:lnSpc>
              <a:spcBef>
                <a:spcPts val="100"/>
              </a:spcBef>
            </a:pPr>
            <a:r>
              <a:rPr sz="1400" b="1" spc="-10" dirty="0">
                <a:solidFill>
                  <a:srgbClr val="A15D0D"/>
                </a:solidFill>
                <a:latin typeface="Calibri"/>
                <a:cs typeface="Calibri"/>
              </a:rPr>
              <a:t>Note:</a:t>
            </a:r>
            <a:endParaRPr sz="1400">
              <a:latin typeface="Calibri"/>
              <a:cs typeface="Calibri"/>
            </a:endParaRPr>
          </a:p>
        </p:txBody>
      </p:sp>
      <p:sp>
        <p:nvSpPr>
          <p:cNvPr id="34" name="object 34"/>
          <p:cNvSpPr txBox="1"/>
          <p:nvPr/>
        </p:nvSpPr>
        <p:spPr>
          <a:xfrm>
            <a:off x="88392" y="6397752"/>
            <a:ext cx="8930640" cy="337185"/>
          </a:xfrm>
          <a:prstGeom prst="rect">
            <a:avLst/>
          </a:prstGeom>
          <a:solidFill>
            <a:srgbClr val="FFFFFF"/>
          </a:solidFill>
        </p:spPr>
        <p:txBody>
          <a:bodyPr vert="horz" wrap="square" lIns="0" tIns="0" rIns="0" bIns="0" rtlCol="0">
            <a:spAutoFit/>
          </a:bodyPr>
          <a:lstStyle/>
          <a:p>
            <a:pPr marL="255270" indent="-173990">
              <a:lnSpc>
                <a:spcPts val="894"/>
              </a:lnSpc>
              <a:buAutoNum type="arabicPeriod"/>
              <a:tabLst>
                <a:tab pos="255270" algn="l"/>
              </a:tabLst>
            </a:pPr>
            <a:r>
              <a:rPr sz="1400" dirty="0">
                <a:solidFill>
                  <a:srgbClr val="A15D0D"/>
                </a:solidFill>
                <a:latin typeface="Calibri"/>
                <a:cs typeface="Calibri"/>
              </a:rPr>
              <a:t>In</a:t>
            </a:r>
            <a:r>
              <a:rPr sz="1400" spc="-35" dirty="0">
                <a:solidFill>
                  <a:srgbClr val="A15D0D"/>
                </a:solidFill>
                <a:latin typeface="Calibri"/>
                <a:cs typeface="Calibri"/>
              </a:rPr>
              <a:t> </a:t>
            </a:r>
            <a:r>
              <a:rPr sz="1400" dirty="0">
                <a:solidFill>
                  <a:srgbClr val="A15D0D"/>
                </a:solidFill>
                <a:latin typeface="Calibri"/>
                <a:cs typeface="Calibri"/>
              </a:rPr>
              <a:t>case</a:t>
            </a:r>
            <a:r>
              <a:rPr sz="1400" spc="280" dirty="0">
                <a:solidFill>
                  <a:srgbClr val="A15D0D"/>
                </a:solidFill>
                <a:latin typeface="Calibri"/>
                <a:cs typeface="Calibri"/>
              </a:rPr>
              <a:t> </a:t>
            </a:r>
            <a:r>
              <a:rPr sz="1400" spc="-40" dirty="0">
                <a:solidFill>
                  <a:srgbClr val="A15D0D"/>
                </a:solidFill>
                <a:latin typeface="Calibri"/>
                <a:cs typeface="Calibri"/>
              </a:rPr>
              <a:t>PAO</a:t>
            </a:r>
            <a:r>
              <a:rPr sz="1400" spc="-35" dirty="0">
                <a:solidFill>
                  <a:srgbClr val="A15D0D"/>
                </a:solidFill>
                <a:latin typeface="Calibri"/>
                <a:cs typeface="Calibri"/>
              </a:rPr>
              <a:t> </a:t>
            </a:r>
            <a:r>
              <a:rPr sz="1400" dirty="0">
                <a:solidFill>
                  <a:srgbClr val="A15D0D"/>
                </a:solidFill>
                <a:latin typeface="Calibri"/>
                <a:cs typeface="Calibri"/>
              </a:rPr>
              <a:t>code</a:t>
            </a:r>
            <a:r>
              <a:rPr sz="1400" spc="-25" dirty="0">
                <a:solidFill>
                  <a:srgbClr val="A15D0D"/>
                </a:solidFill>
                <a:latin typeface="Calibri"/>
                <a:cs typeface="Calibri"/>
              </a:rPr>
              <a:t> </a:t>
            </a:r>
            <a:r>
              <a:rPr sz="1400" dirty="0">
                <a:solidFill>
                  <a:srgbClr val="A15D0D"/>
                </a:solidFill>
                <a:latin typeface="Calibri"/>
                <a:cs typeface="Calibri"/>
              </a:rPr>
              <a:t>is</a:t>
            </a:r>
            <a:r>
              <a:rPr sz="1400" spc="-20" dirty="0">
                <a:solidFill>
                  <a:srgbClr val="A15D0D"/>
                </a:solidFill>
                <a:latin typeface="Calibri"/>
                <a:cs typeface="Calibri"/>
              </a:rPr>
              <a:t> </a:t>
            </a:r>
            <a:r>
              <a:rPr sz="1400" dirty="0">
                <a:solidFill>
                  <a:srgbClr val="A15D0D"/>
                </a:solidFill>
                <a:latin typeface="Calibri"/>
                <a:cs typeface="Calibri"/>
              </a:rPr>
              <a:t>not</a:t>
            </a:r>
            <a:r>
              <a:rPr sz="1400" spc="-5" dirty="0">
                <a:solidFill>
                  <a:srgbClr val="A15D0D"/>
                </a:solidFill>
                <a:latin typeface="Calibri"/>
                <a:cs typeface="Calibri"/>
              </a:rPr>
              <a:t> </a:t>
            </a:r>
            <a:r>
              <a:rPr sz="1400" spc="-10" dirty="0">
                <a:solidFill>
                  <a:srgbClr val="A15D0D"/>
                </a:solidFill>
                <a:latin typeface="Calibri"/>
                <a:cs typeface="Calibri"/>
              </a:rPr>
              <a:t>available,</a:t>
            </a:r>
            <a:r>
              <a:rPr sz="1400" spc="-5" dirty="0">
                <a:solidFill>
                  <a:srgbClr val="A15D0D"/>
                </a:solidFill>
                <a:latin typeface="Calibri"/>
                <a:cs typeface="Calibri"/>
              </a:rPr>
              <a:t> </a:t>
            </a:r>
            <a:r>
              <a:rPr sz="1400" dirty="0">
                <a:solidFill>
                  <a:srgbClr val="A15D0D"/>
                </a:solidFill>
                <a:latin typeface="Calibri"/>
                <a:cs typeface="Calibri"/>
              </a:rPr>
              <a:t>quote</a:t>
            </a:r>
            <a:r>
              <a:rPr sz="1400" spc="-5" dirty="0">
                <a:solidFill>
                  <a:srgbClr val="A15D0D"/>
                </a:solidFill>
                <a:latin typeface="Calibri"/>
                <a:cs typeface="Calibri"/>
              </a:rPr>
              <a:t> </a:t>
            </a:r>
            <a:r>
              <a:rPr sz="1400" spc="-10" dirty="0">
                <a:solidFill>
                  <a:srgbClr val="A15D0D"/>
                </a:solidFill>
                <a:latin typeface="Calibri"/>
                <a:cs typeface="Calibri"/>
              </a:rPr>
              <a:t>PAOOCDNOTAVBL</a:t>
            </a:r>
            <a:endParaRPr sz="1400">
              <a:latin typeface="Calibri"/>
              <a:cs typeface="Calibri"/>
            </a:endParaRPr>
          </a:p>
          <a:p>
            <a:pPr marL="251460" indent="-170180">
              <a:lnSpc>
                <a:spcPct val="100000"/>
              </a:lnSpc>
              <a:buAutoNum type="arabicPeriod"/>
              <a:tabLst>
                <a:tab pos="251460" algn="l"/>
              </a:tabLst>
            </a:pPr>
            <a:r>
              <a:rPr sz="1400" dirty="0">
                <a:solidFill>
                  <a:srgbClr val="A15D0D"/>
                </a:solidFill>
                <a:latin typeface="Calibri"/>
                <a:cs typeface="Calibri"/>
              </a:rPr>
              <a:t>In</a:t>
            </a:r>
            <a:r>
              <a:rPr sz="1400" spc="-25" dirty="0">
                <a:solidFill>
                  <a:srgbClr val="A15D0D"/>
                </a:solidFill>
                <a:latin typeface="Calibri"/>
                <a:cs typeface="Calibri"/>
              </a:rPr>
              <a:t> </a:t>
            </a:r>
            <a:r>
              <a:rPr sz="1400" dirty="0">
                <a:solidFill>
                  <a:srgbClr val="A15D0D"/>
                </a:solidFill>
                <a:latin typeface="Calibri"/>
                <a:cs typeface="Calibri"/>
              </a:rPr>
              <a:t>case</a:t>
            </a:r>
            <a:r>
              <a:rPr sz="1400" spc="254" dirty="0">
                <a:solidFill>
                  <a:srgbClr val="A15D0D"/>
                </a:solidFill>
                <a:latin typeface="Calibri"/>
                <a:cs typeface="Calibri"/>
              </a:rPr>
              <a:t> </a:t>
            </a:r>
            <a:r>
              <a:rPr sz="1400" dirty="0">
                <a:solidFill>
                  <a:srgbClr val="A15D0D"/>
                </a:solidFill>
                <a:latin typeface="Calibri"/>
                <a:cs typeface="Calibri"/>
              </a:rPr>
              <a:t>DDO</a:t>
            </a:r>
            <a:r>
              <a:rPr sz="1400" spc="-30" dirty="0">
                <a:solidFill>
                  <a:srgbClr val="A15D0D"/>
                </a:solidFill>
                <a:latin typeface="Calibri"/>
                <a:cs typeface="Calibri"/>
              </a:rPr>
              <a:t> </a:t>
            </a:r>
            <a:r>
              <a:rPr sz="1400" dirty="0">
                <a:solidFill>
                  <a:srgbClr val="A15D0D"/>
                </a:solidFill>
                <a:latin typeface="Calibri"/>
                <a:cs typeface="Calibri"/>
              </a:rPr>
              <a:t>code</a:t>
            </a:r>
            <a:r>
              <a:rPr sz="1400" spc="-25" dirty="0">
                <a:solidFill>
                  <a:srgbClr val="A15D0D"/>
                </a:solidFill>
                <a:latin typeface="Calibri"/>
                <a:cs typeface="Calibri"/>
              </a:rPr>
              <a:t> </a:t>
            </a:r>
            <a:r>
              <a:rPr sz="1400" dirty="0">
                <a:solidFill>
                  <a:srgbClr val="A15D0D"/>
                </a:solidFill>
                <a:latin typeface="Calibri"/>
                <a:cs typeface="Calibri"/>
              </a:rPr>
              <a:t>is</a:t>
            </a:r>
            <a:r>
              <a:rPr sz="1400" spc="-20" dirty="0">
                <a:solidFill>
                  <a:srgbClr val="A15D0D"/>
                </a:solidFill>
                <a:latin typeface="Calibri"/>
                <a:cs typeface="Calibri"/>
              </a:rPr>
              <a:t> </a:t>
            </a:r>
            <a:r>
              <a:rPr sz="1400" dirty="0">
                <a:solidFill>
                  <a:srgbClr val="A15D0D"/>
                </a:solidFill>
                <a:latin typeface="Calibri"/>
                <a:cs typeface="Calibri"/>
              </a:rPr>
              <a:t>not</a:t>
            </a:r>
            <a:r>
              <a:rPr sz="1400" spc="254" dirty="0">
                <a:solidFill>
                  <a:srgbClr val="A15D0D"/>
                </a:solidFill>
                <a:latin typeface="Calibri"/>
                <a:cs typeface="Calibri"/>
              </a:rPr>
              <a:t> </a:t>
            </a:r>
            <a:r>
              <a:rPr sz="1400" dirty="0">
                <a:solidFill>
                  <a:srgbClr val="A15D0D"/>
                </a:solidFill>
                <a:latin typeface="Calibri"/>
                <a:cs typeface="Calibri"/>
              </a:rPr>
              <a:t>available quote</a:t>
            </a:r>
            <a:r>
              <a:rPr sz="1400" spc="265" dirty="0">
                <a:solidFill>
                  <a:srgbClr val="A15D0D"/>
                </a:solidFill>
                <a:latin typeface="Calibri"/>
                <a:cs typeface="Calibri"/>
              </a:rPr>
              <a:t> </a:t>
            </a:r>
            <a:r>
              <a:rPr sz="1400" spc="-10" dirty="0">
                <a:solidFill>
                  <a:srgbClr val="A15D0D"/>
                </a:solidFill>
                <a:latin typeface="Calibri"/>
                <a:cs typeface="Calibri"/>
              </a:rPr>
              <a:t>DDOCDNOTAVBL</a:t>
            </a:r>
            <a:endParaRPr sz="14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46760" rIns="0" bIns="0" rtlCol="0">
            <a:spAutoFit/>
          </a:bodyPr>
          <a:lstStyle/>
          <a:p>
            <a:pPr marL="834390">
              <a:lnSpc>
                <a:spcPct val="100000"/>
              </a:lnSpc>
              <a:spcBef>
                <a:spcPts val="100"/>
              </a:spcBef>
            </a:pPr>
            <a:r>
              <a:rPr dirty="0"/>
              <a:t>Regular</a:t>
            </a:r>
            <a:r>
              <a:rPr spc="-95" dirty="0"/>
              <a:t> </a:t>
            </a:r>
            <a:r>
              <a:rPr spc="-10" dirty="0"/>
              <a:t>Statement-</a:t>
            </a:r>
            <a:r>
              <a:rPr spc="-65" dirty="0"/>
              <a:t> </a:t>
            </a:r>
            <a:r>
              <a:rPr spc="-10" dirty="0"/>
              <a:t>Deductor/Collector</a:t>
            </a:r>
            <a:r>
              <a:rPr spc="-95" dirty="0"/>
              <a:t> </a:t>
            </a:r>
            <a:r>
              <a:rPr spc="-10" dirty="0"/>
              <a:t>Details</a:t>
            </a:r>
          </a:p>
        </p:txBody>
      </p:sp>
      <p:grpSp>
        <p:nvGrpSpPr>
          <p:cNvPr id="4" name="object 4"/>
          <p:cNvGrpSpPr/>
          <p:nvPr/>
        </p:nvGrpSpPr>
        <p:grpSpPr>
          <a:xfrm>
            <a:off x="158305" y="920305"/>
            <a:ext cx="8792845" cy="5389245"/>
            <a:chOff x="158305" y="920305"/>
            <a:chExt cx="8792845" cy="5389245"/>
          </a:xfrm>
        </p:grpSpPr>
        <p:pic>
          <p:nvPicPr>
            <p:cNvPr id="5" name="object 5"/>
            <p:cNvPicPr/>
            <p:nvPr/>
          </p:nvPicPr>
          <p:blipFill>
            <a:blip r:embed="rId2" cstate="print"/>
            <a:stretch>
              <a:fillRect/>
            </a:stretch>
          </p:blipFill>
          <p:spPr>
            <a:xfrm>
              <a:off x="274320" y="929640"/>
              <a:ext cx="8666988" cy="4974335"/>
            </a:xfrm>
            <a:prstGeom prst="rect">
              <a:avLst/>
            </a:prstGeom>
          </p:spPr>
        </p:pic>
        <p:sp>
          <p:nvSpPr>
            <p:cNvPr id="6" name="object 6"/>
            <p:cNvSpPr/>
            <p:nvPr/>
          </p:nvSpPr>
          <p:spPr>
            <a:xfrm>
              <a:off x="269747" y="925067"/>
              <a:ext cx="8676640" cy="4983480"/>
            </a:xfrm>
            <a:custGeom>
              <a:avLst/>
              <a:gdLst/>
              <a:ahLst/>
              <a:cxnLst/>
              <a:rect l="l" t="t" r="r" b="b"/>
              <a:pathLst>
                <a:path w="8676640" h="4983480">
                  <a:moveTo>
                    <a:pt x="0" y="4983480"/>
                  </a:moveTo>
                  <a:lnTo>
                    <a:pt x="8676132" y="4983480"/>
                  </a:lnTo>
                  <a:lnTo>
                    <a:pt x="8676132" y="0"/>
                  </a:lnTo>
                  <a:lnTo>
                    <a:pt x="0" y="0"/>
                  </a:lnTo>
                  <a:lnTo>
                    <a:pt x="0" y="4983480"/>
                  </a:lnTo>
                  <a:close/>
                </a:path>
              </a:pathLst>
            </a:custGeom>
            <a:ln w="9144">
              <a:solidFill>
                <a:srgbClr val="000000"/>
              </a:solidFill>
            </a:ln>
          </p:spPr>
          <p:txBody>
            <a:bodyPr wrap="square" lIns="0" tIns="0" rIns="0" bIns="0" rtlCol="0"/>
            <a:lstStyle/>
            <a:p>
              <a:endParaRPr/>
            </a:p>
          </p:txBody>
        </p:sp>
        <p:sp>
          <p:nvSpPr>
            <p:cNvPr id="7" name="object 7"/>
            <p:cNvSpPr/>
            <p:nvPr/>
          </p:nvSpPr>
          <p:spPr>
            <a:xfrm>
              <a:off x="163068" y="5198364"/>
              <a:ext cx="3325495" cy="1106805"/>
            </a:xfrm>
            <a:custGeom>
              <a:avLst/>
              <a:gdLst/>
              <a:ahLst/>
              <a:cxnLst/>
              <a:rect l="l" t="t" r="r" b="b"/>
              <a:pathLst>
                <a:path w="3325495" h="1106804">
                  <a:moveTo>
                    <a:pt x="3325368" y="0"/>
                  </a:moveTo>
                  <a:lnTo>
                    <a:pt x="2246757" y="557872"/>
                  </a:lnTo>
                  <a:lnTo>
                    <a:pt x="2236470" y="267462"/>
                  </a:lnTo>
                  <a:lnTo>
                    <a:pt x="2208657" y="217932"/>
                  </a:lnTo>
                  <a:lnTo>
                    <a:pt x="2167255" y="184658"/>
                  </a:lnTo>
                  <a:lnTo>
                    <a:pt x="2116455" y="172466"/>
                  </a:lnTo>
                  <a:lnTo>
                    <a:pt x="130238" y="172466"/>
                  </a:lnTo>
                  <a:lnTo>
                    <a:pt x="79603" y="184658"/>
                  </a:lnTo>
                  <a:lnTo>
                    <a:pt x="38100" y="217932"/>
                  </a:lnTo>
                  <a:lnTo>
                    <a:pt x="10261" y="267462"/>
                  </a:lnTo>
                  <a:lnTo>
                    <a:pt x="0" y="328168"/>
                  </a:lnTo>
                  <a:lnTo>
                    <a:pt x="0" y="950760"/>
                  </a:lnTo>
                  <a:lnTo>
                    <a:pt x="10261" y="1011389"/>
                  </a:lnTo>
                  <a:lnTo>
                    <a:pt x="38100" y="1060754"/>
                  </a:lnTo>
                  <a:lnTo>
                    <a:pt x="79603" y="1094181"/>
                  </a:lnTo>
                  <a:lnTo>
                    <a:pt x="130238" y="1106424"/>
                  </a:lnTo>
                  <a:lnTo>
                    <a:pt x="2116455" y="1106424"/>
                  </a:lnTo>
                  <a:lnTo>
                    <a:pt x="2167255" y="1094181"/>
                  </a:lnTo>
                  <a:lnTo>
                    <a:pt x="2208657" y="1060754"/>
                  </a:lnTo>
                  <a:lnTo>
                    <a:pt x="2236470" y="1011389"/>
                  </a:lnTo>
                  <a:lnTo>
                    <a:pt x="2246757" y="950760"/>
                  </a:lnTo>
                  <a:lnTo>
                    <a:pt x="2283206" y="853909"/>
                  </a:lnTo>
                  <a:lnTo>
                    <a:pt x="3325368" y="0"/>
                  </a:lnTo>
                  <a:close/>
                </a:path>
              </a:pathLst>
            </a:custGeom>
            <a:solidFill>
              <a:srgbClr val="F3B46C"/>
            </a:solidFill>
          </p:spPr>
          <p:txBody>
            <a:bodyPr wrap="square" lIns="0" tIns="0" rIns="0" bIns="0" rtlCol="0"/>
            <a:lstStyle/>
            <a:p>
              <a:endParaRPr/>
            </a:p>
          </p:txBody>
        </p:sp>
        <p:sp>
          <p:nvSpPr>
            <p:cNvPr id="8" name="object 8"/>
            <p:cNvSpPr/>
            <p:nvPr/>
          </p:nvSpPr>
          <p:spPr>
            <a:xfrm>
              <a:off x="163068" y="5198364"/>
              <a:ext cx="3325495" cy="1106805"/>
            </a:xfrm>
            <a:custGeom>
              <a:avLst/>
              <a:gdLst/>
              <a:ahLst/>
              <a:cxnLst/>
              <a:rect l="l" t="t" r="r" b="b"/>
              <a:pathLst>
                <a:path w="3325495" h="1106804">
                  <a:moveTo>
                    <a:pt x="2246757" y="557872"/>
                  </a:moveTo>
                  <a:lnTo>
                    <a:pt x="2236470" y="267462"/>
                  </a:lnTo>
                  <a:lnTo>
                    <a:pt x="2208657" y="217932"/>
                  </a:lnTo>
                  <a:lnTo>
                    <a:pt x="2167255" y="184658"/>
                  </a:lnTo>
                  <a:lnTo>
                    <a:pt x="2116455" y="172466"/>
                  </a:lnTo>
                  <a:lnTo>
                    <a:pt x="1872361" y="172466"/>
                  </a:lnTo>
                  <a:lnTo>
                    <a:pt x="1310640" y="172466"/>
                  </a:lnTo>
                  <a:lnTo>
                    <a:pt x="130238" y="172466"/>
                  </a:lnTo>
                  <a:lnTo>
                    <a:pt x="79603" y="184658"/>
                  </a:lnTo>
                  <a:lnTo>
                    <a:pt x="38100" y="217932"/>
                  </a:lnTo>
                  <a:lnTo>
                    <a:pt x="10261" y="267462"/>
                  </a:lnTo>
                  <a:lnTo>
                    <a:pt x="0" y="328168"/>
                  </a:lnTo>
                  <a:lnTo>
                    <a:pt x="0" y="561530"/>
                  </a:lnTo>
                  <a:lnTo>
                    <a:pt x="0" y="950760"/>
                  </a:lnTo>
                  <a:lnTo>
                    <a:pt x="10261" y="1011389"/>
                  </a:lnTo>
                  <a:lnTo>
                    <a:pt x="38100" y="1060754"/>
                  </a:lnTo>
                  <a:lnTo>
                    <a:pt x="79603" y="1094181"/>
                  </a:lnTo>
                  <a:lnTo>
                    <a:pt x="130238" y="1106424"/>
                  </a:lnTo>
                  <a:lnTo>
                    <a:pt x="1310640" y="1106424"/>
                  </a:lnTo>
                  <a:lnTo>
                    <a:pt x="1872361" y="1106424"/>
                  </a:lnTo>
                  <a:lnTo>
                    <a:pt x="2116455" y="1106424"/>
                  </a:lnTo>
                  <a:lnTo>
                    <a:pt x="2167255" y="1094181"/>
                  </a:lnTo>
                  <a:lnTo>
                    <a:pt x="2208657" y="1060754"/>
                  </a:lnTo>
                  <a:lnTo>
                    <a:pt x="2236470" y="1011389"/>
                  </a:lnTo>
                  <a:lnTo>
                    <a:pt x="2246757" y="950760"/>
                  </a:lnTo>
                  <a:lnTo>
                    <a:pt x="2283206" y="853909"/>
                  </a:lnTo>
                  <a:lnTo>
                    <a:pt x="3325368" y="0"/>
                  </a:lnTo>
                  <a:lnTo>
                    <a:pt x="2246757" y="557872"/>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256743" y="5379847"/>
            <a:ext cx="2045335"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If</a:t>
            </a:r>
            <a:r>
              <a:rPr sz="1400" spc="-10" dirty="0">
                <a:latin typeface="Calibri"/>
                <a:cs typeface="Calibri"/>
              </a:rPr>
              <a:t> </a:t>
            </a:r>
            <a:r>
              <a:rPr sz="1400" spc="-20" dirty="0">
                <a:latin typeface="Calibri"/>
                <a:cs typeface="Calibri"/>
              </a:rPr>
              <a:t>regular</a:t>
            </a:r>
            <a:r>
              <a:rPr sz="1400" spc="-55" dirty="0">
                <a:latin typeface="Calibri"/>
                <a:cs typeface="Calibri"/>
              </a:rPr>
              <a:t> </a:t>
            </a:r>
            <a:r>
              <a:rPr sz="1400" spc="-10" dirty="0">
                <a:latin typeface="Calibri"/>
                <a:cs typeface="Calibri"/>
              </a:rPr>
              <a:t>statement</a:t>
            </a:r>
            <a:r>
              <a:rPr sz="1400" spc="-20" dirty="0">
                <a:latin typeface="Calibri"/>
                <a:cs typeface="Calibri"/>
              </a:rPr>
              <a:t> </a:t>
            </a:r>
            <a:r>
              <a:rPr sz="1400" dirty="0">
                <a:latin typeface="Calibri"/>
                <a:cs typeface="Calibri"/>
              </a:rPr>
              <a:t>for</a:t>
            </a:r>
            <a:r>
              <a:rPr sz="1400" spc="-55" dirty="0">
                <a:latin typeface="Calibri"/>
                <a:cs typeface="Calibri"/>
              </a:rPr>
              <a:t> </a:t>
            </a:r>
            <a:r>
              <a:rPr sz="1400" spc="-25" dirty="0">
                <a:latin typeface="Calibri"/>
                <a:cs typeface="Calibri"/>
              </a:rPr>
              <a:t>the </a:t>
            </a:r>
            <a:r>
              <a:rPr sz="1400" spc="-90" dirty="0">
                <a:latin typeface="Calibri"/>
                <a:cs typeface="Calibri"/>
              </a:rPr>
              <a:t>TAN</a:t>
            </a:r>
            <a:r>
              <a:rPr sz="1400" spc="-180" dirty="0">
                <a:latin typeface="Calibri"/>
                <a:cs typeface="Calibri"/>
              </a:rPr>
              <a:t> </a:t>
            </a:r>
            <a:r>
              <a:rPr lang="en-IN" sz="1400" spc="-180" dirty="0">
                <a:latin typeface="Calibri"/>
                <a:cs typeface="Calibri"/>
              </a:rPr>
              <a:t> </a:t>
            </a:r>
            <a:r>
              <a:rPr sz="1400" dirty="0">
                <a:latin typeface="Calibri"/>
                <a:cs typeface="Calibri"/>
              </a:rPr>
              <a:t>and</a:t>
            </a:r>
            <a:r>
              <a:rPr sz="1400" spc="-70" dirty="0">
                <a:latin typeface="Calibri"/>
                <a:cs typeface="Calibri"/>
              </a:rPr>
              <a:t> </a:t>
            </a:r>
            <a:r>
              <a:rPr sz="1400" dirty="0">
                <a:latin typeface="Calibri"/>
                <a:cs typeface="Calibri"/>
              </a:rPr>
              <a:t>Form</a:t>
            </a:r>
            <a:r>
              <a:rPr sz="1400" spc="-65" dirty="0">
                <a:latin typeface="Calibri"/>
                <a:cs typeface="Calibri"/>
              </a:rPr>
              <a:t> </a:t>
            </a:r>
            <a:r>
              <a:rPr sz="1400" dirty="0">
                <a:latin typeface="Calibri"/>
                <a:cs typeface="Calibri"/>
              </a:rPr>
              <a:t>has</a:t>
            </a:r>
            <a:r>
              <a:rPr sz="1400" spc="-45" dirty="0">
                <a:latin typeface="Calibri"/>
                <a:cs typeface="Calibri"/>
              </a:rPr>
              <a:t> </a:t>
            </a:r>
            <a:r>
              <a:rPr sz="1400" dirty="0">
                <a:latin typeface="Calibri"/>
                <a:cs typeface="Calibri"/>
              </a:rPr>
              <a:t>been</a:t>
            </a:r>
            <a:r>
              <a:rPr sz="1400" spc="-30" dirty="0">
                <a:latin typeface="Calibri"/>
                <a:cs typeface="Calibri"/>
              </a:rPr>
              <a:t> </a:t>
            </a:r>
            <a:r>
              <a:rPr sz="1400" spc="-20" dirty="0">
                <a:latin typeface="Calibri"/>
                <a:cs typeface="Calibri"/>
              </a:rPr>
              <a:t>filed earlier</a:t>
            </a:r>
            <a:r>
              <a:rPr sz="1400" spc="-45" dirty="0">
                <a:latin typeface="Calibri"/>
                <a:cs typeface="Calibri"/>
              </a:rPr>
              <a:t> </a:t>
            </a:r>
            <a:r>
              <a:rPr sz="1400" dirty="0">
                <a:latin typeface="Calibri"/>
                <a:cs typeface="Calibri"/>
              </a:rPr>
              <a:t>then</a:t>
            </a:r>
            <a:r>
              <a:rPr sz="1400" spc="-5" dirty="0">
                <a:latin typeface="Calibri"/>
                <a:cs typeface="Calibri"/>
              </a:rPr>
              <a:t> </a:t>
            </a:r>
            <a:r>
              <a:rPr sz="1400" spc="-10" dirty="0">
                <a:latin typeface="Calibri"/>
                <a:cs typeface="Calibri"/>
              </a:rPr>
              <a:t>select</a:t>
            </a:r>
            <a:r>
              <a:rPr sz="1400" spc="-50" dirty="0">
                <a:latin typeface="Calibri"/>
                <a:cs typeface="Calibri"/>
              </a:rPr>
              <a:t> </a:t>
            </a:r>
            <a:r>
              <a:rPr sz="1400" dirty="0">
                <a:latin typeface="Calibri"/>
                <a:cs typeface="Calibri"/>
              </a:rPr>
              <a:t>,</a:t>
            </a:r>
            <a:r>
              <a:rPr sz="1400" spc="-65" dirty="0">
                <a:latin typeface="Calibri"/>
                <a:cs typeface="Calibri"/>
              </a:rPr>
              <a:t> </a:t>
            </a:r>
            <a:r>
              <a:rPr sz="1400" spc="-10" dirty="0">
                <a:latin typeface="Calibri"/>
                <a:cs typeface="Calibri"/>
              </a:rPr>
              <a:t>“Yes‟ </a:t>
            </a:r>
            <a:r>
              <a:rPr sz="1400" dirty="0">
                <a:latin typeface="Calibri"/>
                <a:cs typeface="Calibri"/>
              </a:rPr>
              <a:t>other</a:t>
            </a:r>
            <a:r>
              <a:rPr sz="1400" spc="-25" dirty="0">
                <a:latin typeface="Calibri"/>
                <a:cs typeface="Calibri"/>
              </a:rPr>
              <a:t> </a:t>
            </a:r>
            <a:r>
              <a:rPr sz="1400" spc="-20" dirty="0">
                <a:latin typeface="Calibri"/>
                <a:cs typeface="Calibri"/>
              </a:rPr>
              <a:t>wise</a:t>
            </a:r>
            <a:r>
              <a:rPr sz="1400" spc="-55" dirty="0">
                <a:latin typeface="Calibri"/>
                <a:cs typeface="Calibri"/>
              </a:rPr>
              <a:t> </a:t>
            </a:r>
            <a:r>
              <a:rPr sz="1400" spc="-10" dirty="0">
                <a:latin typeface="Calibri"/>
                <a:cs typeface="Calibri"/>
              </a:rPr>
              <a:t>„"No‟.</a:t>
            </a:r>
            <a:endParaRPr sz="1400" dirty="0">
              <a:latin typeface="Calibri"/>
              <a:cs typeface="Calibri"/>
            </a:endParaRPr>
          </a:p>
        </p:txBody>
      </p:sp>
      <p:grpSp>
        <p:nvGrpSpPr>
          <p:cNvPr id="10" name="object 10"/>
          <p:cNvGrpSpPr/>
          <p:nvPr/>
        </p:nvGrpSpPr>
        <p:grpSpPr>
          <a:xfrm>
            <a:off x="4135945" y="3514153"/>
            <a:ext cx="2670810" cy="1689100"/>
            <a:chOff x="4135945" y="3514153"/>
            <a:chExt cx="2670810" cy="1689100"/>
          </a:xfrm>
        </p:grpSpPr>
        <p:sp>
          <p:nvSpPr>
            <p:cNvPr id="11" name="object 11"/>
            <p:cNvSpPr/>
            <p:nvPr/>
          </p:nvSpPr>
          <p:spPr>
            <a:xfrm>
              <a:off x="4140708" y="3518915"/>
              <a:ext cx="2661285" cy="1679575"/>
            </a:xfrm>
            <a:custGeom>
              <a:avLst/>
              <a:gdLst/>
              <a:ahLst/>
              <a:cxnLst/>
              <a:rect l="l" t="t" r="r" b="b"/>
              <a:pathLst>
                <a:path w="2661284" h="1679575">
                  <a:moveTo>
                    <a:pt x="1750567" y="0"/>
                  </a:moveTo>
                  <a:lnTo>
                    <a:pt x="107695" y="0"/>
                  </a:lnTo>
                  <a:lnTo>
                    <a:pt x="65786" y="16510"/>
                  </a:lnTo>
                  <a:lnTo>
                    <a:pt x="31495" y="61341"/>
                  </a:lnTo>
                  <a:lnTo>
                    <a:pt x="8508" y="128270"/>
                  </a:lnTo>
                  <a:lnTo>
                    <a:pt x="0" y="210185"/>
                  </a:lnTo>
                  <a:lnTo>
                    <a:pt x="0" y="1050925"/>
                  </a:lnTo>
                  <a:lnTo>
                    <a:pt x="8508" y="1132840"/>
                  </a:lnTo>
                  <a:lnTo>
                    <a:pt x="31495" y="1199515"/>
                  </a:lnTo>
                  <a:lnTo>
                    <a:pt x="65786" y="1244600"/>
                  </a:lnTo>
                  <a:lnTo>
                    <a:pt x="107695" y="1261110"/>
                  </a:lnTo>
                  <a:lnTo>
                    <a:pt x="1750567" y="1261110"/>
                  </a:lnTo>
                  <a:lnTo>
                    <a:pt x="1792477" y="1244600"/>
                  </a:lnTo>
                  <a:lnTo>
                    <a:pt x="1826767" y="1199515"/>
                  </a:lnTo>
                  <a:lnTo>
                    <a:pt x="1849754" y="1132840"/>
                  </a:lnTo>
                  <a:lnTo>
                    <a:pt x="1858264" y="1050925"/>
                  </a:lnTo>
                  <a:lnTo>
                    <a:pt x="1888363" y="920115"/>
                  </a:lnTo>
                  <a:lnTo>
                    <a:pt x="2660903" y="1679448"/>
                  </a:lnTo>
                  <a:lnTo>
                    <a:pt x="1858264" y="520446"/>
                  </a:lnTo>
                  <a:lnTo>
                    <a:pt x="1849754" y="128270"/>
                  </a:lnTo>
                  <a:lnTo>
                    <a:pt x="1826767" y="61341"/>
                  </a:lnTo>
                  <a:lnTo>
                    <a:pt x="1792477" y="16510"/>
                  </a:lnTo>
                  <a:lnTo>
                    <a:pt x="1750567" y="0"/>
                  </a:lnTo>
                  <a:close/>
                </a:path>
              </a:pathLst>
            </a:custGeom>
            <a:solidFill>
              <a:srgbClr val="F3B46C"/>
            </a:solidFill>
          </p:spPr>
          <p:txBody>
            <a:bodyPr wrap="square" lIns="0" tIns="0" rIns="0" bIns="0" rtlCol="0"/>
            <a:lstStyle/>
            <a:p>
              <a:endParaRPr/>
            </a:p>
          </p:txBody>
        </p:sp>
        <p:sp>
          <p:nvSpPr>
            <p:cNvPr id="12" name="object 12"/>
            <p:cNvSpPr/>
            <p:nvPr/>
          </p:nvSpPr>
          <p:spPr>
            <a:xfrm>
              <a:off x="4140708" y="3518915"/>
              <a:ext cx="2661285" cy="1679575"/>
            </a:xfrm>
            <a:custGeom>
              <a:avLst/>
              <a:gdLst/>
              <a:ahLst/>
              <a:cxnLst/>
              <a:rect l="l" t="t" r="r" b="b"/>
              <a:pathLst>
                <a:path w="2661284" h="1679575">
                  <a:moveTo>
                    <a:pt x="1858264" y="520446"/>
                  </a:moveTo>
                  <a:lnTo>
                    <a:pt x="1849754" y="128270"/>
                  </a:lnTo>
                  <a:lnTo>
                    <a:pt x="1826767" y="61341"/>
                  </a:lnTo>
                  <a:lnTo>
                    <a:pt x="1792477" y="16510"/>
                  </a:lnTo>
                  <a:lnTo>
                    <a:pt x="1750567" y="0"/>
                  </a:lnTo>
                  <a:lnTo>
                    <a:pt x="1548511" y="0"/>
                  </a:lnTo>
                  <a:lnTo>
                    <a:pt x="1084071" y="0"/>
                  </a:lnTo>
                  <a:lnTo>
                    <a:pt x="107695" y="0"/>
                  </a:lnTo>
                  <a:lnTo>
                    <a:pt x="65786" y="16510"/>
                  </a:lnTo>
                  <a:lnTo>
                    <a:pt x="31495" y="61341"/>
                  </a:lnTo>
                  <a:lnTo>
                    <a:pt x="8508" y="128270"/>
                  </a:lnTo>
                  <a:lnTo>
                    <a:pt x="0" y="210185"/>
                  </a:lnTo>
                  <a:lnTo>
                    <a:pt x="0" y="525272"/>
                  </a:lnTo>
                  <a:lnTo>
                    <a:pt x="0" y="1050925"/>
                  </a:lnTo>
                  <a:lnTo>
                    <a:pt x="8508" y="1132840"/>
                  </a:lnTo>
                  <a:lnTo>
                    <a:pt x="31495" y="1199515"/>
                  </a:lnTo>
                  <a:lnTo>
                    <a:pt x="65786" y="1244600"/>
                  </a:lnTo>
                  <a:lnTo>
                    <a:pt x="107695" y="1261110"/>
                  </a:lnTo>
                  <a:lnTo>
                    <a:pt x="1084071" y="1261110"/>
                  </a:lnTo>
                  <a:lnTo>
                    <a:pt x="1548511" y="1261110"/>
                  </a:lnTo>
                  <a:lnTo>
                    <a:pt x="1750567" y="1261110"/>
                  </a:lnTo>
                  <a:lnTo>
                    <a:pt x="1792477" y="1244600"/>
                  </a:lnTo>
                  <a:lnTo>
                    <a:pt x="1826767" y="1199515"/>
                  </a:lnTo>
                  <a:lnTo>
                    <a:pt x="1849754" y="1132840"/>
                  </a:lnTo>
                  <a:lnTo>
                    <a:pt x="1858264" y="1050925"/>
                  </a:lnTo>
                  <a:lnTo>
                    <a:pt x="1888363" y="920115"/>
                  </a:lnTo>
                  <a:lnTo>
                    <a:pt x="2660903" y="1679448"/>
                  </a:lnTo>
                  <a:lnTo>
                    <a:pt x="1858264" y="520446"/>
                  </a:lnTo>
                  <a:close/>
                </a:path>
              </a:pathLst>
            </a:custGeom>
            <a:ln w="9144">
              <a:solidFill>
                <a:srgbClr val="000000"/>
              </a:solidFill>
            </a:ln>
          </p:spPr>
          <p:txBody>
            <a:bodyPr wrap="square" lIns="0" tIns="0" rIns="0" bIns="0" rtlCol="0"/>
            <a:lstStyle/>
            <a:p>
              <a:endParaRPr/>
            </a:p>
          </p:txBody>
        </p:sp>
      </p:grpSp>
      <p:sp>
        <p:nvSpPr>
          <p:cNvPr id="13" name="object 13"/>
          <p:cNvSpPr txBox="1"/>
          <p:nvPr/>
        </p:nvSpPr>
        <p:spPr>
          <a:xfrm>
            <a:off x="4323969" y="3610102"/>
            <a:ext cx="1509395" cy="109347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If</a:t>
            </a:r>
            <a:r>
              <a:rPr sz="1400" spc="-10" dirty="0">
                <a:latin typeface="Calibri"/>
                <a:cs typeface="Calibri"/>
              </a:rPr>
              <a:t> option</a:t>
            </a:r>
            <a:r>
              <a:rPr sz="1400" spc="-45" dirty="0">
                <a:latin typeface="Calibri"/>
                <a:cs typeface="Calibri"/>
              </a:rPr>
              <a:t> </a:t>
            </a:r>
            <a:r>
              <a:rPr sz="1400" spc="-10" dirty="0">
                <a:latin typeface="Calibri"/>
                <a:cs typeface="Calibri"/>
              </a:rPr>
              <a:t>selected</a:t>
            </a:r>
            <a:r>
              <a:rPr sz="1400" spc="-45" dirty="0">
                <a:latin typeface="Calibri"/>
                <a:cs typeface="Calibri"/>
              </a:rPr>
              <a:t> </a:t>
            </a:r>
            <a:r>
              <a:rPr sz="1400" spc="-25" dirty="0">
                <a:latin typeface="Calibri"/>
                <a:cs typeface="Calibri"/>
              </a:rPr>
              <a:t>in </a:t>
            </a:r>
            <a:r>
              <a:rPr sz="1400" spc="-10" dirty="0">
                <a:latin typeface="Calibri"/>
                <a:cs typeface="Calibri"/>
              </a:rPr>
              <a:t>earlier</a:t>
            </a:r>
            <a:r>
              <a:rPr sz="1400" spc="-30" dirty="0">
                <a:latin typeface="Calibri"/>
                <a:cs typeface="Calibri"/>
              </a:rPr>
              <a:t> </a:t>
            </a:r>
            <a:r>
              <a:rPr sz="1400" dirty="0">
                <a:latin typeface="Calibri"/>
                <a:cs typeface="Calibri"/>
              </a:rPr>
              <a:t>field</a:t>
            </a:r>
            <a:r>
              <a:rPr sz="1400" spc="-35" dirty="0">
                <a:latin typeface="Calibri"/>
                <a:cs typeface="Calibri"/>
              </a:rPr>
              <a:t> </a:t>
            </a:r>
            <a:r>
              <a:rPr sz="1400" dirty="0">
                <a:latin typeface="Calibri"/>
                <a:cs typeface="Calibri"/>
              </a:rPr>
              <a:t>is</a:t>
            </a:r>
            <a:r>
              <a:rPr sz="1400" spc="-40" dirty="0">
                <a:latin typeface="Calibri"/>
                <a:cs typeface="Calibri"/>
              </a:rPr>
              <a:t> </a:t>
            </a:r>
            <a:r>
              <a:rPr sz="1400" b="1" spc="-10" dirty="0">
                <a:latin typeface="Calibri"/>
                <a:cs typeface="Calibri"/>
              </a:rPr>
              <a:t>“Yes”</a:t>
            </a:r>
            <a:r>
              <a:rPr sz="1400" spc="-10" dirty="0">
                <a:latin typeface="Calibri"/>
                <a:cs typeface="Calibri"/>
              </a:rPr>
              <a:t>, </a:t>
            </a:r>
            <a:r>
              <a:rPr sz="1400" dirty="0">
                <a:latin typeface="Calibri"/>
                <a:cs typeface="Calibri"/>
              </a:rPr>
              <a:t>then</a:t>
            </a:r>
            <a:r>
              <a:rPr sz="1400" spc="-35" dirty="0">
                <a:latin typeface="Calibri"/>
                <a:cs typeface="Calibri"/>
              </a:rPr>
              <a:t> </a:t>
            </a:r>
            <a:r>
              <a:rPr sz="1400" spc="-20" dirty="0">
                <a:latin typeface="Calibri"/>
                <a:cs typeface="Calibri"/>
              </a:rPr>
              <a:t>provide</a:t>
            </a:r>
            <a:r>
              <a:rPr sz="1400" spc="-70" dirty="0">
                <a:latin typeface="Calibri"/>
                <a:cs typeface="Calibri"/>
              </a:rPr>
              <a:t> </a:t>
            </a:r>
            <a:r>
              <a:rPr sz="1400" dirty="0">
                <a:latin typeface="Calibri"/>
                <a:cs typeface="Calibri"/>
              </a:rPr>
              <a:t>15</a:t>
            </a:r>
            <a:r>
              <a:rPr sz="1400" spc="-45" dirty="0">
                <a:latin typeface="Calibri"/>
                <a:cs typeface="Calibri"/>
              </a:rPr>
              <a:t> </a:t>
            </a:r>
            <a:r>
              <a:rPr sz="1400" spc="-20" dirty="0">
                <a:latin typeface="Calibri"/>
                <a:cs typeface="Calibri"/>
              </a:rPr>
              <a:t>digit </a:t>
            </a:r>
            <a:r>
              <a:rPr sz="1400" dirty="0">
                <a:latin typeface="Calibri"/>
                <a:cs typeface="Calibri"/>
              </a:rPr>
              <a:t>receipt</a:t>
            </a:r>
            <a:r>
              <a:rPr sz="1400" spc="200" dirty="0">
                <a:latin typeface="Calibri"/>
                <a:cs typeface="Calibri"/>
              </a:rPr>
              <a:t> </a:t>
            </a:r>
            <a:r>
              <a:rPr sz="1400" spc="-10" dirty="0">
                <a:latin typeface="Calibri"/>
                <a:cs typeface="Calibri"/>
              </a:rPr>
              <a:t>number</a:t>
            </a:r>
            <a:r>
              <a:rPr sz="1400" spc="-65" dirty="0">
                <a:latin typeface="Calibri"/>
                <a:cs typeface="Calibri"/>
              </a:rPr>
              <a:t> </a:t>
            </a:r>
            <a:r>
              <a:rPr sz="1400" spc="-25" dirty="0">
                <a:latin typeface="Calibri"/>
                <a:cs typeface="Calibri"/>
              </a:rPr>
              <a:t>of </a:t>
            </a:r>
            <a:r>
              <a:rPr sz="1400" spc="-20" dirty="0">
                <a:latin typeface="Calibri"/>
                <a:cs typeface="Calibri"/>
              </a:rPr>
              <a:t>earlier</a:t>
            </a:r>
            <a:r>
              <a:rPr sz="1400" spc="-50" dirty="0">
                <a:latin typeface="Calibri"/>
                <a:cs typeface="Calibri"/>
              </a:rPr>
              <a:t> </a:t>
            </a:r>
            <a:r>
              <a:rPr sz="1400" spc="-10" dirty="0">
                <a:latin typeface="Calibri"/>
                <a:cs typeface="Calibri"/>
              </a:rPr>
              <a:t>statement</a:t>
            </a:r>
            <a:endParaRPr sz="1400">
              <a:latin typeface="Calibri"/>
              <a:cs typeface="Calibri"/>
            </a:endParaRPr>
          </a:p>
        </p:txBody>
      </p:sp>
      <p:grpSp>
        <p:nvGrpSpPr>
          <p:cNvPr id="14" name="object 14"/>
          <p:cNvGrpSpPr/>
          <p:nvPr/>
        </p:nvGrpSpPr>
        <p:grpSpPr>
          <a:xfrm>
            <a:off x="4797552" y="1301496"/>
            <a:ext cx="2135505" cy="1844039"/>
            <a:chOff x="4797552" y="1301496"/>
            <a:chExt cx="2135505" cy="1844039"/>
          </a:xfrm>
        </p:grpSpPr>
        <p:sp>
          <p:nvSpPr>
            <p:cNvPr id="15" name="object 15"/>
            <p:cNvSpPr/>
            <p:nvPr/>
          </p:nvSpPr>
          <p:spPr>
            <a:xfrm>
              <a:off x="4802124" y="1306068"/>
              <a:ext cx="2125980" cy="1835150"/>
            </a:xfrm>
            <a:custGeom>
              <a:avLst/>
              <a:gdLst/>
              <a:ahLst/>
              <a:cxnLst/>
              <a:rect l="l" t="t" r="r" b="b"/>
              <a:pathLst>
                <a:path w="2125979" h="1835150">
                  <a:moveTo>
                    <a:pt x="1398651" y="0"/>
                  </a:moveTo>
                  <a:lnTo>
                    <a:pt x="86105" y="0"/>
                  </a:lnTo>
                  <a:lnTo>
                    <a:pt x="52577" y="18034"/>
                  </a:lnTo>
                  <a:lnTo>
                    <a:pt x="25146" y="67056"/>
                  </a:lnTo>
                  <a:lnTo>
                    <a:pt x="6730" y="140208"/>
                  </a:lnTo>
                  <a:lnTo>
                    <a:pt x="0" y="229616"/>
                  </a:lnTo>
                  <a:lnTo>
                    <a:pt x="0" y="1148207"/>
                  </a:lnTo>
                  <a:lnTo>
                    <a:pt x="6730" y="1237615"/>
                  </a:lnTo>
                  <a:lnTo>
                    <a:pt x="25146" y="1310513"/>
                  </a:lnTo>
                  <a:lnTo>
                    <a:pt x="52577" y="1359789"/>
                  </a:lnTo>
                  <a:lnTo>
                    <a:pt x="86105" y="1377823"/>
                  </a:lnTo>
                  <a:lnTo>
                    <a:pt x="1398651" y="1377823"/>
                  </a:lnTo>
                  <a:lnTo>
                    <a:pt x="1432178" y="1359789"/>
                  </a:lnTo>
                  <a:lnTo>
                    <a:pt x="1459484" y="1310513"/>
                  </a:lnTo>
                  <a:lnTo>
                    <a:pt x="1477899" y="1237615"/>
                  </a:lnTo>
                  <a:lnTo>
                    <a:pt x="1484629" y="1148207"/>
                  </a:lnTo>
                  <a:lnTo>
                    <a:pt x="1508760" y="1005332"/>
                  </a:lnTo>
                  <a:lnTo>
                    <a:pt x="2125979" y="1834896"/>
                  </a:lnTo>
                  <a:lnTo>
                    <a:pt x="1484629" y="568579"/>
                  </a:lnTo>
                  <a:lnTo>
                    <a:pt x="1477899" y="140208"/>
                  </a:lnTo>
                  <a:lnTo>
                    <a:pt x="1459484" y="67056"/>
                  </a:lnTo>
                  <a:lnTo>
                    <a:pt x="1432178" y="18034"/>
                  </a:lnTo>
                  <a:lnTo>
                    <a:pt x="1398651" y="0"/>
                  </a:lnTo>
                  <a:close/>
                </a:path>
              </a:pathLst>
            </a:custGeom>
            <a:solidFill>
              <a:srgbClr val="F3B46C"/>
            </a:solidFill>
          </p:spPr>
          <p:txBody>
            <a:bodyPr wrap="square" lIns="0" tIns="0" rIns="0" bIns="0" rtlCol="0"/>
            <a:lstStyle/>
            <a:p>
              <a:endParaRPr/>
            </a:p>
          </p:txBody>
        </p:sp>
        <p:sp>
          <p:nvSpPr>
            <p:cNvPr id="16" name="object 16"/>
            <p:cNvSpPr/>
            <p:nvPr/>
          </p:nvSpPr>
          <p:spPr>
            <a:xfrm>
              <a:off x="4802124" y="1306068"/>
              <a:ext cx="2125980" cy="1835150"/>
            </a:xfrm>
            <a:custGeom>
              <a:avLst/>
              <a:gdLst/>
              <a:ahLst/>
              <a:cxnLst/>
              <a:rect l="l" t="t" r="r" b="b"/>
              <a:pathLst>
                <a:path w="2125979" h="1835150">
                  <a:moveTo>
                    <a:pt x="1484629" y="568579"/>
                  </a:moveTo>
                  <a:lnTo>
                    <a:pt x="1477899" y="140208"/>
                  </a:lnTo>
                  <a:lnTo>
                    <a:pt x="1459484" y="67056"/>
                  </a:lnTo>
                  <a:lnTo>
                    <a:pt x="1432178" y="18034"/>
                  </a:lnTo>
                  <a:lnTo>
                    <a:pt x="1398651" y="0"/>
                  </a:lnTo>
                  <a:lnTo>
                    <a:pt x="1237234" y="0"/>
                  </a:lnTo>
                  <a:lnTo>
                    <a:pt x="866139" y="0"/>
                  </a:lnTo>
                  <a:lnTo>
                    <a:pt x="86105" y="0"/>
                  </a:lnTo>
                  <a:lnTo>
                    <a:pt x="52577" y="18034"/>
                  </a:lnTo>
                  <a:lnTo>
                    <a:pt x="25146" y="67056"/>
                  </a:lnTo>
                  <a:lnTo>
                    <a:pt x="6730" y="140208"/>
                  </a:lnTo>
                  <a:lnTo>
                    <a:pt x="0" y="229616"/>
                  </a:lnTo>
                  <a:lnTo>
                    <a:pt x="0" y="573913"/>
                  </a:lnTo>
                  <a:lnTo>
                    <a:pt x="0" y="1148207"/>
                  </a:lnTo>
                  <a:lnTo>
                    <a:pt x="6730" y="1237615"/>
                  </a:lnTo>
                  <a:lnTo>
                    <a:pt x="25146" y="1310513"/>
                  </a:lnTo>
                  <a:lnTo>
                    <a:pt x="52577" y="1359789"/>
                  </a:lnTo>
                  <a:lnTo>
                    <a:pt x="86105" y="1377823"/>
                  </a:lnTo>
                  <a:lnTo>
                    <a:pt x="866139" y="1377823"/>
                  </a:lnTo>
                  <a:lnTo>
                    <a:pt x="1237234" y="1377823"/>
                  </a:lnTo>
                  <a:lnTo>
                    <a:pt x="1398651" y="1377823"/>
                  </a:lnTo>
                  <a:lnTo>
                    <a:pt x="1432178" y="1359789"/>
                  </a:lnTo>
                  <a:lnTo>
                    <a:pt x="1459484" y="1310513"/>
                  </a:lnTo>
                  <a:lnTo>
                    <a:pt x="1477899" y="1237615"/>
                  </a:lnTo>
                  <a:lnTo>
                    <a:pt x="1484629" y="1148207"/>
                  </a:lnTo>
                  <a:lnTo>
                    <a:pt x="1508760" y="1005332"/>
                  </a:lnTo>
                  <a:lnTo>
                    <a:pt x="2125979" y="1834896"/>
                  </a:lnTo>
                  <a:lnTo>
                    <a:pt x="1484629" y="568579"/>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4895850" y="1417396"/>
            <a:ext cx="1356995" cy="109410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5" dirty="0">
                <a:latin typeface="Calibri"/>
                <a:cs typeface="Calibri"/>
              </a:rPr>
              <a:t> </a:t>
            </a:r>
            <a:r>
              <a:rPr sz="1400" spc="-20" dirty="0">
                <a:latin typeface="Calibri"/>
                <a:cs typeface="Calibri"/>
              </a:rPr>
              <a:t>valid</a:t>
            </a:r>
            <a:r>
              <a:rPr sz="1400" spc="-60" dirty="0">
                <a:latin typeface="Calibri"/>
                <a:cs typeface="Calibri"/>
              </a:rPr>
              <a:t> </a:t>
            </a:r>
            <a:r>
              <a:rPr sz="1400" dirty="0">
                <a:latin typeface="Calibri"/>
                <a:cs typeface="Calibri"/>
              </a:rPr>
              <a:t>10</a:t>
            </a:r>
            <a:r>
              <a:rPr sz="1400" spc="-40" dirty="0">
                <a:latin typeface="Calibri"/>
                <a:cs typeface="Calibri"/>
              </a:rPr>
              <a:t> </a:t>
            </a:r>
            <a:r>
              <a:rPr sz="1400" spc="-20" dirty="0">
                <a:latin typeface="Calibri"/>
                <a:cs typeface="Calibri"/>
              </a:rPr>
              <a:t>digit </a:t>
            </a:r>
            <a:r>
              <a:rPr sz="1400" spc="-100" dirty="0">
                <a:latin typeface="Calibri"/>
                <a:cs typeface="Calibri"/>
              </a:rPr>
              <a:t>PAN</a:t>
            </a:r>
            <a:r>
              <a:rPr sz="1400" spc="35" dirty="0">
                <a:latin typeface="Calibri"/>
                <a:cs typeface="Calibri"/>
              </a:rPr>
              <a:t> </a:t>
            </a:r>
            <a:r>
              <a:rPr sz="1400" spc="-20" dirty="0">
                <a:latin typeface="Calibri"/>
                <a:cs typeface="Calibri"/>
              </a:rPr>
              <a:t>details</a:t>
            </a:r>
            <a:r>
              <a:rPr sz="1400" spc="-145" dirty="0">
                <a:latin typeface="Calibri"/>
                <a:cs typeface="Calibri"/>
              </a:rPr>
              <a:t> </a:t>
            </a:r>
            <a:r>
              <a:rPr sz="1400" spc="-35" dirty="0">
                <a:latin typeface="Calibri"/>
                <a:cs typeface="Calibri"/>
              </a:rPr>
              <a:t>of </a:t>
            </a:r>
            <a:r>
              <a:rPr sz="1400" spc="-10" dirty="0">
                <a:latin typeface="Calibri"/>
                <a:cs typeface="Calibri"/>
              </a:rPr>
              <a:t>person</a:t>
            </a:r>
            <a:r>
              <a:rPr sz="1400" spc="500" dirty="0">
                <a:latin typeface="Calibri"/>
                <a:cs typeface="Calibri"/>
              </a:rPr>
              <a:t> </a:t>
            </a:r>
            <a:r>
              <a:rPr sz="1400" spc="-20" dirty="0">
                <a:latin typeface="Calibri"/>
                <a:cs typeface="Calibri"/>
              </a:rPr>
              <a:t>responsible</a:t>
            </a:r>
            <a:r>
              <a:rPr sz="1400" spc="20" dirty="0">
                <a:latin typeface="Calibri"/>
                <a:cs typeface="Calibri"/>
              </a:rPr>
              <a:t> </a:t>
            </a:r>
            <a:r>
              <a:rPr sz="1400" spc="-25" dirty="0">
                <a:latin typeface="Calibri"/>
                <a:cs typeface="Calibri"/>
              </a:rPr>
              <a:t>for </a:t>
            </a:r>
            <a:r>
              <a:rPr sz="1400" spc="-20" dirty="0">
                <a:latin typeface="Calibri"/>
                <a:cs typeface="Calibri"/>
              </a:rPr>
              <a:t>deduction</a:t>
            </a:r>
            <a:r>
              <a:rPr sz="1400" spc="-30" dirty="0">
                <a:latin typeface="Calibri"/>
                <a:cs typeface="Calibri"/>
              </a:rPr>
              <a:t> </a:t>
            </a:r>
            <a:r>
              <a:rPr sz="1400" dirty="0">
                <a:latin typeface="Calibri"/>
                <a:cs typeface="Calibri"/>
              </a:rPr>
              <a:t>of</a:t>
            </a:r>
            <a:r>
              <a:rPr sz="1400" spc="-50" dirty="0">
                <a:latin typeface="Calibri"/>
                <a:cs typeface="Calibri"/>
              </a:rPr>
              <a:t> </a:t>
            </a:r>
            <a:r>
              <a:rPr sz="1400" spc="-25" dirty="0">
                <a:latin typeface="Calibri"/>
                <a:cs typeface="Calibri"/>
              </a:rPr>
              <a:t>tax</a:t>
            </a:r>
            <a:endParaRPr sz="14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18</a:t>
            </a:fld>
            <a:endParaRPr spc="-25" dirty="0"/>
          </a:p>
        </p:txBody>
      </p:sp>
      <p:pic>
        <p:nvPicPr>
          <p:cNvPr id="19" name="Picture 18">
            <a:extLst>
              <a:ext uri="{FF2B5EF4-FFF2-40B4-BE49-F238E27FC236}">
                <a16:creationId xmlns:a16="http://schemas.microsoft.com/office/drawing/2014/main" id="{D95DF8B7-C4B3-4F16-9E7E-8268E386E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10235" rIns="0" bIns="0" rtlCol="0">
            <a:spAutoFit/>
          </a:bodyPr>
          <a:lstStyle/>
          <a:p>
            <a:pPr marL="1174750" marR="5080" indent="-528955">
              <a:lnSpc>
                <a:spcPct val="100000"/>
              </a:lnSpc>
              <a:spcBef>
                <a:spcPts val="100"/>
              </a:spcBef>
            </a:pPr>
            <a:r>
              <a:rPr dirty="0"/>
              <a:t>Regular</a:t>
            </a:r>
            <a:r>
              <a:rPr spc="-90" dirty="0"/>
              <a:t> </a:t>
            </a:r>
            <a:r>
              <a:rPr spc="-10" dirty="0"/>
              <a:t>Statement</a:t>
            </a:r>
            <a:r>
              <a:rPr spc="-60" dirty="0"/>
              <a:t> </a:t>
            </a:r>
            <a:r>
              <a:rPr dirty="0"/>
              <a:t>–</a:t>
            </a:r>
            <a:r>
              <a:rPr spc="-75" dirty="0"/>
              <a:t> </a:t>
            </a:r>
            <a:r>
              <a:rPr dirty="0"/>
              <a:t>Challan</a:t>
            </a:r>
            <a:r>
              <a:rPr spc="-85" dirty="0"/>
              <a:t> </a:t>
            </a:r>
            <a:r>
              <a:rPr dirty="0"/>
              <a:t>Details</a:t>
            </a:r>
            <a:r>
              <a:rPr spc="-75" dirty="0"/>
              <a:t> </a:t>
            </a:r>
            <a:r>
              <a:rPr dirty="0"/>
              <a:t>for</a:t>
            </a:r>
            <a:r>
              <a:rPr spc="-90" dirty="0"/>
              <a:t> </a:t>
            </a:r>
            <a:r>
              <a:rPr spc="-10" dirty="0"/>
              <a:t>Payment </a:t>
            </a:r>
            <a:r>
              <a:rPr dirty="0"/>
              <a:t>made</a:t>
            </a:r>
            <a:r>
              <a:rPr spc="-60" dirty="0"/>
              <a:t> </a:t>
            </a:r>
            <a:r>
              <a:rPr dirty="0"/>
              <a:t>through</a:t>
            </a:r>
            <a:r>
              <a:rPr spc="-55" dirty="0"/>
              <a:t> </a:t>
            </a:r>
            <a:r>
              <a:rPr spc="-25" dirty="0"/>
              <a:t>Challan/Transfer</a:t>
            </a:r>
            <a:r>
              <a:rPr spc="-55" dirty="0"/>
              <a:t> </a:t>
            </a:r>
            <a:r>
              <a:rPr spc="-10" dirty="0"/>
              <a:t>Voucher</a:t>
            </a:r>
          </a:p>
        </p:txBody>
      </p:sp>
      <p:grpSp>
        <p:nvGrpSpPr>
          <p:cNvPr id="4" name="object 4"/>
          <p:cNvGrpSpPr/>
          <p:nvPr/>
        </p:nvGrpSpPr>
        <p:grpSpPr>
          <a:xfrm>
            <a:off x="476821" y="972121"/>
            <a:ext cx="8108315" cy="5010150"/>
            <a:chOff x="476821" y="972121"/>
            <a:chExt cx="8108315" cy="5010150"/>
          </a:xfrm>
        </p:grpSpPr>
        <p:pic>
          <p:nvPicPr>
            <p:cNvPr id="5" name="object 5"/>
            <p:cNvPicPr/>
            <p:nvPr/>
          </p:nvPicPr>
          <p:blipFill>
            <a:blip r:embed="rId2" cstate="print"/>
            <a:stretch>
              <a:fillRect/>
            </a:stretch>
          </p:blipFill>
          <p:spPr>
            <a:xfrm>
              <a:off x="486155" y="981455"/>
              <a:ext cx="8089392" cy="4991100"/>
            </a:xfrm>
            <a:prstGeom prst="rect">
              <a:avLst/>
            </a:prstGeom>
          </p:spPr>
        </p:pic>
        <p:sp>
          <p:nvSpPr>
            <p:cNvPr id="6" name="object 6"/>
            <p:cNvSpPr/>
            <p:nvPr/>
          </p:nvSpPr>
          <p:spPr>
            <a:xfrm>
              <a:off x="481583" y="976883"/>
              <a:ext cx="8098790" cy="5000625"/>
            </a:xfrm>
            <a:custGeom>
              <a:avLst/>
              <a:gdLst/>
              <a:ahLst/>
              <a:cxnLst/>
              <a:rect l="l" t="t" r="r" b="b"/>
              <a:pathLst>
                <a:path w="8098790" h="5000625">
                  <a:moveTo>
                    <a:pt x="0" y="5000244"/>
                  </a:moveTo>
                  <a:lnTo>
                    <a:pt x="8098535" y="5000244"/>
                  </a:lnTo>
                  <a:lnTo>
                    <a:pt x="8098535" y="0"/>
                  </a:lnTo>
                  <a:lnTo>
                    <a:pt x="0" y="0"/>
                  </a:lnTo>
                  <a:lnTo>
                    <a:pt x="0" y="5000244"/>
                  </a:lnTo>
                  <a:close/>
                </a:path>
              </a:pathLst>
            </a:custGeom>
            <a:ln w="9144">
              <a:solidFill>
                <a:srgbClr val="000000"/>
              </a:solidFill>
            </a:ln>
          </p:spPr>
          <p:txBody>
            <a:bodyPr wrap="square" lIns="0" tIns="0" rIns="0" bIns="0" rtlCol="0"/>
            <a:lstStyle/>
            <a:p>
              <a:endParaRPr/>
            </a:p>
          </p:txBody>
        </p:sp>
        <p:sp>
          <p:nvSpPr>
            <p:cNvPr id="7" name="object 7"/>
            <p:cNvSpPr/>
            <p:nvPr/>
          </p:nvSpPr>
          <p:spPr>
            <a:xfrm>
              <a:off x="1295400" y="1283207"/>
              <a:ext cx="2758440" cy="969644"/>
            </a:xfrm>
            <a:custGeom>
              <a:avLst/>
              <a:gdLst/>
              <a:ahLst/>
              <a:cxnLst/>
              <a:rect l="l" t="t" r="r" b="b"/>
              <a:pathLst>
                <a:path w="2758440" h="969644">
                  <a:moveTo>
                    <a:pt x="0" y="0"/>
                  </a:moveTo>
                  <a:lnTo>
                    <a:pt x="841120" y="794384"/>
                  </a:lnTo>
                  <a:lnTo>
                    <a:pt x="871727" y="861440"/>
                  </a:lnTo>
                  <a:lnTo>
                    <a:pt x="880363" y="903477"/>
                  </a:lnTo>
                  <a:lnTo>
                    <a:pt x="903732" y="937640"/>
                  </a:lnTo>
                  <a:lnTo>
                    <a:pt x="938530" y="960754"/>
                  </a:lnTo>
                  <a:lnTo>
                    <a:pt x="981075" y="969263"/>
                  </a:lnTo>
                  <a:lnTo>
                    <a:pt x="2649092" y="969263"/>
                  </a:lnTo>
                  <a:lnTo>
                    <a:pt x="2691638" y="960754"/>
                  </a:lnTo>
                  <a:lnTo>
                    <a:pt x="2726436" y="937640"/>
                  </a:lnTo>
                  <a:lnTo>
                    <a:pt x="2749804" y="903477"/>
                  </a:lnTo>
                  <a:lnTo>
                    <a:pt x="2758440" y="861440"/>
                  </a:lnTo>
                  <a:lnTo>
                    <a:pt x="2758440" y="430149"/>
                  </a:lnTo>
                  <a:lnTo>
                    <a:pt x="2749804" y="388112"/>
                  </a:lnTo>
                  <a:lnTo>
                    <a:pt x="2726436" y="353821"/>
                  </a:lnTo>
                  <a:lnTo>
                    <a:pt x="2691638" y="330834"/>
                  </a:lnTo>
                  <a:lnTo>
                    <a:pt x="2649092" y="322325"/>
                  </a:lnTo>
                  <a:lnTo>
                    <a:pt x="981075" y="322325"/>
                  </a:lnTo>
                  <a:lnTo>
                    <a:pt x="938530" y="330834"/>
                  </a:lnTo>
                  <a:lnTo>
                    <a:pt x="903732" y="353821"/>
                  </a:lnTo>
                  <a:lnTo>
                    <a:pt x="880363" y="388112"/>
                  </a:lnTo>
                  <a:lnTo>
                    <a:pt x="871727" y="589279"/>
                  </a:lnTo>
                  <a:lnTo>
                    <a:pt x="0" y="0"/>
                  </a:lnTo>
                  <a:close/>
                </a:path>
              </a:pathLst>
            </a:custGeom>
            <a:solidFill>
              <a:srgbClr val="F3B46C"/>
            </a:solidFill>
          </p:spPr>
          <p:txBody>
            <a:bodyPr wrap="square" lIns="0" tIns="0" rIns="0" bIns="0" rtlCol="0"/>
            <a:lstStyle/>
            <a:p>
              <a:endParaRPr/>
            </a:p>
          </p:txBody>
        </p:sp>
        <p:sp>
          <p:nvSpPr>
            <p:cNvPr id="8" name="object 8"/>
            <p:cNvSpPr/>
            <p:nvPr/>
          </p:nvSpPr>
          <p:spPr>
            <a:xfrm>
              <a:off x="1295400" y="1283207"/>
              <a:ext cx="2758440" cy="969644"/>
            </a:xfrm>
            <a:custGeom>
              <a:avLst/>
              <a:gdLst/>
              <a:ahLst/>
              <a:cxnLst/>
              <a:rect l="l" t="t" r="r" b="b"/>
              <a:pathLst>
                <a:path w="2758440" h="969644">
                  <a:moveTo>
                    <a:pt x="871727" y="589279"/>
                  </a:moveTo>
                  <a:lnTo>
                    <a:pt x="880363" y="388112"/>
                  </a:lnTo>
                  <a:lnTo>
                    <a:pt x="903732" y="353821"/>
                  </a:lnTo>
                  <a:lnTo>
                    <a:pt x="938530" y="330834"/>
                  </a:lnTo>
                  <a:lnTo>
                    <a:pt x="981075" y="322325"/>
                  </a:lnTo>
                  <a:lnTo>
                    <a:pt x="1186180" y="322325"/>
                  </a:lnTo>
                  <a:lnTo>
                    <a:pt x="1657858" y="322325"/>
                  </a:lnTo>
                  <a:lnTo>
                    <a:pt x="2649092" y="322325"/>
                  </a:lnTo>
                  <a:lnTo>
                    <a:pt x="2691638" y="330834"/>
                  </a:lnTo>
                  <a:lnTo>
                    <a:pt x="2726436" y="353821"/>
                  </a:lnTo>
                  <a:lnTo>
                    <a:pt x="2749804" y="388112"/>
                  </a:lnTo>
                  <a:lnTo>
                    <a:pt x="2758440" y="430149"/>
                  </a:lnTo>
                  <a:lnTo>
                    <a:pt x="2758440" y="591819"/>
                  </a:lnTo>
                  <a:lnTo>
                    <a:pt x="2758440" y="861440"/>
                  </a:lnTo>
                  <a:lnTo>
                    <a:pt x="2749804" y="903477"/>
                  </a:lnTo>
                  <a:lnTo>
                    <a:pt x="2726436" y="937640"/>
                  </a:lnTo>
                  <a:lnTo>
                    <a:pt x="2691638" y="960754"/>
                  </a:lnTo>
                  <a:lnTo>
                    <a:pt x="2649092" y="969263"/>
                  </a:lnTo>
                  <a:lnTo>
                    <a:pt x="1657858" y="969263"/>
                  </a:lnTo>
                  <a:lnTo>
                    <a:pt x="1186180" y="969263"/>
                  </a:lnTo>
                  <a:lnTo>
                    <a:pt x="981075" y="969263"/>
                  </a:lnTo>
                  <a:lnTo>
                    <a:pt x="938530" y="960754"/>
                  </a:lnTo>
                  <a:lnTo>
                    <a:pt x="903732" y="937640"/>
                  </a:lnTo>
                  <a:lnTo>
                    <a:pt x="880363" y="903477"/>
                  </a:lnTo>
                  <a:lnTo>
                    <a:pt x="871727" y="861440"/>
                  </a:lnTo>
                  <a:lnTo>
                    <a:pt x="841120" y="794384"/>
                  </a:lnTo>
                  <a:lnTo>
                    <a:pt x="0" y="0"/>
                  </a:lnTo>
                  <a:lnTo>
                    <a:pt x="871727" y="589279"/>
                  </a:lnTo>
                  <a:close/>
                </a:path>
              </a:pathLst>
            </a:custGeom>
            <a:ln w="9143">
              <a:solidFill>
                <a:srgbClr val="000000"/>
              </a:solidFill>
            </a:ln>
          </p:spPr>
          <p:txBody>
            <a:bodyPr wrap="square" lIns="0" tIns="0" rIns="0" bIns="0" rtlCol="0"/>
            <a:lstStyle/>
            <a:p>
              <a:endParaRPr/>
            </a:p>
          </p:txBody>
        </p:sp>
      </p:grpSp>
      <p:sp>
        <p:nvSpPr>
          <p:cNvPr id="9" name="object 9"/>
          <p:cNvSpPr txBox="1"/>
          <p:nvPr/>
        </p:nvSpPr>
        <p:spPr>
          <a:xfrm>
            <a:off x="2303145" y="1692986"/>
            <a:ext cx="1296670" cy="453390"/>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Click</a:t>
            </a:r>
            <a:r>
              <a:rPr sz="1400" spc="-55" dirty="0">
                <a:latin typeface="Calibri"/>
                <a:cs typeface="Calibri"/>
              </a:rPr>
              <a:t> </a:t>
            </a:r>
            <a:r>
              <a:rPr sz="1400" dirty="0">
                <a:latin typeface="Calibri"/>
                <a:cs typeface="Calibri"/>
              </a:rPr>
              <a:t>to</a:t>
            </a:r>
            <a:r>
              <a:rPr sz="1400" spc="-10" dirty="0">
                <a:latin typeface="Calibri"/>
                <a:cs typeface="Calibri"/>
              </a:rPr>
              <a:t> fill</a:t>
            </a:r>
            <a:r>
              <a:rPr sz="1400" spc="-100" dirty="0">
                <a:latin typeface="Calibri"/>
                <a:cs typeface="Calibri"/>
              </a:rPr>
              <a:t> </a:t>
            </a:r>
            <a:r>
              <a:rPr sz="1400" spc="-10" dirty="0">
                <a:latin typeface="Calibri"/>
                <a:cs typeface="Calibri"/>
              </a:rPr>
              <a:t>challan</a:t>
            </a:r>
            <a:endParaRPr sz="1400">
              <a:latin typeface="Calibri"/>
              <a:cs typeface="Calibri"/>
            </a:endParaRPr>
          </a:p>
          <a:p>
            <a:pPr marL="12700">
              <a:lnSpc>
                <a:spcPct val="100000"/>
              </a:lnSpc>
            </a:pPr>
            <a:r>
              <a:rPr sz="1400" spc="-10" dirty="0">
                <a:latin typeface="Calibri"/>
                <a:cs typeface="Calibri"/>
              </a:rPr>
              <a:t>details</a:t>
            </a:r>
            <a:endParaRPr sz="1400">
              <a:latin typeface="Calibri"/>
              <a:cs typeface="Calibri"/>
            </a:endParaRPr>
          </a:p>
        </p:txBody>
      </p:sp>
      <p:grpSp>
        <p:nvGrpSpPr>
          <p:cNvPr id="10" name="object 10"/>
          <p:cNvGrpSpPr/>
          <p:nvPr/>
        </p:nvGrpSpPr>
        <p:grpSpPr>
          <a:xfrm>
            <a:off x="1837944" y="4607052"/>
            <a:ext cx="3156585" cy="1106805"/>
            <a:chOff x="1837944" y="4607052"/>
            <a:chExt cx="3156585" cy="1106805"/>
          </a:xfrm>
        </p:grpSpPr>
        <p:sp>
          <p:nvSpPr>
            <p:cNvPr id="11" name="object 11"/>
            <p:cNvSpPr/>
            <p:nvPr/>
          </p:nvSpPr>
          <p:spPr>
            <a:xfrm>
              <a:off x="1842516" y="4611624"/>
              <a:ext cx="3147060" cy="1097280"/>
            </a:xfrm>
            <a:custGeom>
              <a:avLst/>
              <a:gdLst/>
              <a:ahLst/>
              <a:cxnLst/>
              <a:rect l="l" t="t" r="r" b="b"/>
              <a:pathLst>
                <a:path w="3147060" h="1097279">
                  <a:moveTo>
                    <a:pt x="2070354" y="0"/>
                  </a:moveTo>
                  <a:lnTo>
                    <a:pt x="127381" y="0"/>
                  </a:lnTo>
                  <a:lnTo>
                    <a:pt x="77850" y="10794"/>
                  </a:lnTo>
                  <a:lnTo>
                    <a:pt x="37210" y="40131"/>
                  </a:lnTo>
                  <a:lnTo>
                    <a:pt x="10032" y="83819"/>
                  </a:lnTo>
                  <a:lnTo>
                    <a:pt x="0" y="137287"/>
                  </a:lnTo>
                  <a:lnTo>
                    <a:pt x="0" y="686688"/>
                  </a:lnTo>
                  <a:lnTo>
                    <a:pt x="10032" y="740156"/>
                  </a:lnTo>
                  <a:lnTo>
                    <a:pt x="37210" y="783716"/>
                  </a:lnTo>
                  <a:lnTo>
                    <a:pt x="77850" y="813181"/>
                  </a:lnTo>
                  <a:lnTo>
                    <a:pt x="127381" y="823976"/>
                  </a:lnTo>
                  <a:lnTo>
                    <a:pt x="2070354" y="823976"/>
                  </a:lnTo>
                  <a:lnTo>
                    <a:pt x="2120010" y="813181"/>
                  </a:lnTo>
                  <a:lnTo>
                    <a:pt x="2160523" y="783716"/>
                  </a:lnTo>
                  <a:lnTo>
                    <a:pt x="2187701" y="740156"/>
                  </a:lnTo>
                  <a:lnTo>
                    <a:pt x="2197735" y="686688"/>
                  </a:lnTo>
                  <a:lnTo>
                    <a:pt x="2233422" y="601218"/>
                  </a:lnTo>
                  <a:lnTo>
                    <a:pt x="3147060" y="1097280"/>
                  </a:lnTo>
                  <a:lnTo>
                    <a:pt x="2197735" y="339978"/>
                  </a:lnTo>
                  <a:lnTo>
                    <a:pt x="2187701" y="83819"/>
                  </a:lnTo>
                  <a:lnTo>
                    <a:pt x="2160523" y="40131"/>
                  </a:lnTo>
                  <a:lnTo>
                    <a:pt x="2120010" y="10794"/>
                  </a:lnTo>
                  <a:lnTo>
                    <a:pt x="2070354" y="0"/>
                  </a:lnTo>
                  <a:close/>
                </a:path>
              </a:pathLst>
            </a:custGeom>
            <a:solidFill>
              <a:srgbClr val="F3B46C"/>
            </a:solidFill>
          </p:spPr>
          <p:txBody>
            <a:bodyPr wrap="square" lIns="0" tIns="0" rIns="0" bIns="0" rtlCol="0"/>
            <a:lstStyle/>
            <a:p>
              <a:endParaRPr/>
            </a:p>
          </p:txBody>
        </p:sp>
        <p:sp>
          <p:nvSpPr>
            <p:cNvPr id="12" name="object 12"/>
            <p:cNvSpPr/>
            <p:nvPr/>
          </p:nvSpPr>
          <p:spPr>
            <a:xfrm>
              <a:off x="1842516" y="4611624"/>
              <a:ext cx="3147060" cy="1097280"/>
            </a:xfrm>
            <a:custGeom>
              <a:avLst/>
              <a:gdLst/>
              <a:ahLst/>
              <a:cxnLst/>
              <a:rect l="l" t="t" r="r" b="b"/>
              <a:pathLst>
                <a:path w="3147060" h="1097279">
                  <a:moveTo>
                    <a:pt x="2197735" y="339978"/>
                  </a:moveTo>
                  <a:lnTo>
                    <a:pt x="2187701" y="83819"/>
                  </a:lnTo>
                  <a:lnTo>
                    <a:pt x="2160523" y="40131"/>
                  </a:lnTo>
                  <a:lnTo>
                    <a:pt x="2120010" y="10794"/>
                  </a:lnTo>
                  <a:lnTo>
                    <a:pt x="2070354" y="0"/>
                  </a:lnTo>
                  <a:lnTo>
                    <a:pt x="1831467" y="0"/>
                  </a:lnTo>
                  <a:lnTo>
                    <a:pt x="1282064" y="0"/>
                  </a:lnTo>
                  <a:lnTo>
                    <a:pt x="127381" y="0"/>
                  </a:lnTo>
                  <a:lnTo>
                    <a:pt x="77850" y="10794"/>
                  </a:lnTo>
                  <a:lnTo>
                    <a:pt x="37210" y="40131"/>
                  </a:lnTo>
                  <a:lnTo>
                    <a:pt x="10032" y="83819"/>
                  </a:lnTo>
                  <a:lnTo>
                    <a:pt x="0" y="137287"/>
                  </a:lnTo>
                  <a:lnTo>
                    <a:pt x="0" y="343281"/>
                  </a:lnTo>
                  <a:lnTo>
                    <a:pt x="0" y="686688"/>
                  </a:lnTo>
                  <a:lnTo>
                    <a:pt x="10032" y="740156"/>
                  </a:lnTo>
                  <a:lnTo>
                    <a:pt x="37210" y="783716"/>
                  </a:lnTo>
                  <a:lnTo>
                    <a:pt x="77850" y="813181"/>
                  </a:lnTo>
                  <a:lnTo>
                    <a:pt x="127381" y="823976"/>
                  </a:lnTo>
                  <a:lnTo>
                    <a:pt x="1282064" y="823976"/>
                  </a:lnTo>
                  <a:lnTo>
                    <a:pt x="1831467" y="823976"/>
                  </a:lnTo>
                  <a:lnTo>
                    <a:pt x="2070354" y="823976"/>
                  </a:lnTo>
                  <a:lnTo>
                    <a:pt x="2120010" y="813181"/>
                  </a:lnTo>
                  <a:lnTo>
                    <a:pt x="2160523" y="783716"/>
                  </a:lnTo>
                  <a:lnTo>
                    <a:pt x="2187701" y="740156"/>
                  </a:lnTo>
                  <a:lnTo>
                    <a:pt x="2197735" y="686688"/>
                  </a:lnTo>
                  <a:lnTo>
                    <a:pt x="2233422" y="601218"/>
                  </a:lnTo>
                  <a:lnTo>
                    <a:pt x="3147060" y="1097280"/>
                  </a:lnTo>
                  <a:lnTo>
                    <a:pt x="2197735" y="339978"/>
                  </a:lnTo>
                  <a:close/>
                </a:path>
              </a:pathLst>
            </a:custGeom>
            <a:ln w="9143">
              <a:solidFill>
                <a:srgbClr val="000000"/>
              </a:solidFill>
            </a:ln>
          </p:spPr>
          <p:txBody>
            <a:bodyPr wrap="square" lIns="0" tIns="0" rIns="0" bIns="0" rtlCol="0"/>
            <a:lstStyle/>
            <a:p>
              <a:endParaRPr/>
            </a:p>
          </p:txBody>
        </p:sp>
      </p:grpSp>
      <p:sp>
        <p:nvSpPr>
          <p:cNvPr id="13" name="object 13"/>
          <p:cNvSpPr txBox="1"/>
          <p:nvPr/>
        </p:nvSpPr>
        <p:spPr>
          <a:xfrm>
            <a:off x="1955673" y="4701921"/>
            <a:ext cx="2008505" cy="666115"/>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Click</a:t>
            </a:r>
            <a:r>
              <a:rPr sz="1400" spc="-50" dirty="0">
                <a:latin typeface="Calibri"/>
                <a:cs typeface="Calibri"/>
              </a:rPr>
              <a:t> </a:t>
            </a:r>
            <a:r>
              <a:rPr sz="1400" dirty="0">
                <a:latin typeface="Calibri"/>
                <a:cs typeface="Calibri"/>
              </a:rPr>
              <a:t>to</a:t>
            </a:r>
            <a:r>
              <a:rPr sz="1400" spc="5" dirty="0">
                <a:latin typeface="Calibri"/>
                <a:cs typeface="Calibri"/>
              </a:rPr>
              <a:t> </a:t>
            </a:r>
            <a:r>
              <a:rPr sz="1400" spc="-35" dirty="0">
                <a:latin typeface="Calibri"/>
                <a:cs typeface="Calibri"/>
              </a:rPr>
              <a:t>“Add</a:t>
            </a:r>
            <a:r>
              <a:rPr sz="1400" spc="-45" dirty="0">
                <a:latin typeface="Calibri"/>
                <a:cs typeface="Calibri"/>
              </a:rPr>
              <a:t> </a:t>
            </a:r>
            <a:r>
              <a:rPr sz="1400" spc="-55" dirty="0">
                <a:latin typeface="Calibri"/>
                <a:cs typeface="Calibri"/>
              </a:rPr>
              <a:t>Rows”</a:t>
            </a:r>
            <a:r>
              <a:rPr sz="1400" spc="-120" dirty="0">
                <a:latin typeface="Calibri"/>
                <a:cs typeface="Calibri"/>
              </a:rPr>
              <a:t> </a:t>
            </a:r>
            <a:r>
              <a:rPr sz="1400" spc="-40" dirty="0">
                <a:latin typeface="Calibri"/>
                <a:cs typeface="Calibri"/>
              </a:rPr>
              <a:t>to</a:t>
            </a:r>
            <a:r>
              <a:rPr sz="1400" spc="-75" dirty="0">
                <a:latin typeface="Calibri"/>
                <a:cs typeface="Calibri"/>
              </a:rPr>
              <a:t> </a:t>
            </a:r>
            <a:r>
              <a:rPr sz="1400" spc="-25" dirty="0">
                <a:latin typeface="Calibri"/>
                <a:cs typeface="Calibri"/>
              </a:rPr>
              <a:t>add </a:t>
            </a:r>
            <a:r>
              <a:rPr sz="1400" spc="-20" dirty="0">
                <a:latin typeface="Calibri"/>
                <a:cs typeface="Calibri"/>
              </a:rPr>
              <a:t>number</a:t>
            </a:r>
            <a:r>
              <a:rPr sz="1400" spc="-110" dirty="0">
                <a:latin typeface="Calibri"/>
                <a:cs typeface="Calibri"/>
              </a:rPr>
              <a:t> </a:t>
            </a:r>
            <a:r>
              <a:rPr sz="1400" dirty="0">
                <a:latin typeface="Calibri"/>
                <a:cs typeface="Calibri"/>
              </a:rPr>
              <a:t>of</a:t>
            </a:r>
            <a:r>
              <a:rPr sz="1400" spc="5" dirty="0">
                <a:latin typeface="Calibri"/>
                <a:cs typeface="Calibri"/>
              </a:rPr>
              <a:t> </a:t>
            </a:r>
            <a:r>
              <a:rPr sz="1400" spc="-20" dirty="0">
                <a:latin typeface="Calibri"/>
                <a:cs typeface="Calibri"/>
              </a:rPr>
              <a:t>challans/transfer </a:t>
            </a:r>
            <a:r>
              <a:rPr sz="1400" spc="-10" dirty="0">
                <a:latin typeface="Calibri"/>
                <a:cs typeface="Calibri"/>
              </a:rPr>
              <a:t>vouchers</a:t>
            </a:r>
            <a:endParaRPr sz="1400">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19</a:t>
            </a:fld>
            <a:endParaRPr spc="-25" dirty="0"/>
          </a:p>
        </p:txBody>
      </p:sp>
      <p:pic>
        <p:nvPicPr>
          <p:cNvPr id="15" name="Picture 14">
            <a:extLst>
              <a:ext uri="{FF2B5EF4-FFF2-40B4-BE49-F238E27FC236}">
                <a16:creationId xmlns:a16="http://schemas.microsoft.com/office/drawing/2014/main" id="{2ED65415-6CF9-455C-9F06-A08B2D3F7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46798" y="849122"/>
          <a:ext cx="7889239" cy="5278749"/>
        </p:xfrm>
        <a:graphic>
          <a:graphicData uri="http://schemas.openxmlformats.org/drawingml/2006/table">
            <a:tbl>
              <a:tblPr firstRow="1" bandRow="1">
                <a:tableStyleId>{2D5ABB26-0587-4C30-8999-92F81FD0307C}</a:tableStyleId>
              </a:tblPr>
              <a:tblGrid>
                <a:gridCol w="1005840">
                  <a:extLst>
                    <a:ext uri="{9D8B030D-6E8A-4147-A177-3AD203B41FA5}">
                      <a16:colId xmlns:a16="http://schemas.microsoft.com/office/drawing/2014/main" val="20000"/>
                    </a:ext>
                  </a:extLst>
                </a:gridCol>
                <a:gridCol w="5633720">
                  <a:extLst>
                    <a:ext uri="{9D8B030D-6E8A-4147-A177-3AD203B41FA5}">
                      <a16:colId xmlns:a16="http://schemas.microsoft.com/office/drawing/2014/main" val="20001"/>
                    </a:ext>
                  </a:extLst>
                </a:gridCol>
                <a:gridCol w="1249679">
                  <a:extLst>
                    <a:ext uri="{9D8B030D-6E8A-4147-A177-3AD203B41FA5}">
                      <a16:colId xmlns:a16="http://schemas.microsoft.com/office/drawing/2014/main" val="20002"/>
                    </a:ext>
                  </a:extLst>
                </a:gridCol>
              </a:tblGrid>
              <a:tr h="639445">
                <a:tc>
                  <a:txBody>
                    <a:bodyPr/>
                    <a:lstStyle/>
                    <a:p>
                      <a:pPr marL="214629">
                        <a:lnSpc>
                          <a:spcPct val="100000"/>
                        </a:lnSpc>
                        <a:spcBef>
                          <a:spcPts val="240"/>
                        </a:spcBef>
                      </a:pPr>
                      <a:r>
                        <a:rPr sz="1800" b="1" dirty="0">
                          <a:latin typeface="Calibri"/>
                          <a:cs typeface="Calibri"/>
                        </a:rPr>
                        <a:t>Sr</a:t>
                      </a:r>
                      <a:r>
                        <a:rPr sz="1800" b="1" spc="-5" dirty="0">
                          <a:latin typeface="Calibri"/>
                          <a:cs typeface="Calibri"/>
                        </a:rPr>
                        <a:t> </a:t>
                      </a:r>
                      <a:r>
                        <a:rPr sz="1800" b="1" spc="-25" dirty="0">
                          <a:latin typeface="Calibri"/>
                          <a:cs typeface="Calibri"/>
                        </a:rPr>
                        <a:t>No.</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12700">
                      <a:solidFill>
                        <a:srgbClr val="C2BB80"/>
                      </a:solidFill>
                      <a:prstDash val="solid"/>
                    </a:lnT>
                    <a:lnB w="28575">
                      <a:solidFill>
                        <a:srgbClr val="C2BB80"/>
                      </a:solidFill>
                      <a:prstDash val="solid"/>
                    </a:lnB>
                  </a:tcPr>
                </a:tc>
                <a:tc>
                  <a:txBody>
                    <a:bodyPr/>
                    <a:lstStyle/>
                    <a:p>
                      <a:pPr algn="ctr">
                        <a:lnSpc>
                          <a:spcPct val="100000"/>
                        </a:lnSpc>
                        <a:spcBef>
                          <a:spcPts val="240"/>
                        </a:spcBef>
                      </a:pPr>
                      <a:r>
                        <a:rPr sz="1800" b="1" spc="-10" dirty="0">
                          <a:latin typeface="Calibri"/>
                          <a:cs typeface="Calibri"/>
                        </a:rPr>
                        <a:t>Content</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12700">
                      <a:solidFill>
                        <a:srgbClr val="C2BB80"/>
                      </a:solidFill>
                      <a:prstDash val="solid"/>
                    </a:lnT>
                    <a:lnB w="28575">
                      <a:solidFill>
                        <a:srgbClr val="C2BB80"/>
                      </a:solidFill>
                      <a:prstDash val="solid"/>
                    </a:lnB>
                  </a:tcPr>
                </a:tc>
                <a:tc>
                  <a:txBody>
                    <a:bodyPr/>
                    <a:lstStyle/>
                    <a:p>
                      <a:pPr algn="ctr">
                        <a:lnSpc>
                          <a:spcPct val="100000"/>
                        </a:lnSpc>
                        <a:spcBef>
                          <a:spcPts val="240"/>
                        </a:spcBef>
                      </a:pPr>
                      <a:r>
                        <a:rPr sz="1800" b="1" dirty="0">
                          <a:latin typeface="Calibri"/>
                          <a:cs typeface="Calibri"/>
                        </a:rPr>
                        <a:t>Slide</a:t>
                      </a:r>
                      <a:r>
                        <a:rPr sz="1800" b="1" spc="-50" dirty="0">
                          <a:latin typeface="Calibri"/>
                          <a:cs typeface="Calibri"/>
                        </a:rPr>
                        <a:t> </a:t>
                      </a:r>
                      <a:r>
                        <a:rPr sz="1800" b="1" spc="-25" dirty="0">
                          <a:latin typeface="Calibri"/>
                          <a:cs typeface="Calibri"/>
                        </a:rPr>
                        <a:t>no.</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12700">
                      <a:solidFill>
                        <a:srgbClr val="C2BB80"/>
                      </a:solidFill>
                      <a:prstDash val="solid"/>
                    </a:lnT>
                    <a:lnB w="28575">
                      <a:solidFill>
                        <a:srgbClr val="C2BB80"/>
                      </a:solidFill>
                      <a:prstDash val="solid"/>
                    </a:lnB>
                  </a:tcPr>
                </a:tc>
                <a:extLst>
                  <a:ext uri="{0D108BD9-81ED-4DB2-BD59-A6C34878D82A}">
                    <a16:rowId xmlns:a16="http://schemas.microsoft.com/office/drawing/2014/main" val="10000"/>
                  </a:ext>
                </a:extLst>
              </a:tr>
              <a:tr h="419734">
                <a:tc>
                  <a:txBody>
                    <a:bodyPr/>
                    <a:lstStyle/>
                    <a:p>
                      <a:pPr marL="91440">
                        <a:lnSpc>
                          <a:spcPct val="100000"/>
                        </a:lnSpc>
                        <a:spcBef>
                          <a:spcPts val="240"/>
                        </a:spcBef>
                      </a:pPr>
                      <a:r>
                        <a:rPr sz="1800" spc="-25" dirty="0">
                          <a:latin typeface="Calibri"/>
                          <a:cs typeface="Calibri"/>
                        </a:rPr>
                        <a:t>1.</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28575">
                      <a:solidFill>
                        <a:srgbClr val="C2BB80"/>
                      </a:solidFill>
                      <a:prstDash val="solid"/>
                    </a:lnT>
                    <a:lnB w="12700">
                      <a:solidFill>
                        <a:srgbClr val="C2BB80"/>
                      </a:solidFill>
                      <a:prstDash val="solid"/>
                    </a:lnB>
                    <a:solidFill>
                      <a:srgbClr val="C2BB80">
                        <a:alpha val="19999"/>
                      </a:srgbClr>
                    </a:solidFill>
                  </a:tcPr>
                </a:tc>
                <a:tc>
                  <a:txBody>
                    <a:bodyPr/>
                    <a:lstStyle/>
                    <a:p>
                      <a:pPr marL="91440">
                        <a:lnSpc>
                          <a:spcPct val="100000"/>
                        </a:lnSpc>
                        <a:spcBef>
                          <a:spcPts val="240"/>
                        </a:spcBef>
                      </a:pPr>
                      <a:r>
                        <a:rPr sz="1800" dirty="0">
                          <a:latin typeface="Calibri"/>
                          <a:cs typeface="Calibri"/>
                        </a:rPr>
                        <a:t>What</a:t>
                      </a:r>
                      <a:r>
                        <a:rPr sz="1800" spc="-80" dirty="0">
                          <a:latin typeface="Calibri"/>
                          <a:cs typeface="Calibri"/>
                        </a:rPr>
                        <a:t> </a:t>
                      </a:r>
                      <a:r>
                        <a:rPr sz="1800" dirty="0">
                          <a:latin typeface="Calibri"/>
                          <a:cs typeface="Calibri"/>
                        </a:rPr>
                        <a:t>is</a:t>
                      </a:r>
                      <a:r>
                        <a:rPr sz="1800" spc="-50" dirty="0">
                          <a:latin typeface="Calibri"/>
                          <a:cs typeface="Calibri"/>
                        </a:rPr>
                        <a:t> </a:t>
                      </a:r>
                      <a:r>
                        <a:rPr sz="1800" spc="-20" dirty="0">
                          <a:latin typeface="Calibri"/>
                          <a:cs typeface="Calibri"/>
                        </a:rPr>
                        <a:t>RPU?</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28575">
                      <a:solidFill>
                        <a:srgbClr val="C2BB80"/>
                      </a:solidFill>
                      <a:prstDash val="solid"/>
                    </a:lnT>
                    <a:lnB w="12700">
                      <a:solidFill>
                        <a:srgbClr val="C2BB80"/>
                      </a:solidFill>
                      <a:prstDash val="solid"/>
                    </a:lnB>
                    <a:solidFill>
                      <a:srgbClr val="C2BB80">
                        <a:alpha val="19999"/>
                      </a:srgbClr>
                    </a:solidFill>
                  </a:tcPr>
                </a:tc>
                <a:tc>
                  <a:txBody>
                    <a:bodyPr/>
                    <a:lstStyle/>
                    <a:p>
                      <a:pPr marL="2540" algn="ctr">
                        <a:lnSpc>
                          <a:spcPct val="100000"/>
                        </a:lnSpc>
                        <a:spcBef>
                          <a:spcPts val="240"/>
                        </a:spcBef>
                      </a:pPr>
                      <a:r>
                        <a:rPr sz="1800" spc="-50" dirty="0">
                          <a:latin typeface="Calibri"/>
                          <a:cs typeface="Calibri"/>
                        </a:rPr>
                        <a:t>3</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28575">
                      <a:solidFill>
                        <a:srgbClr val="C2BB80"/>
                      </a:solidFill>
                      <a:prstDash val="solid"/>
                    </a:lnT>
                    <a:lnB w="12700">
                      <a:solidFill>
                        <a:srgbClr val="C2BB80"/>
                      </a:solidFill>
                      <a:prstDash val="solid"/>
                    </a:lnB>
                    <a:solidFill>
                      <a:srgbClr val="C2BB80">
                        <a:alpha val="19999"/>
                      </a:srgbClr>
                    </a:solidFill>
                  </a:tcPr>
                </a:tc>
                <a:extLst>
                  <a:ext uri="{0D108BD9-81ED-4DB2-BD59-A6C34878D82A}">
                    <a16:rowId xmlns:a16="http://schemas.microsoft.com/office/drawing/2014/main" val="10001"/>
                  </a:ext>
                </a:extLst>
              </a:tr>
              <a:tr h="419734">
                <a:tc>
                  <a:txBody>
                    <a:bodyPr/>
                    <a:lstStyle/>
                    <a:p>
                      <a:pPr marL="91440">
                        <a:lnSpc>
                          <a:spcPct val="100000"/>
                        </a:lnSpc>
                        <a:spcBef>
                          <a:spcPts val="244"/>
                        </a:spcBef>
                      </a:pPr>
                      <a:r>
                        <a:rPr sz="1800" spc="-25" dirty="0">
                          <a:latin typeface="Calibri"/>
                          <a:cs typeface="Calibri"/>
                        </a:rPr>
                        <a:t>2.</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91440">
                        <a:lnSpc>
                          <a:spcPct val="100000"/>
                        </a:lnSpc>
                        <a:spcBef>
                          <a:spcPts val="244"/>
                        </a:spcBef>
                      </a:pPr>
                      <a:r>
                        <a:rPr sz="1800" spc="-30" dirty="0">
                          <a:latin typeface="Calibri"/>
                          <a:cs typeface="Calibri"/>
                        </a:rPr>
                        <a:t>Pre-</a:t>
                      </a:r>
                      <a:r>
                        <a:rPr sz="1800" spc="-20" dirty="0">
                          <a:latin typeface="Calibri"/>
                          <a:cs typeface="Calibri"/>
                        </a:rPr>
                        <a:t>requisites</a:t>
                      </a:r>
                      <a:r>
                        <a:rPr sz="1800" spc="-50" dirty="0">
                          <a:latin typeface="Calibri"/>
                          <a:cs typeface="Calibri"/>
                        </a:rPr>
                        <a:t> </a:t>
                      </a:r>
                      <a:r>
                        <a:rPr sz="1800" spc="-10" dirty="0">
                          <a:latin typeface="Calibri"/>
                          <a:cs typeface="Calibri"/>
                        </a:rPr>
                        <a:t>for</a:t>
                      </a:r>
                      <a:r>
                        <a:rPr sz="1800" spc="-45" dirty="0">
                          <a:latin typeface="Calibri"/>
                          <a:cs typeface="Calibri"/>
                        </a:rPr>
                        <a:t> </a:t>
                      </a:r>
                      <a:r>
                        <a:rPr sz="1800" spc="-25" dirty="0">
                          <a:latin typeface="Calibri"/>
                          <a:cs typeface="Calibri"/>
                        </a:rPr>
                        <a:t>RPU</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2540" algn="ctr">
                        <a:lnSpc>
                          <a:spcPct val="100000"/>
                        </a:lnSpc>
                        <a:spcBef>
                          <a:spcPts val="244"/>
                        </a:spcBef>
                      </a:pPr>
                      <a:r>
                        <a:rPr sz="1800" spc="-50" dirty="0">
                          <a:latin typeface="Calibri"/>
                          <a:cs typeface="Calibri"/>
                        </a:rPr>
                        <a:t>4</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extLst>
                  <a:ext uri="{0D108BD9-81ED-4DB2-BD59-A6C34878D82A}">
                    <a16:rowId xmlns:a16="http://schemas.microsoft.com/office/drawing/2014/main" val="10002"/>
                  </a:ext>
                </a:extLst>
              </a:tr>
              <a:tr h="419734">
                <a:tc>
                  <a:txBody>
                    <a:bodyPr/>
                    <a:lstStyle/>
                    <a:p>
                      <a:pPr marL="91440">
                        <a:lnSpc>
                          <a:spcPct val="100000"/>
                        </a:lnSpc>
                        <a:spcBef>
                          <a:spcPts val="240"/>
                        </a:spcBef>
                      </a:pPr>
                      <a:r>
                        <a:rPr sz="1800" spc="-25" dirty="0">
                          <a:latin typeface="Calibri"/>
                          <a:cs typeface="Calibri"/>
                        </a:rPr>
                        <a:t>3.</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91440">
                        <a:lnSpc>
                          <a:spcPct val="100000"/>
                        </a:lnSpc>
                        <a:spcBef>
                          <a:spcPts val="240"/>
                        </a:spcBef>
                      </a:pPr>
                      <a:r>
                        <a:rPr sz="1800" dirty="0">
                          <a:latin typeface="Calibri"/>
                          <a:cs typeface="Calibri"/>
                        </a:rPr>
                        <a:t>What</a:t>
                      </a:r>
                      <a:r>
                        <a:rPr sz="1800" spc="-90" dirty="0">
                          <a:latin typeface="Calibri"/>
                          <a:cs typeface="Calibri"/>
                        </a:rPr>
                        <a:t> </a:t>
                      </a:r>
                      <a:r>
                        <a:rPr sz="1800" dirty="0">
                          <a:latin typeface="Calibri"/>
                          <a:cs typeface="Calibri"/>
                        </a:rPr>
                        <a:t>is</a:t>
                      </a:r>
                      <a:r>
                        <a:rPr sz="1800" spc="-40" dirty="0">
                          <a:latin typeface="Calibri"/>
                          <a:cs typeface="Calibri"/>
                        </a:rPr>
                        <a:t> </a:t>
                      </a:r>
                      <a:r>
                        <a:rPr sz="1800" spc="-20" dirty="0">
                          <a:latin typeface="Calibri"/>
                          <a:cs typeface="Calibri"/>
                        </a:rPr>
                        <a:t>FVU?</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2540" algn="ctr">
                        <a:lnSpc>
                          <a:spcPct val="100000"/>
                        </a:lnSpc>
                        <a:spcBef>
                          <a:spcPts val="240"/>
                        </a:spcBef>
                      </a:pPr>
                      <a:r>
                        <a:rPr sz="1800" spc="-50" dirty="0">
                          <a:latin typeface="Calibri"/>
                          <a:cs typeface="Calibri"/>
                        </a:rPr>
                        <a:t>5</a:t>
                      </a:r>
                      <a:endParaRPr sz="1800">
                        <a:latin typeface="Calibri"/>
                        <a:cs typeface="Calibri"/>
                      </a:endParaRPr>
                    </a:p>
                  </a:txBody>
                  <a:tcPr marL="0" marR="0" marT="30480"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extLst>
                  <a:ext uri="{0D108BD9-81ED-4DB2-BD59-A6C34878D82A}">
                    <a16:rowId xmlns:a16="http://schemas.microsoft.com/office/drawing/2014/main" val="10003"/>
                  </a:ext>
                </a:extLst>
              </a:tr>
              <a:tr h="419734">
                <a:tc>
                  <a:txBody>
                    <a:bodyPr/>
                    <a:lstStyle/>
                    <a:p>
                      <a:pPr marL="91440">
                        <a:lnSpc>
                          <a:spcPct val="100000"/>
                        </a:lnSpc>
                        <a:spcBef>
                          <a:spcPts val="244"/>
                        </a:spcBef>
                      </a:pPr>
                      <a:r>
                        <a:rPr sz="1800" spc="-25" dirty="0">
                          <a:latin typeface="Calibri"/>
                          <a:cs typeface="Calibri"/>
                        </a:rPr>
                        <a:t>4.</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91440">
                        <a:lnSpc>
                          <a:spcPct val="100000"/>
                        </a:lnSpc>
                        <a:spcBef>
                          <a:spcPts val="244"/>
                        </a:spcBef>
                      </a:pPr>
                      <a:r>
                        <a:rPr sz="1800" spc="-35" dirty="0">
                          <a:latin typeface="Calibri"/>
                          <a:cs typeface="Calibri"/>
                        </a:rPr>
                        <a:t>Features</a:t>
                      </a:r>
                      <a:r>
                        <a:rPr sz="1800" spc="-70" dirty="0">
                          <a:latin typeface="Calibri"/>
                          <a:cs typeface="Calibri"/>
                        </a:rPr>
                        <a:t> </a:t>
                      </a:r>
                      <a:r>
                        <a:rPr sz="1800" dirty="0">
                          <a:latin typeface="Calibri"/>
                          <a:cs typeface="Calibri"/>
                        </a:rPr>
                        <a:t>of</a:t>
                      </a:r>
                      <a:r>
                        <a:rPr sz="1800" spc="-50" dirty="0">
                          <a:latin typeface="Calibri"/>
                          <a:cs typeface="Calibri"/>
                        </a:rPr>
                        <a:t> </a:t>
                      </a:r>
                      <a:r>
                        <a:rPr sz="1800" spc="-25" dirty="0">
                          <a:latin typeface="Calibri"/>
                          <a:cs typeface="Calibri"/>
                        </a:rPr>
                        <a:t>RPU</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2540" algn="ctr">
                        <a:lnSpc>
                          <a:spcPct val="100000"/>
                        </a:lnSpc>
                        <a:spcBef>
                          <a:spcPts val="244"/>
                        </a:spcBef>
                      </a:pPr>
                      <a:r>
                        <a:rPr sz="1800" spc="-50" dirty="0">
                          <a:latin typeface="Calibri"/>
                          <a:cs typeface="Calibri"/>
                        </a:rPr>
                        <a:t>6</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extLst>
                  <a:ext uri="{0D108BD9-81ED-4DB2-BD59-A6C34878D82A}">
                    <a16:rowId xmlns:a16="http://schemas.microsoft.com/office/drawing/2014/main" val="10004"/>
                  </a:ext>
                </a:extLst>
              </a:tr>
              <a:tr h="495300">
                <a:tc>
                  <a:txBody>
                    <a:bodyPr/>
                    <a:lstStyle/>
                    <a:p>
                      <a:pPr marL="91440">
                        <a:lnSpc>
                          <a:spcPct val="100000"/>
                        </a:lnSpc>
                        <a:spcBef>
                          <a:spcPts val="244"/>
                        </a:spcBef>
                      </a:pPr>
                      <a:r>
                        <a:rPr sz="1800" spc="-25" dirty="0">
                          <a:latin typeface="Calibri"/>
                          <a:cs typeface="Calibri"/>
                        </a:rPr>
                        <a:t>5.</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91440">
                        <a:lnSpc>
                          <a:spcPct val="100000"/>
                        </a:lnSpc>
                        <a:spcBef>
                          <a:spcPts val="244"/>
                        </a:spcBef>
                      </a:pPr>
                      <a:r>
                        <a:rPr sz="1800" spc="-10" dirty="0">
                          <a:latin typeface="Calibri"/>
                          <a:cs typeface="Calibri"/>
                        </a:rPr>
                        <a:t>Steps</a:t>
                      </a:r>
                      <a:r>
                        <a:rPr sz="1800" spc="-45" dirty="0">
                          <a:latin typeface="Calibri"/>
                          <a:cs typeface="Calibri"/>
                        </a:rPr>
                        <a:t> </a:t>
                      </a:r>
                      <a:r>
                        <a:rPr sz="1800" dirty="0">
                          <a:latin typeface="Calibri"/>
                          <a:cs typeface="Calibri"/>
                        </a:rPr>
                        <a:t>to</a:t>
                      </a:r>
                      <a:r>
                        <a:rPr sz="1800" spc="-95" dirty="0">
                          <a:latin typeface="Calibri"/>
                          <a:cs typeface="Calibri"/>
                        </a:rPr>
                        <a:t> </a:t>
                      </a:r>
                      <a:r>
                        <a:rPr sz="1800" spc="-10" dirty="0">
                          <a:latin typeface="Calibri"/>
                          <a:cs typeface="Calibri"/>
                        </a:rPr>
                        <a:t>download</a:t>
                      </a:r>
                      <a:r>
                        <a:rPr sz="1800" spc="-55" dirty="0">
                          <a:latin typeface="Calibri"/>
                          <a:cs typeface="Calibri"/>
                        </a:rPr>
                        <a:t> </a:t>
                      </a:r>
                      <a:r>
                        <a:rPr sz="1800" dirty="0">
                          <a:latin typeface="Calibri"/>
                          <a:cs typeface="Calibri"/>
                        </a:rPr>
                        <a:t>&amp;</a:t>
                      </a:r>
                      <a:r>
                        <a:rPr sz="1800" spc="-60" dirty="0">
                          <a:latin typeface="Calibri"/>
                          <a:cs typeface="Calibri"/>
                        </a:rPr>
                        <a:t> </a:t>
                      </a:r>
                      <a:r>
                        <a:rPr sz="1800" spc="-10" dirty="0">
                          <a:latin typeface="Calibri"/>
                          <a:cs typeface="Calibri"/>
                        </a:rPr>
                        <a:t>install</a:t>
                      </a:r>
                      <a:r>
                        <a:rPr sz="1800" spc="-50" dirty="0">
                          <a:latin typeface="Calibri"/>
                          <a:cs typeface="Calibri"/>
                        </a:rPr>
                        <a:t> </a:t>
                      </a:r>
                      <a:r>
                        <a:rPr sz="1800" dirty="0">
                          <a:latin typeface="Calibri"/>
                          <a:cs typeface="Calibri"/>
                        </a:rPr>
                        <a:t>RPU</a:t>
                      </a:r>
                      <a:r>
                        <a:rPr sz="1800" spc="-55" dirty="0">
                          <a:latin typeface="Calibri"/>
                          <a:cs typeface="Calibri"/>
                        </a:rPr>
                        <a:t> </a:t>
                      </a:r>
                      <a:r>
                        <a:rPr sz="1800" dirty="0">
                          <a:latin typeface="Calibri"/>
                          <a:cs typeface="Calibri"/>
                        </a:rPr>
                        <a:t>on</a:t>
                      </a:r>
                      <a:r>
                        <a:rPr sz="1800" spc="-40" dirty="0">
                          <a:latin typeface="Calibri"/>
                          <a:cs typeface="Calibri"/>
                        </a:rPr>
                        <a:t> </a:t>
                      </a:r>
                      <a:r>
                        <a:rPr sz="1800" spc="-20" dirty="0">
                          <a:latin typeface="Calibri"/>
                          <a:cs typeface="Calibri"/>
                        </a:rPr>
                        <a:t>your</a:t>
                      </a:r>
                      <a:r>
                        <a:rPr sz="1800" spc="-40" dirty="0">
                          <a:latin typeface="Calibri"/>
                          <a:cs typeface="Calibri"/>
                        </a:rPr>
                        <a:t> </a:t>
                      </a:r>
                      <a:r>
                        <a:rPr sz="1800" spc="-10" dirty="0">
                          <a:latin typeface="Calibri"/>
                          <a:cs typeface="Calibri"/>
                        </a:rPr>
                        <a:t>system</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3175" algn="ctr">
                        <a:lnSpc>
                          <a:spcPct val="100000"/>
                        </a:lnSpc>
                        <a:spcBef>
                          <a:spcPts val="244"/>
                        </a:spcBef>
                      </a:pPr>
                      <a:r>
                        <a:rPr sz="1800" spc="-50" dirty="0">
                          <a:latin typeface="Calibri"/>
                          <a:cs typeface="Calibri"/>
                        </a:rPr>
                        <a:t>7</a:t>
                      </a:r>
                      <a:endParaRPr sz="1800">
                        <a:latin typeface="Calibri"/>
                        <a:cs typeface="Calibri"/>
                      </a:endParaRPr>
                    </a:p>
                  </a:txBody>
                  <a:tcPr marL="0" marR="0" marT="31114"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extLst>
                  <a:ext uri="{0D108BD9-81ED-4DB2-BD59-A6C34878D82A}">
                    <a16:rowId xmlns:a16="http://schemas.microsoft.com/office/drawing/2014/main" val="10005"/>
                  </a:ext>
                </a:extLst>
              </a:tr>
              <a:tr h="419734">
                <a:tc>
                  <a:txBody>
                    <a:bodyPr/>
                    <a:lstStyle/>
                    <a:p>
                      <a:pPr marL="91440">
                        <a:lnSpc>
                          <a:spcPct val="100000"/>
                        </a:lnSpc>
                        <a:spcBef>
                          <a:spcPts val="245"/>
                        </a:spcBef>
                      </a:pPr>
                      <a:r>
                        <a:rPr sz="1800" spc="-25" dirty="0">
                          <a:latin typeface="Calibri"/>
                          <a:cs typeface="Calibri"/>
                        </a:rPr>
                        <a:t>6.</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91440">
                        <a:lnSpc>
                          <a:spcPct val="100000"/>
                        </a:lnSpc>
                        <a:spcBef>
                          <a:spcPts val="245"/>
                        </a:spcBef>
                      </a:pPr>
                      <a:r>
                        <a:rPr sz="1800" spc="-10" dirty="0">
                          <a:latin typeface="Calibri"/>
                          <a:cs typeface="Calibri"/>
                        </a:rPr>
                        <a:t>Guidelines</a:t>
                      </a:r>
                      <a:r>
                        <a:rPr sz="1800" spc="-80" dirty="0">
                          <a:latin typeface="Calibri"/>
                          <a:cs typeface="Calibri"/>
                        </a:rPr>
                        <a:t> </a:t>
                      </a:r>
                      <a:r>
                        <a:rPr sz="1800" spc="-10" dirty="0">
                          <a:latin typeface="Calibri"/>
                          <a:cs typeface="Calibri"/>
                        </a:rPr>
                        <a:t>for</a:t>
                      </a:r>
                      <a:r>
                        <a:rPr sz="1800" spc="-40" dirty="0">
                          <a:latin typeface="Calibri"/>
                          <a:cs typeface="Calibri"/>
                        </a:rPr>
                        <a:t> </a:t>
                      </a:r>
                      <a:r>
                        <a:rPr sz="1800" dirty="0">
                          <a:latin typeface="Calibri"/>
                          <a:cs typeface="Calibri"/>
                        </a:rPr>
                        <a:t>installing</a:t>
                      </a:r>
                      <a:r>
                        <a:rPr sz="1800" spc="5" dirty="0">
                          <a:latin typeface="Calibri"/>
                          <a:cs typeface="Calibri"/>
                        </a:rPr>
                        <a:t> </a:t>
                      </a:r>
                      <a:r>
                        <a:rPr sz="1800" spc="-25" dirty="0">
                          <a:latin typeface="Calibri"/>
                          <a:cs typeface="Calibri"/>
                        </a:rPr>
                        <a:t>Protean</a:t>
                      </a:r>
                      <a:r>
                        <a:rPr sz="1800" spc="-120" dirty="0">
                          <a:latin typeface="Calibri"/>
                          <a:cs typeface="Calibri"/>
                        </a:rPr>
                        <a:t> </a:t>
                      </a:r>
                      <a:r>
                        <a:rPr sz="1800" spc="-25" dirty="0">
                          <a:latin typeface="Calibri"/>
                          <a:cs typeface="Calibri"/>
                        </a:rPr>
                        <a:t>e-</a:t>
                      </a:r>
                      <a:r>
                        <a:rPr sz="1800" spc="-20" dirty="0">
                          <a:latin typeface="Calibri"/>
                          <a:cs typeface="Calibri"/>
                        </a:rPr>
                        <a:t>Gov</a:t>
                      </a:r>
                      <a:r>
                        <a:rPr sz="1800" spc="-80" dirty="0">
                          <a:latin typeface="Calibri"/>
                          <a:cs typeface="Calibri"/>
                        </a:rPr>
                        <a:t> </a:t>
                      </a:r>
                      <a:r>
                        <a:rPr sz="1800" spc="-10" dirty="0">
                          <a:latin typeface="Calibri"/>
                          <a:cs typeface="Calibri"/>
                        </a:rPr>
                        <a:t>(RPU)</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2540" algn="ctr">
                        <a:lnSpc>
                          <a:spcPct val="100000"/>
                        </a:lnSpc>
                        <a:spcBef>
                          <a:spcPts val="245"/>
                        </a:spcBef>
                      </a:pPr>
                      <a:r>
                        <a:rPr sz="1800" spc="-25" dirty="0">
                          <a:latin typeface="Calibri"/>
                          <a:cs typeface="Calibri"/>
                        </a:rPr>
                        <a:t>11</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extLst>
                  <a:ext uri="{0D108BD9-81ED-4DB2-BD59-A6C34878D82A}">
                    <a16:rowId xmlns:a16="http://schemas.microsoft.com/office/drawing/2014/main" val="10006"/>
                  </a:ext>
                </a:extLst>
              </a:tr>
              <a:tr h="511809">
                <a:tc>
                  <a:txBody>
                    <a:bodyPr/>
                    <a:lstStyle/>
                    <a:p>
                      <a:pPr marL="91440">
                        <a:lnSpc>
                          <a:spcPct val="100000"/>
                        </a:lnSpc>
                        <a:spcBef>
                          <a:spcPts val="245"/>
                        </a:spcBef>
                      </a:pPr>
                      <a:r>
                        <a:rPr sz="1800" spc="-25" dirty="0">
                          <a:latin typeface="Calibri"/>
                          <a:cs typeface="Calibri"/>
                        </a:rPr>
                        <a:t>7.</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103505">
                        <a:lnSpc>
                          <a:spcPct val="100000"/>
                        </a:lnSpc>
                        <a:spcBef>
                          <a:spcPts val="665"/>
                        </a:spcBef>
                      </a:pPr>
                      <a:r>
                        <a:rPr sz="1800" spc="-30" dirty="0">
                          <a:latin typeface="Calibri"/>
                          <a:cs typeface="Calibri"/>
                        </a:rPr>
                        <a:t>Preparation</a:t>
                      </a:r>
                      <a:r>
                        <a:rPr sz="1800" spc="-80" dirty="0">
                          <a:latin typeface="Calibri"/>
                          <a:cs typeface="Calibri"/>
                        </a:rPr>
                        <a:t> </a:t>
                      </a:r>
                      <a:r>
                        <a:rPr sz="1800" dirty="0">
                          <a:latin typeface="Calibri"/>
                          <a:cs typeface="Calibri"/>
                        </a:rPr>
                        <a:t>of</a:t>
                      </a:r>
                      <a:r>
                        <a:rPr sz="1800" spc="-5" dirty="0">
                          <a:latin typeface="Calibri"/>
                          <a:cs typeface="Calibri"/>
                        </a:rPr>
                        <a:t> </a:t>
                      </a:r>
                      <a:r>
                        <a:rPr sz="1800" spc="-20" dirty="0">
                          <a:latin typeface="Calibri"/>
                          <a:cs typeface="Calibri"/>
                        </a:rPr>
                        <a:t>Regular</a:t>
                      </a:r>
                      <a:r>
                        <a:rPr sz="1800" spc="-45" dirty="0">
                          <a:latin typeface="Calibri"/>
                          <a:cs typeface="Calibri"/>
                        </a:rPr>
                        <a:t> </a:t>
                      </a:r>
                      <a:r>
                        <a:rPr sz="1800" spc="-10" dirty="0">
                          <a:latin typeface="Calibri"/>
                          <a:cs typeface="Calibri"/>
                        </a:rPr>
                        <a:t>Statements</a:t>
                      </a:r>
                      <a:endParaRPr sz="1800">
                        <a:latin typeface="Calibri"/>
                        <a:cs typeface="Calibri"/>
                      </a:endParaRPr>
                    </a:p>
                  </a:txBody>
                  <a:tcPr marL="0" marR="0" marT="8445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2540" algn="ctr">
                        <a:lnSpc>
                          <a:spcPct val="100000"/>
                        </a:lnSpc>
                        <a:spcBef>
                          <a:spcPts val="245"/>
                        </a:spcBef>
                      </a:pPr>
                      <a:r>
                        <a:rPr sz="1800" spc="-25" dirty="0">
                          <a:latin typeface="Calibri"/>
                          <a:cs typeface="Calibri"/>
                        </a:rPr>
                        <a:t>15</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extLst>
                  <a:ext uri="{0D108BD9-81ED-4DB2-BD59-A6C34878D82A}">
                    <a16:rowId xmlns:a16="http://schemas.microsoft.com/office/drawing/2014/main" val="10007"/>
                  </a:ext>
                </a:extLst>
              </a:tr>
              <a:tr h="511175">
                <a:tc>
                  <a:txBody>
                    <a:bodyPr/>
                    <a:lstStyle/>
                    <a:p>
                      <a:pPr marL="91440">
                        <a:lnSpc>
                          <a:spcPct val="100000"/>
                        </a:lnSpc>
                        <a:spcBef>
                          <a:spcPts val="245"/>
                        </a:spcBef>
                      </a:pPr>
                      <a:r>
                        <a:rPr sz="1800" spc="-25" dirty="0">
                          <a:latin typeface="Calibri"/>
                          <a:cs typeface="Calibri"/>
                        </a:rPr>
                        <a:t>8.</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103505">
                        <a:lnSpc>
                          <a:spcPct val="100000"/>
                        </a:lnSpc>
                        <a:spcBef>
                          <a:spcPts val="665"/>
                        </a:spcBef>
                      </a:pPr>
                      <a:r>
                        <a:rPr sz="1800" spc="-10" dirty="0">
                          <a:latin typeface="Calibri"/>
                          <a:cs typeface="Calibri"/>
                        </a:rPr>
                        <a:t>Preparation</a:t>
                      </a:r>
                      <a:r>
                        <a:rPr sz="1800" spc="-4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Correction</a:t>
                      </a:r>
                      <a:r>
                        <a:rPr sz="1800" spc="-30" dirty="0">
                          <a:latin typeface="Calibri"/>
                          <a:cs typeface="Calibri"/>
                        </a:rPr>
                        <a:t> </a:t>
                      </a:r>
                      <a:r>
                        <a:rPr sz="1800" spc="-10" dirty="0">
                          <a:latin typeface="Calibri"/>
                          <a:cs typeface="Calibri"/>
                        </a:rPr>
                        <a:t>Statements</a:t>
                      </a:r>
                      <a:endParaRPr sz="1800">
                        <a:latin typeface="Calibri"/>
                        <a:cs typeface="Calibri"/>
                      </a:endParaRPr>
                    </a:p>
                  </a:txBody>
                  <a:tcPr marL="0" marR="0" marT="8445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2540" algn="ctr">
                        <a:lnSpc>
                          <a:spcPct val="100000"/>
                        </a:lnSpc>
                        <a:spcBef>
                          <a:spcPts val="245"/>
                        </a:spcBef>
                      </a:pPr>
                      <a:r>
                        <a:rPr sz="1800" spc="-25" dirty="0">
                          <a:latin typeface="Calibri"/>
                          <a:cs typeface="Calibri"/>
                        </a:rPr>
                        <a:t>57</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extLst>
                  <a:ext uri="{0D108BD9-81ED-4DB2-BD59-A6C34878D82A}">
                    <a16:rowId xmlns:a16="http://schemas.microsoft.com/office/drawing/2014/main" val="10008"/>
                  </a:ext>
                </a:extLst>
              </a:tr>
              <a:tr h="511175">
                <a:tc>
                  <a:txBody>
                    <a:bodyPr/>
                    <a:lstStyle/>
                    <a:p>
                      <a:pPr marL="91440">
                        <a:lnSpc>
                          <a:spcPct val="100000"/>
                        </a:lnSpc>
                        <a:spcBef>
                          <a:spcPts val="245"/>
                        </a:spcBef>
                      </a:pPr>
                      <a:r>
                        <a:rPr sz="1800" spc="-25" dirty="0">
                          <a:latin typeface="Calibri"/>
                          <a:cs typeface="Calibri"/>
                        </a:rPr>
                        <a:t>9.</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103505">
                        <a:lnSpc>
                          <a:spcPct val="100000"/>
                        </a:lnSpc>
                        <a:spcBef>
                          <a:spcPts val="670"/>
                        </a:spcBef>
                      </a:pPr>
                      <a:r>
                        <a:rPr sz="1800" dirty="0">
                          <a:latin typeface="Calibri"/>
                          <a:cs typeface="Calibri"/>
                        </a:rPr>
                        <a:t>Status</a:t>
                      </a:r>
                      <a:r>
                        <a:rPr sz="1800" spc="-5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your</a:t>
                      </a:r>
                      <a:r>
                        <a:rPr sz="1800" spc="-45" dirty="0">
                          <a:latin typeface="Calibri"/>
                          <a:cs typeface="Calibri"/>
                        </a:rPr>
                        <a:t> </a:t>
                      </a:r>
                      <a:r>
                        <a:rPr sz="1800" spc="-10" dirty="0">
                          <a:latin typeface="Calibri"/>
                          <a:cs typeface="Calibri"/>
                        </a:rPr>
                        <a:t>Statement</a:t>
                      </a:r>
                      <a:endParaRPr sz="1800">
                        <a:latin typeface="Calibri"/>
                        <a:cs typeface="Calibri"/>
                      </a:endParaRPr>
                    </a:p>
                  </a:txBody>
                  <a:tcPr marL="0" marR="0" marT="85090"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tc>
                  <a:txBody>
                    <a:bodyPr/>
                    <a:lstStyle/>
                    <a:p>
                      <a:pPr marL="2540" algn="ctr">
                        <a:lnSpc>
                          <a:spcPct val="100000"/>
                        </a:lnSpc>
                        <a:spcBef>
                          <a:spcPts val="245"/>
                        </a:spcBef>
                      </a:pPr>
                      <a:r>
                        <a:rPr sz="1800" spc="-25" dirty="0">
                          <a:latin typeface="Calibri"/>
                          <a:cs typeface="Calibri"/>
                        </a:rPr>
                        <a:t>72</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solidFill>
                      <a:srgbClr val="C2BB80">
                        <a:alpha val="19999"/>
                      </a:srgbClr>
                    </a:solidFill>
                  </a:tcPr>
                </a:tc>
                <a:extLst>
                  <a:ext uri="{0D108BD9-81ED-4DB2-BD59-A6C34878D82A}">
                    <a16:rowId xmlns:a16="http://schemas.microsoft.com/office/drawing/2014/main" val="10009"/>
                  </a:ext>
                </a:extLst>
              </a:tr>
              <a:tr h="511175">
                <a:tc>
                  <a:txBody>
                    <a:bodyPr/>
                    <a:lstStyle/>
                    <a:p>
                      <a:pPr marL="91440">
                        <a:lnSpc>
                          <a:spcPct val="100000"/>
                        </a:lnSpc>
                        <a:spcBef>
                          <a:spcPts val="245"/>
                        </a:spcBef>
                      </a:pPr>
                      <a:r>
                        <a:rPr sz="1800" spc="-25" dirty="0">
                          <a:latin typeface="Calibri"/>
                          <a:cs typeface="Calibri"/>
                        </a:rPr>
                        <a:t>10.</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103505">
                        <a:lnSpc>
                          <a:spcPct val="100000"/>
                        </a:lnSpc>
                        <a:spcBef>
                          <a:spcPts val="665"/>
                        </a:spcBef>
                      </a:pPr>
                      <a:r>
                        <a:rPr sz="1800" dirty="0">
                          <a:latin typeface="Calibri"/>
                          <a:cs typeface="Calibri"/>
                        </a:rPr>
                        <a:t>How</a:t>
                      </a:r>
                      <a:r>
                        <a:rPr sz="1800" spc="-45"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cancel</a:t>
                      </a:r>
                      <a:r>
                        <a:rPr sz="1800" spc="-35" dirty="0">
                          <a:latin typeface="Calibri"/>
                          <a:cs typeface="Calibri"/>
                        </a:rPr>
                        <a:t> </a:t>
                      </a:r>
                      <a:r>
                        <a:rPr sz="1800" dirty="0">
                          <a:latin typeface="Calibri"/>
                          <a:cs typeface="Calibri"/>
                        </a:rPr>
                        <a:t>Paper</a:t>
                      </a:r>
                      <a:r>
                        <a:rPr sz="1800" spc="-55" dirty="0">
                          <a:latin typeface="Calibri"/>
                          <a:cs typeface="Calibri"/>
                        </a:rPr>
                        <a:t> </a:t>
                      </a:r>
                      <a:r>
                        <a:rPr sz="1800" spc="-10" dirty="0">
                          <a:latin typeface="Calibri"/>
                          <a:cs typeface="Calibri"/>
                        </a:rPr>
                        <a:t>Statement</a:t>
                      </a:r>
                      <a:endParaRPr sz="1800">
                        <a:latin typeface="Calibri"/>
                        <a:cs typeface="Calibri"/>
                      </a:endParaRPr>
                    </a:p>
                  </a:txBody>
                  <a:tcPr marL="0" marR="0" marT="8445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tc>
                  <a:txBody>
                    <a:bodyPr/>
                    <a:lstStyle/>
                    <a:p>
                      <a:pPr marL="2540" algn="ctr">
                        <a:lnSpc>
                          <a:spcPct val="100000"/>
                        </a:lnSpc>
                        <a:spcBef>
                          <a:spcPts val="245"/>
                        </a:spcBef>
                      </a:pPr>
                      <a:r>
                        <a:rPr sz="1800" spc="-25" dirty="0">
                          <a:latin typeface="Calibri"/>
                          <a:cs typeface="Calibri"/>
                        </a:rPr>
                        <a:t>73</a:t>
                      </a:r>
                      <a:endParaRPr sz="1800">
                        <a:latin typeface="Calibri"/>
                        <a:cs typeface="Calibri"/>
                      </a:endParaRPr>
                    </a:p>
                  </a:txBody>
                  <a:tcPr marL="0" marR="0" marT="31115" marB="0">
                    <a:lnL w="12700">
                      <a:solidFill>
                        <a:srgbClr val="C2BB80"/>
                      </a:solidFill>
                      <a:prstDash val="solid"/>
                    </a:lnL>
                    <a:lnR w="12700">
                      <a:solidFill>
                        <a:srgbClr val="C2BB80"/>
                      </a:solidFill>
                      <a:prstDash val="solid"/>
                    </a:lnR>
                    <a:lnT w="12700">
                      <a:solidFill>
                        <a:srgbClr val="C2BB80"/>
                      </a:solidFill>
                      <a:prstDash val="solid"/>
                    </a:lnT>
                    <a:lnB w="12700">
                      <a:solidFill>
                        <a:srgbClr val="C2BB80"/>
                      </a:solidFill>
                      <a:prstDash val="solid"/>
                    </a:lnB>
                  </a:tcPr>
                </a:tc>
                <a:extLst>
                  <a:ext uri="{0D108BD9-81ED-4DB2-BD59-A6C34878D82A}">
                    <a16:rowId xmlns:a16="http://schemas.microsoft.com/office/drawing/2014/main" val="10010"/>
                  </a:ext>
                </a:extLst>
              </a:tr>
            </a:tbl>
          </a:graphicData>
        </a:graphic>
      </p:graphicFrame>
      <p:sp>
        <p:nvSpPr>
          <p:cNvPr id="4" name="object 4"/>
          <p:cNvSpPr txBox="1">
            <a:spLocks noGrp="1"/>
          </p:cNvSpPr>
          <p:nvPr>
            <p:ph type="title"/>
          </p:nvPr>
        </p:nvSpPr>
        <p:spPr>
          <a:xfrm>
            <a:off x="3553205" y="229870"/>
            <a:ext cx="2099310" cy="391160"/>
          </a:xfrm>
          <a:prstGeom prst="rect">
            <a:avLst/>
          </a:prstGeom>
        </p:spPr>
        <p:txBody>
          <a:bodyPr vert="horz" wrap="square" lIns="0" tIns="12700" rIns="0" bIns="0" rtlCol="0">
            <a:spAutoFit/>
          </a:bodyPr>
          <a:lstStyle/>
          <a:p>
            <a:pPr marL="12700">
              <a:lnSpc>
                <a:spcPct val="100000"/>
              </a:lnSpc>
              <a:spcBef>
                <a:spcPts val="100"/>
              </a:spcBef>
            </a:pPr>
            <a:r>
              <a:rPr spc="-30" dirty="0"/>
              <a:t>Table</a:t>
            </a:r>
            <a:r>
              <a:rPr spc="-65" dirty="0"/>
              <a:t> </a:t>
            </a:r>
            <a:r>
              <a:rPr dirty="0"/>
              <a:t>of</a:t>
            </a:r>
            <a:r>
              <a:rPr spc="-80" dirty="0"/>
              <a:t> </a:t>
            </a:r>
            <a:r>
              <a:rPr spc="-10" dirty="0"/>
              <a:t>Content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a:t>
            </a:fld>
            <a:endParaRPr spc="-25" dirty="0"/>
          </a:p>
        </p:txBody>
      </p:sp>
      <p:pic>
        <p:nvPicPr>
          <p:cNvPr id="7" name="Picture 6">
            <a:extLst>
              <a:ext uri="{FF2B5EF4-FFF2-40B4-BE49-F238E27FC236}">
                <a16:creationId xmlns:a16="http://schemas.microsoft.com/office/drawing/2014/main" id="{2964D9F7-9A08-4460-BB47-1D06DC46F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18364" rIns="0" bIns="0" rtlCol="0">
            <a:spAutoFit/>
          </a:bodyPr>
          <a:lstStyle/>
          <a:p>
            <a:pPr marL="1162050" marR="5080" indent="-528955">
              <a:lnSpc>
                <a:spcPct val="100000"/>
              </a:lnSpc>
              <a:spcBef>
                <a:spcPts val="100"/>
              </a:spcBef>
            </a:pPr>
            <a:r>
              <a:rPr dirty="0"/>
              <a:t>Regular</a:t>
            </a:r>
            <a:r>
              <a:rPr spc="-90" dirty="0"/>
              <a:t> </a:t>
            </a:r>
            <a:r>
              <a:rPr spc="-10" dirty="0"/>
              <a:t>Statement</a:t>
            </a:r>
            <a:r>
              <a:rPr spc="-60" dirty="0"/>
              <a:t> </a:t>
            </a:r>
            <a:r>
              <a:rPr dirty="0"/>
              <a:t>–</a:t>
            </a:r>
            <a:r>
              <a:rPr spc="-75" dirty="0"/>
              <a:t> </a:t>
            </a:r>
            <a:r>
              <a:rPr dirty="0"/>
              <a:t>Challan</a:t>
            </a:r>
            <a:r>
              <a:rPr spc="-85" dirty="0"/>
              <a:t> </a:t>
            </a:r>
            <a:r>
              <a:rPr dirty="0"/>
              <a:t>Details</a:t>
            </a:r>
            <a:r>
              <a:rPr spc="-75" dirty="0"/>
              <a:t> </a:t>
            </a:r>
            <a:r>
              <a:rPr dirty="0"/>
              <a:t>for</a:t>
            </a:r>
            <a:r>
              <a:rPr spc="-90" dirty="0"/>
              <a:t> </a:t>
            </a:r>
            <a:r>
              <a:rPr spc="-10" dirty="0"/>
              <a:t>Payment </a:t>
            </a:r>
            <a:r>
              <a:rPr dirty="0"/>
              <a:t>made</a:t>
            </a:r>
            <a:r>
              <a:rPr spc="-60" dirty="0"/>
              <a:t> </a:t>
            </a:r>
            <a:r>
              <a:rPr dirty="0"/>
              <a:t>through</a:t>
            </a:r>
            <a:r>
              <a:rPr spc="-55" dirty="0"/>
              <a:t> </a:t>
            </a:r>
            <a:r>
              <a:rPr spc="-25" dirty="0"/>
              <a:t>Challan/Transfer</a:t>
            </a:r>
            <a:r>
              <a:rPr spc="-55" dirty="0"/>
              <a:t> </a:t>
            </a:r>
            <a:r>
              <a:rPr spc="-10" dirty="0"/>
              <a:t>Voucher</a:t>
            </a:r>
          </a:p>
        </p:txBody>
      </p:sp>
      <p:grpSp>
        <p:nvGrpSpPr>
          <p:cNvPr id="4" name="object 4"/>
          <p:cNvGrpSpPr/>
          <p:nvPr/>
        </p:nvGrpSpPr>
        <p:grpSpPr>
          <a:xfrm>
            <a:off x="312420" y="1002791"/>
            <a:ext cx="8254365" cy="3996054"/>
            <a:chOff x="312420" y="1002791"/>
            <a:chExt cx="8254365" cy="3996054"/>
          </a:xfrm>
        </p:grpSpPr>
        <p:pic>
          <p:nvPicPr>
            <p:cNvPr id="5" name="object 5"/>
            <p:cNvPicPr/>
            <p:nvPr/>
          </p:nvPicPr>
          <p:blipFill>
            <a:blip r:embed="rId2" cstate="print"/>
            <a:stretch>
              <a:fillRect/>
            </a:stretch>
          </p:blipFill>
          <p:spPr>
            <a:xfrm>
              <a:off x="321564" y="1011935"/>
              <a:ext cx="8235696" cy="3977640"/>
            </a:xfrm>
            <a:prstGeom prst="rect">
              <a:avLst/>
            </a:prstGeom>
          </p:spPr>
        </p:pic>
        <p:sp>
          <p:nvSpPr>
            <p:cNvPr id="6" name="object 6"/>
            <p:cNvSpPr/>
            <p:nvPr/>
          </p:nvSpPr>
          <p:spPr>
            <a:xfrm>
              <a:off x="316992" y="1007363"/>
              <a:ext cx="8244840" cy="3987165"/>
            </a:xfrm>
            <a:custGeom>
              <a:avLst/>
              <a:gdLst/>
              <a:ahLst/>
              <a:cxnLst/>
              <a:rect l="l" t="t" r="r" b="b"/>
              <a:pathLst>
                <a:path w="8244840" h="3987165">
                  <a:moveTo>
                    <a:pt x="0" y="3986784"/>
                  </a:moveTo>
                  <a:lnTo>
                    <a:pt x="8244840" y="3986784"/>
                  </a:lnTo>
                  <a:lnTo>
                    <a:pt x="8244840" y="0"/>
                  </a:lnTo>
                  <a:lnTo>
                    <a:pt x="0" y="0"/>
                  </a:lnTo>
                  <a:lnTo>
                    <a:pt x="0" y="3986784"/>
                  </a:lnTo>
                  <a:close/>
                </a:path>
              </a:pathLst>
            </a:custGeom>
            <a:ln w="9144">
              <a:solidFill>
                <a:srgbClr val="000000"/>
              </a:solidFill>
            </a:ln>
          </p:spPr>
          <p:txBody>
            <a:bodyPr wrap="square" lIns="0" tIns="0" rIns="0" bIns="0" rtlCol="0"/>
            <a:lstStyle/>
            <a:p>
              <a:endParaRPr/>
            </a:p>
          </p:txBody>
        </p:sp>
        <p:sp>
          <p:nvSpPr>
            <p:cNvPr id="7" name="object 7"/>
            <p:cNvSpPr/>
            <p:nvPr/>
          </p:nvSpPr>
          <p:spPr>
            <a:xfrm>
              <a:off x="1514856" y="2886456"/>
              <a:ext cx="2258695" cy="795655"/>
            </a:xfrm>
            <a:custGeom>
              <a:avLst/>
              <a:gdLst/>
              <a:ahLst/>
              <a:cxnLst/>
              <a:rect l="l" t="t" r="r" b="b"/>
              <a:pathLst>
                <a:path w="2258695" h="795654">
                  <a:moveTo>
                    <a:pt x="2258568" y="0"/>
                  </a:moveTo>
                  <a:lnTo>
                    <a:pt x="1526032" y="401066"/>
                  </a:lnTo>
                  <a:lnTo>
                    <a:pt x="1519046" y="192278"/>
                  </a:lnTo>
                  <a:lnTo>
                    <a:pt x="1500124" y="156718"/>
                  </a:lnTo>
                  <a:lnTo>
                    <a:pt x="1472057" y="132842"/>
                  </a:lnTo>
                  <a:lnTo>
                    <a:pt x="1437513" y="123952"/>
                  </a:lnTo>
                  <a:lnTo>
                    <a:pt x="88518" y="123952"/>
                  </a:lnTo>
                  <a:lnTo>
                    <a:pt x="54102" y="132842"/>
                  </a:lnTo>
                  <a:lnTo>
                    <a:pt x="25907" y="156718"/>
                  </a:lnTo>
                  <a:lnTo>
                    <a:pt x="6984" y="192278"/>
                  </a:lnTo>
                  <a:lnTo>
                    <a:pt x="0" y="235966"/>
                  </a:lnTo>
                  <a:lnTo>
                    <a:pt x="0" y="683641"/>
                  </a:lnTo>
                  <a:lnTo>
                    <a:pt x="6984" y="727202"/>
                  </a:lnTo>
                  <a:lnTo>
                    <a:pt x="25907" y="762635"/>
                  </a:lnTo>
                  <a:lnTo>
                    <a:pt x="54102" y="786765"/>
                  </a:lnTo>
                  <a:lnTo>
                    <a:pt x="88518" y="795528"/>
                  </a:lnTo>
                  <a:lnTo>
                    <a:pt x="1437513" y="795528"/>
                  </a:lnTo>
                  <a:lnTo>
                    <a:pt x="1472057" y="786765"/>
                  </a:lnTo>
                  <a:lnTo>
                    <a:pt x="1500124" y="762635"/>
                  </a:lnTo>
                  <a:lnTo>
                    <a:pt x="1519046" y="727202"/>
                  </a:lnTo>
                  <a:lnTo>
                    <a:pt x="1526032" y="683641"/>
                  </a:lnTo>
                  <a:lnTo>
                    <a:pt x="1550796" y="613918"/>
                  </a:lnTo>
                  <a:lnTo>
                    <a:pt x="2258568" y="0"/>
                  </a:lnTo>
                  <a:close/>
                </a:path>
              </a:pathLst>
            </a:custGeom>
            <a:solidFill>
              <a:srgbClr val="F3B46C"/>
            </a:solidFill>
          </p:spPr>
          <p:txBody>
            <a:bodyPr wrap="square" lIns="0" tIns="0" rIns="0" bIns="0" rtlCol="0"/>
            <a:lstStyle/>
            <a:p>
              <a:endParaRPr/>
            </a:p>
          </p:txBody>
        </p:sp>
        <p:sp>
          <p:nvSpPr>
            <p:cNvPr id="8" name="object 8"/>
            <p:cNvSpPr/>
            <p:nvPr/>
          </p:nvSpPr>
          <p:spPr>
            <a:xfrm>
              <a:off x="1514856" y="2886456"/>
              <a:ext cx="2258695" cy="795655"/>
            </a:xfrm>
            <a:custGeom>
              <a:avLst/>
              <a:gdLst/>
              <a:ahLst/>
              <a:cxnLst/>
              <a:rect l="l" t="t" r="r" b="b"/>
              <a:pathLst>
                <a:path w="2258695" h="795654">
                  <a:moveTo>
                    <a:pt x="1526032" y="401066"/>
                  </a:moveTo>
                  <a:lnTo>
                    <a:pt x="1519046" y="192278"/>
                  </a:lnTo>
                  <a:lnTo>
                    <a:pt x="1500124" y="156718"/>
                  </a:lnTo>
                  <a:lnTo>
                    <a:pt x="1472057" y="132842"/>
                  </a:lnTo>
                  <a:lnTo>
                    <a:pt x="1437513" y="123952"/>
                  </a:lnTo>
                  <a:lnTo>
                    <a:pt x="1271651" y="123952"/>
                  </a:lnTo>
                  <a:lnTo>
                    <a:pt x="890143" y="123952"/>
                  </a:lnTo>
                  <a:lnTo>
                    <a:pt x="88518" y="123952"/>
                  </a:lnTo>
                  <a:lnTo>
                    <a:pt x="54102" y="132842"/>
                  </a:lnTo>
                  <a:lnTo>
                    <a:pt x="25907" y="156718"/>
                  </a:lnTo>
                  <a:lnTo>
                    <a:pt x="6984" y="192278"/>
                  </a:lnTo>
                  <a:lnTo>
                    <a:pt x="0" y="235966"/>
                  </a:lnTo>
                  <a:lnTo>
                    <a:pt x="0" y="403733"/>
                  </a:lnTo>
                  <a:lnTo>
                    <a:pt x="0" y="683641"/>
                  </a:lnTo>
                  <a:lnTo>
                    <a:pt x="6984" y="727202"/>
                  </a:lnTo>
                  <a:lnTo>
                    <a:pt x="25907" y="762635"/>
                  </a:lnTo>
                  <a:lnTo>
                    <a:pt x="54102" y="786765"/>
                  </a:lnTo>
                  <a:lnTo>
                    <a:pt x="88518" y="795528"/>
                  </a:lnTo>
                  <a:lnTo>
                    <a:pt x="890143" y="795528"/>
                  </a:lnTo>
                  <a:lnTo>
                    <a:pt x="1271651" y="795528"/>
                  </a:lnTo>
                  <a:lnTo>
                    <a:pt x="1437513" y="795528"/>
                  </a:lnTo>
                  <a:lnTo>
                    <a:pt x="1472057" y="786765"/>
                  </a:lnTo>
                  <a:lnTo>
                    <a:pt x="1500124" y="762635"/>
                  </a:lnTo>
                  <a:lnTo>
                    <a:pt x="1519046" y="727202"/>
                  </a:lnTo>
                  <a:lnTo>
                    <a:pt x="1526032" y="683641"/>
                  </a:lnTo>
                  <a:lnTo>
                    <a:pt x="1550796" y="613918"/>
                  </a:lnTo>
                  <a:lnTo>
                    <a:pt x="2258568" y="0"/>
                  </a:lnTo>
                  <a:lnTo>
                    <a:pt x="1526032" y="401066"/>
                  </a:lnTo>
                  <a:close/>
                </a:path>
              </a:pathLst>
            </a:custGeom>
            <a:ln w="9144">
              <a:solidFill>
                <a:srgbClr val="000000"/>
              </a:solidFill>
            </a:ln>
          </p:spPr>
          <p:txBody>
            <a:bodyPr wrap="square" lIns="0" tIns="0" rIns="0" bIns="0" rtlCol="0"/>
            <a:lstStyle/>
            <a:p>
              <a:endParaRPr/>
            </a:p>
          </p:txBody>
        </p:sp>
        <p:sp>
          <p:nvSpPr>
            <p:cNvPr id="9" name="object 9"/>
            <p:cNvSpPr/>
            <p:nvPr/>
          </p:nvSpPr>
          <p:spPr>
            <a:xfrm>
              <a:off x="4155948" y="3133343"/>
              <a:ext cx="3019425" cy="626745"/>
            </a:xfrm>
            <a:custGeom>
              <a:avLst/>
              <a:gdLst/>
              <a:ahLst/>
              <a:cxnLst/>
              <a:rect l="l" t="t" r="r" b="b"/>
              <a:pathLst>
                <a:path w="3019425" h="626745">
                  <a:moveTo>
                    <a:pt x="0" y="0"/>
                  </a:moveTo>
                  <a:lnTo>
                    <a:pt x="1561338" y="394588"/>
                  </a:lnTo>
                  <a:lnTo>
                    <a:pt x="1562480" y="524255"/>
                  </a:lnTo>
                  <a:lnTo>
                    <a:pt x="1569085" y="564006"/>
                  </a:lnTo>
                  <a:lnTo>
                    <a:pt x="1587118" y="596391"/>
                  </a:lnTo>
                  <a:lnTo>
                    <a:pt x="1613915" y="618362"/>
                  </a:lnTo>
                  <a:lnTo>
                    <a:pt x="1646936" y="626363"/>
                  </a:lnTo>
                  <a:lnTo>
                    <a:pt x="2934588" y="626363"/>
                  </a:lnTo>
                  <a:lnTo>
                    <a:pt x="2967481" y="618362"/>
                  </a:lnTo>
                  <a:lnTo>
                    <a:pt x="2994405" y="596391"/>
                  </a:lnTo>
                  <a:lnTo>
                    <a:pt x="3012440" y="564006"/>
                  </a:lnTo>
                  <a:lnTo>
                    <a:pt x="3019044" y="524255"/>
                  </a:lnTo>
                  <a:lnTo>
                    <a:pt x="3019044" y="115950"/>
                  </a:lnTo>
                  <a:lnTo>
                    <a:pt x="3012440" y="76200"/>
                  </a:lnTo>
                  <a:lnTo>
                    <a:pt x="2994405" y="43687"/>
                  </a:lnTo>
                  <a:lnTo>
                    <a:pt x="2967481" y="21843"/>
                  </a:lnTo>
                  <a:lnTo>
                    <a:pt x="2934588" y="13842"/>
                  </a:lnTo>
                  <a:lnTo>
                    <a:pt x="1646936" y="13842"/>
                  </a:lnTo>
                  <a:lnTo>
                    <a:pt x="1613915" y="21843"/>
                  </a:lnTo>
                  <a:lnTo>
                    <a:pt x="1587118" y="43687"/>
                  </a:lnTo>
                  <a:lnTo>
                    <a:pt x="1569085" y="76200"/>
                  </a:lnTo>
                  <a:lnTo>
                    <a:pt x="1526159" y="206755"/>
                  </a:lnTo>
                  <a:lnTo>
                    <a:pt x="0" y="0"/>
                  </a:lnTo>
                  <a:close/>
                </a:path>
              </a:pathLst>
            </a:custGeom>
            <a:solidFill>
              <a:srgbClr val="F3B46C"/>
            </a:solidFill>
          </p:spPr>
          <p:txBody>
            <a:bodyPr wrap="square" lIns="0" tIns="0" rIns="0" bIns="0" rtlCol="0"/>
            <a:lstStyle/>
            <a:p>
              <a:endParaRPr/>
            </a:p>
          </p:txBody>
        </p:sp>
        <p:sp>
          <p:nvSpPr>
            <p:cNvPr id="10" name="object 10"/>
            <p:cNvSpPr/>
            <p:nvPr/>
          </p:nvSpPr>
          <p:spPr>
            <a:xfrm>
              <a:off x="4155948" y="3133343"/>
              <a:ext cx="3019425" cy="626745"/>
            </a:xfrm>
            <a:custGeom>
              <a:avLst/>
              <a:gdLst/>
              <a:ahLst/>
              <a:cxnLst/>
              <a:rect l="l" t="t" r="r" b="b"/>
              <a:pathLst>
                <a:path w="3019425" h="626745">
                  <a:moveTo>
                    <a:pt x="1526159" y="206755"/>
                  </a:moveTo>
                  <a:lnTo>
                    <a:pt x="1569085" y="76200"/>
                  </a:lnTo>
                  <a:lnTo>
                    <a:pt x="1587118" y="43687"/>
                  </a:lnTo>
                  <a:lnTo>
                    <a:pt x="1613915" y="21843"/>
                  </a:lnTo>
                  <a:lnTo>
                    <a:pt x="1646936" y="13842"/>
                  </a:lnTo>
                  <a:lnTo>
                    <a:pt x="1805177" y="13842"/>
                  </a:lnTo>
                  <a:lnTo>
                    <a:pt x="2169287" y="13842"/>
                  </a:lnTo>
                  <a:lnTo>
                    <a:pt x="2934588" y="13842"/>
                  </a:lnTo>
                  <a:lnTo>
                    <a:pt x="2967481" y="21843"/>
                  </a:lnTo>
                  <a:lnTo>
                    <a:pt x="2994405" y="43687"/>
                  </a:lnTo>
                  <a:lnTo>
                    <a:pt x="3012440" y="76200"/>
                  </a:lnTo>
                  <a:lnTo>
                    <a:pt x="3019044" y="115950"/>
                  </a:lnTo>
                  <a:lnTo>
                    <a:pt x="3019044" y="268985"/>
                  </a:lnTo>
                  <a:lnTo>
                    <a:pt x="3019044" y="524255"/>
                  </a:lnTo>
                  <a:lnTo>
                    <a:pt x="3012440" y="564006"/>
                  </a:lnTo>
                  <a:lnTo>
                    <a:pt x="2994405" y="596391"/>
                  </a:lnTo>
                  <a:lnTo>
                    <a:pt x="2967481" y="618362"/>
                  </a:lnTo>
                  <a:lnTo>
                    <a:pt x="2934588" y="626363"/>
                  </a:lnTo>
                  <a:lnTo>
                    <a:pt x="2169287" y="626363"/>
                  </a:lnTo>
                  <a:lnTo>
                    <a:pt x="1805177" y="626363"/>
                  </a:lnTo>
                  <a:lnTo>
                    <a:pt x="1646936" y="626363"/>
                  </a:lnTo>
                  <a:lnTo>
                    <a:pt x="1613915" y="618362"/>
                  </a:lnTo>
                  <a:lnTo>
                    <a:pt x="1569085" y="564006"/>
                  </a:lnTo>
                  <a:lnTo>
                    <a:pt x="1562480" y="524255"/>
                  </a:lnTo>
                  <a:lnTo>
                    <a:pt x="1561909" y="459422"/>
                  </a:lnTo>
                  <a:lnTo>
                    <a:pt x="1561623" y="426993"/>
                  </a:lnTo>
                  <a:lnTo>
                    <a:pt x="1561338" y="394588"/>
                  </a:lnTo>
                  <a:lnTo>
                    <a:pt x="0" y="0"/>
                  </a:lnTo>
                  <a:lnTo>
                    <a:pt x="1526159" y="206755"/>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172212" y="5160264"/>
            <a:ext cx="8534400" cy="1104900"/>
          </a:xfrm>
          <a:prstGeom prst="rect">
            <a:avLst/>
          </a:prstGeom>
          <a:ln w="15240">
            <a:solidFill>
              <a:srgbClr val="A15D0D"/>
            </a:solidFill>
          </a:ln>
        </p:spPr>
        <p:txBody>
          <a:bodyPr vert="horz" wrap="square" lIns="0" tIns="0" rIns="0" bIns="0" rtlCol="0">
            <a:spAutoFit/>
          </a:bodyPr>
          <a:lstStyle/>
          <a:p>
            <a:pPr marL="90170">
              <a:lnSpc>
                <a:spcPts val="1440"/>
              </a:lnSpc>
            </a:pPr>
            <a:r>
              <a:rPr sz="1200" b="1" spc="-10" dirty="0">
                <a:solidFill>
                  <a:srgbClr val="A15D0D"/>
                </a:solidFill>
                <a:latin typeface="Calibri"/>
                <a:cs typeface="Calibri"/>
              </a:rPr>
              <a:t>Note:</a:t>
            </a:r>
            <a:endParaRPr sz="1200">
              <a:latin typeface="Calibri"/>
              <a:cs typeface="Calibri"/>
            </a:endParaRPr>
          </a:p>
          <a:p>
            <a:pPr marL="90170">
              <a:lnSpc>
                <a:spcPct val="100000"/>
              </a:lnSpc>
            </a:pPr>
            <a:r>
              <a:rPr sz="1200" spc="-20" dirty="0">
                <a:solidFill>
                  <a:srgbClr val="A15D0D"/>
                </a:solidFill>
                <a:latin typeface="Calibri"/>
                <a:cs typeface="Calibri"/>
              </a:rPr>
              <a:t>Utilization</a:t>
            </a:r>
            <a:r>
              <a:rPr sz="1200" spc="-30" dirty="0">
                <a:solidFill>
                  <a:srgbClr val="A15D0D"/>
                </a:solidFill>
                <a:latin typeface="Calibri"/>
                <a:cs typeface="Calibri"/>
              </a:rPr>
              <a:t> </a:t>
            </a:r>
            <a:r>
              <a:rPr sz="1200" spc="-10" dirty="0">
                <a:solidFill>
                  <a:srgbClr val="A15D0D"/>
                </a:solidFill>
                <a:latin typeface="Calibri"/>
                <a:cs typeface="Calibri"/>
              </a:rPr>
              <a:t>of</a:t>
            </a:r>
            <a:r>
              <a:rPr sz="1200" spc="-45" dirty="0">
                <a:solidFill>
                  <a:srgbClr val="A15D0D"/>
                </a:solidFill>
                <a:latin typeface="Calibri"/>
                <a:cs typeface="Calibri"/>
              </a:rPr>
              <a:t> </a:t>
            </a:r>
            <a:r>
              <a:rPr sz="1200" spc="-10" dirty="0">
                <a:solidFill>
                  <a:srgbClr val="A15D0D"/>
                </a:solidFill>
                <a:latin typeface="Calibri"/>
                <a:cs typeface="Calibri"/>
              </a:rPr>
              <a:t>challan:</a:t>
            </a:r>
            <a:endParaRPr sz="1200">
              <a:latin typeface="Calibri"/>
              <a:cs typeface="Calibri"/>
            </a:endParaRPr>
          </a:p>
          <a:p>
            <a:pPr marL="318770" marR="317500">
              <a:lnSpc>
                <a:spcPct val="100000"/>
              </a:lnSpc>
            </a:pPr>
            <a:r>
              <a:rPr sz="1200" dirty="0">
                <a:solidFill>
                  <a:srgbClr val="A15D0D"/>
                </a:solidFill>
                <a:latin typeface="Calibri"/>
                <a:cs typeface="Calibri"/>
              </a:rPr>
              <a:t>A</a:t>
            </a:r>
            <a:r>
              <a:rPr sz="1200" spc="15" dirty="0">
                <a:solidFill>
                  <a:srgbClr val="A15D0D"/>
                </a:solidFill>
                <a:latin typeface="Calibri"/>
                <a:cs typeface="Calibri"/>
              </a:rPr>
              <a:t> </a:t>
            </a:r>
            <a:r>
              <a:rPr sz="1200" dirty="0">
                <a:solidFill>
                  <a:srgbClr val="A15D0D"/>
                </a:solidFill>
                <a:latin typeface="Calibri"/>
                <a:cs typeface="Calibri"/>
              </a:rPr>
              <a:t>single</a:t>
            </a:r>
            <a:r>
              <a:rPr sz="1200" spc="10" dirty="0">
                <a:solidFill>
                  <a:srgbClr val="A15D0D"/>
                </a:solidFill>
                <a:latin typeface="Calibri"/>
                <a:cs typeface="Calibri"/>
              </a:rPr>
              <a:t> </a:t>
            </a:r>
            <a:r>
              <a:rPr sz="1200" dirty="0">
                <a:solidFill>
                  <a:srgbClr val="A15D0D"/>
                </a:solidFill>
                <a:latin typeface="Calibri"/>
                <a:cs typeface="Calibri"/>
              </a:rPr>
              <a:t>challan</a:t>
            </a:r>
            <a:r>
              <a:rPr sz="1200" spc="15" dirty="0">
                <a:solidFill>
                  <a:srgbClr val="A15D0D"/>
                </a:solidFill>
                <a:latin typeface="Calibri"/>
                <a:cs typeface="Calibri"/>
              </a:rPr>
              <a:t> </a:t>
            </a:r>
            <a:r>
              <a:rPr sz="1200" dirty="0">
                <a:solidFill>
                  <a:srgbClr val="A15D0D"/>
                </a:solidFill>
                <a:latin typeface="Calibri"/>
                <a:cs typeface="Calibri"/>
              </a:rPr>
              <a:t>can</a:t>
            </a:r>
            <a:r>
              <a:rPr sz="1200" spc="5" dirty="0">
                <a:solidFill>
                  <a:srgbClr val="A15D0D"/>
                </a:solidFill>
                <a:latin typeface="Calibri"/>
                <a:cs typeface="Calibri"/>
              </a:rPr>
              <a:t> </a:t>
            </a:r>
            <a:r>
              <a:rPr sz="1200" dirty="0">
                <a:solidFill>
                  <a:srgbClr val="A15D0D"/>
                </a:solidFill>
                <a:latin typeface="Calibri"/>
                <a:cs typeface="Calibri"/>
              </a:rPr>
              <a:t>be utilized</a:t>
            </a:r>
            <a:r>
              <a:rPr sz="1200" spc="15" dirty="0">
                <a:solidFill>
                  <a:srgbClr val="A15D0D"/>
                </a:solidFill>
                <a:latin typeface="Calibri"/>
                <a:cs typeface="Calibri"/>
              </a:rPr>
              <a:t> </a:t>
            </a:r>
            <a:r>
              <a:rPr sz="1200" dirty="0">
                <a:solidFill>
                  <a:srgbClr val="A15D0D"/>
                </a:solidFill>
                <a:latin typeface="Calibri"/>
                <a:cs typeface="Calibri"/>
              </a:rPr>
              <a:t>across</a:t>
            </a:r>
            <a:r>
              <a:rPr sz="1200" spc="10" dirty="0">
                <a:solidFill>
                  <a:srgbClr val="A15D0D"/>
                </a:solidFill>
                <a:latin typeface="Calibri"/>
                <a:cs typeface="Calibri"/>
              </a:rPr>
              <a:t> </a:t>
            </a:r>
            <a:r>
              <a:rPr sz="1200" dirty="0">
                <a:solidFill>
                  <a:srgbClr val="A15D0D"/>
                </a:solidFill>
                <a:latin typeface="Calibri"/>
                <a:cs typeface="Calibri"/>
              </a:rPr>
              <a:t>all</a:t>
            </a:r>
            <a:r>
              <a:rPr sz="1200" spc="5" dirty="0">
                <a:solidFill>
                  <a:srgbClr val="A15D0D"/>
                </a:solidFill>
                <a:latin typeface="Calibri"/>
                <a:cs typeface="Calibri"/>
              </a:rPr>
              <a:t> </a:t>
            </a:r>
            <a:r>
              <a:rPr sz="1200" dirty="0">
                <a:solidFill>
                  <a:srgbClr val="A15D0D"/>
                </a:solidFill>
                <a:latin typeface="Calibri"/>
                <a:cs typeface="Calibri"/>
              </a:rPr>
              <a:t>Forms</a:t>
            </a:r>
            <a:r>
              <a:rPr sz="1200" spc="10" dirty="0">
                <a:solidFill>
                  <a:srgbClr val="A15D0D"/>
                </a:solidFill>
                <a:latin typeface="Calibri"/>
                <a:cs typeface="Calibri"/>
              </a:rPr>
              <a:t> </a:t>
            </a:r>
            <a:r>
              <a:rPr sz="1200" dirty="0">
                <a:solidFill>
                  <a:srgbClr val="A15D0D"/>
                </a:solidFill>
                <a:latin typeface="Calibri"/>
                <a:cs typeface="Calibri"/>
              </a:rPr>
              <a:t>(i.e.</a:t>
            </a:r>
            <a:r>
              <a:rPr sz="1200" spc="5" dirty="0">
                <a:solidFill>
                  <a:srgbClr val="A15D0D"/>
                </a:solidFill>
                <a:latin typeface="Calibri"/>
                <a:cs typeface="Calibri"/>
              </a:rPr>
              <a:t> </a:t>
            </a:r>
            <a:r>
              <a:rPr sz="1200" dirty="0">
                <a:solidFill>
                  <a:srgbClr val="A15D0D"/>
                </a:solidFill>
                <a:latin typeface="Calibri"/>
                <a:cs typeface="Calibri"/>
              </a:rPr>
              <a:t>Form</a:t>
            </a:r>
            <a:r>
              <a:rPr sz="1200" spc="10" dirty="0">
                <a:solidFill>
                  <a:srgbClr val="A15D0D"/>
                </a:solidFill>
                <a:latin typeface="Calibri"/>
                <a:cs typeface="Calibri"/>
              </a:rPr>
              <a:t> </a:t>
            </a:r>
            <a:r>
              <a:rPr sz="1200" dirty="0">
                <a:solidFill>
                  <a:srgbClr val="A15D0D"/>
                </a:solidFill>
                <a:latin typeface="Calibri"/>
                <a:cs typeface="Calibri"/>
              </a:rPr>
              <a:t>24Q,</a:t>
            </a:r>
            <a:r>
              <a:rPr sz="1200" spc="5" dirty="0">
                <a:solidFill>
                  <a:srgbClr val="A15D0D"/>
                </a:solidFill>
                <a:latin typeface="Calibri"/>
                <a:cs typeface="Calibri"/>
              </a:rPr>
              <a:t> </a:t>
            </a:r>
            <a:r>
              <a:rPr sz="1200" dirty="0">
                <a:solidFill>
                  <a:srgbClr val="A15D0D"/>
                </a:solidFill>
                <a:latin typeface="Calibri"/>
                <a:cs typeface="Calibri"/>
              </a:rPr>
              <a:t>26Q, 27Q</a:t>
            </a:r>
            <a:r>
              <a:rPr sz="1200" spc="15" dirty="0">
                <a:solidFill>
                  <a:srgbClr val="A15D0D"/>
                </a:solidFill>
                <a:latin typeface="Calibri"/>
                <a:cs typeface="Calibri"/>
              </a:rPr>
              <a:t> </a:t>
            </a:r>
            <a:r>
              <a:rPr sz="1200" dirty="0">
                <a:solidFill>
                  <a:srgbClr val="A15D0D"/>
                </a:solidFill>
                <a:latin typeface="Calibri"/>
                <a:cs typeface="Calibri"/>
              </a:rPr>
              <a:t>&amp;</a:t>
            </a:r>
            <a:r>
              <a:rPr sz="1200" spc="5" dirty="0">
                <a:solidFill>
                  <a:srgbClr val="A15D0D"/>
                </a:solidFill>
                <a:latin typeface="Calibri"/>
                <a:cs typeface="Calibri"/>
              </a:rPr>
              <a:t> </a:t>
            </a:r>
            <a:r>
              <a:rPr sz="1200" dirty="0">
                <a:solidFill>
                  <a:srgbClr val="A15D0D"/>
                </a:solidFill>
                <a:latin typeface="Calibri"/>
                <a:cs typeface="Calibri"/>
              </a:rPr>
              <a:t>27EQ).</a:t>
            </a:r>
            <a:r>
              <a:rPr sz="1200" spc="5" dirty="0">
                <a:solidFill>
                  <a:srgbClr val="A15D0D"/>
                </a:solidFill>
                <a:latin typeface="Calibri"/>
                <a:cs typeface="Calibri"/>
              </a:rPr>
              <a:t> </a:t>
            </a:r>
            <a:r>
              <a:rPr sz="1200" dirty="0">
                <a:solidFill>
                  <a:srgbClr val="A15D0D"/>
                </a:solidFill>
                <a:latin typeface="Calibri"/>
                <a:cs typeface="Calibri"/>
              </a:rPr>
              <a:t>Challan date</a:t>
            </a:r>
            <a:r>
              <a:rPr sz="1200" spc="10" dirty="0">
                <a:solidFill>
                  <a:srgbClr val="A15D0D"/>
                </a:solidFill>
                <a:latin typeface="Calibri"/>
                <a:cs typeface="Calibri"/>
              </a:rPr>
              <a:t> </a:t>
            </a:r>
            <a:r>
              <a:rPr sz="1200" dirty="0">
                <a:solidFill>
                  <a:srgbClr val="A15D0D"/>
                </a:solidFill>
                <a:latin typeface="Calibri"/>
                <a:cs typeface="Calibri"/>
              </a:rPr>
              <a:t>can</a:t>
            </a:r>
            <a:r>
              <a:rPr sz="1200" spc="5" dirty="0">
                <a:solidFill>
                  <a:srgbClr val="A15D0D"/>
                </a:solidFill>
                <a:latin typeface="Calibri"/>
                <a:cs typeface="Calibri"/>
              </a:rPr>
              <a:t> </a:t>
            </a:r>
            <a:r>
              <a:rPr sz="1200" dirty="0">
                <a:solidFill>
                  <a:srgbClr val="A15D0D"/>
                </a:solidFill>
                <a:latin typeface="Calibri"/>
                <a:cs typeface="Calibri"/>
              </a:rPr>
              <a:t>be</a:t>
            </a:r>
            <a:r>
              <a:rPr sz="1200" spc="10" dirty="0">
                <a:solidFill>
                  <a:srgbClr val="A15D0D"/>
                </a:solidFill>
                <a:latin typeface="Calibri"/>
                <a:cs typeface="Calibri"/>
              </a:rPr>
              <a:t> </a:t>
            </a:r>
            <a:r>
              <a:rPr sz="1200" dirty="0">
                <a:solidFill>
                  <a:srgbClr val="A15D0D"/>
                </a:solidFill>
                <a:latin typeface="Calibri"/>
                <a:cs typeface="Calibri"/>
              </a:rPr>
              <a:t>any</a:t>
            </a:r>
            <a:r>
              <a:rPr sz="1200" spc="5" dirty="0">
                <a:solidFill>
                  <a:srgbClr val="A15D0D"/>
                </a:solidFill>
                <a:latin typeface="Calibri"/>
                <a:cs typeface="Calibri"/>
              </a:rPr>
              <a:t> </a:t>
            </a:r>
            <a:r>
              <a:rPr sz="1200" dirty="0">
                <a:solidFill>
                  <a:srgbClr val="A15D0D"/>
                </a:solidFill>
                <a:latin typeface="Calibri"/>
                <a:cs typeface="Calibri"/>
              </a:rPr>
              <a:t>date</a:t>
            </a:r>
            <a:r>
              <a:rPr sz="1200" spc="5" dirty="0">
                <a:solidFill>
                  <a:srgbClr val="A15D0D"/>
                </a:solidFill>
                <a:latin typeface="Calibri"/>
                <a:cs typeface="Calibri"/>
              </a:rPr>
              <a:t> </a:t>
            </a:r>
            <a:r>
              <a:rPr sz="1200" dirty="0">
                <a:solidFill>
                  <a:srgbClr val="A15D0D"/>
                </a:solidFill>
                <a:latin typeface="Calibri"/>
                <a:cs typeface="Calibri"/>
              </a:rPr>
              <a:t>on</a:t>
            </a:r>
            <a:r>
              <a:rPr sz="1200" spc="15" dirty="0">
                <a:solidFill>
                  <a:srgbClr val="A15D0D"/>
                </a:solidFill>
                <a:latin typeface="Calibri"/>
                <a:cs typeface="Calibri"/>
              </a:rPr>
              <a:t> </a:t>
            </a:r>
            <a:r>
              <a:rPr sz="1200" dirty="0">
                <a:solidFill>
                  <a:srgbClr val="A15D0D"/>
                </a:solidFill>
                <a:latin typeface="Calibri"/>
                <a:cs typeface="Calibri"/>
              </a:rPr>
              <a:t>or</a:t>
            </a:r>
            <a:r>
              <a:rPr sz="1200" spc="-5" dirty="0">
                <a:solidFill>
                  <a:srgbClr val="A15D0D"/>
                </a:solidFill>
                <a:latin typeface="Calibri"/>
                <a:cs typeface="Calibri"/>
              </a:rPr>
              <a:t> </a:t>
            </a:r>
            <a:r>
              <a:rPr sz="1200" dirty="0">
                <a:solidFill>
                  <a:srgbClr val="A15D0D"/>
                </a:solidFill>
                <a:latin typeface="Calibri"/>
                <a:cs typeface="Calibri"/>
              </a:rPr>
              <a:t>after </a:t>
            </a:r>
            <a:r>
              <a:rPr sz="1200" spc="-25" dirty="0">
                <a:solidFill>
                  <a:srgbClr val="A15D0D"/>
                </a:solidFill>
                <a:latin typeface="Calibri"/>
                <a:cs typeface="Calibri"/>
              </a:rPr>
              <a:t>1st </a:t>
            </a:r>
            <a:r>
              <a:rPr sz="1200" dirty="0">
                <a:solidFill>
                  <a:srgbClr val="A15D0D"/>
                </a:solidFill>
                <a:latin typeface="Calibri"/>
                <a:cs typeface="Calibri"/>
              </a:rPr>
              <a:t>April</a:t>
            </a:r>
            <a:r>
              <a:rPr sz="1200" spc="-10" dirty="0">
                <a:solidFill>
                  <a:srgbClr val="A15D0D"/>
                </a:solidFill>
                <a:latin typeface="Calibri"/>
                <a:cs typeface="Calibri"/>
              </a:rPr>
              <a:t> </a:t>
            </a:r>
            <a:r>
              <a:rPr sz="1200" dirty="0">
                <a:solidFill>
                  <a:srgbClr val="A15D0D"/>
                </a:solidFill>
                <a:latin typeface="Calibri"/>
                <a:cs typeface="Calibri"/>
              </a:rPr>
              <a:t>of</a:t>
            </a:r>
            <a:r>
              <a:rPr sz="1200" spc="-15" dirty="0">
                <a:solidFill>
                  <a:srgbClr val="A15D0D"/>
                </a:solidFill>
                <a:latin typeface="Calibri"/>
                <a:cs typeface="Calibri"/>
              </a:rPr>
              <a:t> </a:t>
            </a:r>
            <a:r>
              <a:rPr sz="1200" spc="-10" dirty="0">
                <a:solidFill>
                  <a:srgbClr val="A15D0D"/>
                </a:solidFill>
                <a:latin typeface="Calibri"/>
                <a:cs typeface="Calibri"/>
              </a:rPr>
              <a:t>immediate</a:t>
            </a:r>
            <a:r>
              <a:rPr sz="1200" spc="-75" dirty="0">
                <a:solidFill>
                  <a:srgbClr val="A15D0D"/>
                </a:solidFill>
                <a:latin typeface="Calibri"/>
                <a:cs typeface="Calibri"/>
              </a:rPr>
              <a:t> </a:t>
            </a:r>
            <a:r>
              <a:rPr sz="1200" spc="-20" dirty="0">
                <a:solidFill>
                  <a:srgbClr val="A15D0D"/>
                </a:solidFill>
                <a:latin typeface="Calibri"/>
                <a:cs typeface="Calibri"/>
              </a:rPr>
              <a:t>previous</a:t>
            </a:r>
            <a:r>
              <a:rPr sz="1200" spc="-60" dirty="0">
                <a:solidFill>
                  <a:srgbClr val="A15D0D"/>
                </a:solidFill>
                <a:latin typeface="Calibri"/>
                <a:cs typeface="Calibri"/>
              </a:rPr>
              <a:t> </a:t>
            </a:r>
            <a:r>
              <a:rPr sz="1200" dirty="0">
                <a:solidFill>
                  <a:srgbClr val="A15D0D"/>
                </a:solidFill>
                <a:latin typeface="Calibri"/>
                <a:cs typeface="Calibri"/>
              </a:rPr>
              <a:t>financial</a:t>
            </a:r>
            <a:r>
              <a:rPr sz="1200" spc="-5" dirty="0">
                <a:solidFill>
                  <a:srgbClr val="A15D0D"/>
                </a:solidFill>
                <a:latin typeface="Calibri"/>
                <a:cs typeface="Calibri"/>
              </a:rPr>
              <a:t> </a:t>
            </a:r>
            <a:r>
              <a:rPr sz="1200" spc="-10" dirty="0">
                <a:solidFill>
                  <a:srgbClr val="A15D0D"/>
                </a:solidFill>
                <a:latin typeface="Calibri"/>
                <a:cs typeface="Calibri"/>
              </a:rPr>
              <a:t>year</a:t>
            </a:r>
            <a:r>
              <a:rPr sz="1200" spc="-35" dirty="0">
                <a:solidFill>
                  <a:srgbClr val="A15D0D"/>
                </a:solidFill>
                <a:latin typeface="Calibri"/>
                <a:cs typeface="Calibri"/>
              </a:rPr>
              <a:t> </a:t>
            </a:r>
            <a:r>
              <a:rPr sz="1200" dirty="0">
                <a:solidFill>
                  <a:srgbClr val="A15D0D"/>
                </a:solidFill>
                <a:latin typeface="Calibri"/>
                <a:cs typeface="Calibri"/>
              </a:rPr>
              <a:t>for</a:t>
            </a:r>
            <a:r>
              <a:rPr sz="1200" spc="-5" dirty="0">
                <a:solidFill>
                  <a:srgbClr val="A15D0D"/>
                </a:solidFill>
                <a:latin typeface="Calibri"/>
                <a:cs typeface="Calibri"/>
              </a:rPr>
              <a:t> </a:t>
            </a:r>
            <a:r>
              <a:rPr sz="1200" spc="-10" dirty="0">
                <a:solidFill>
                  <a:srgbClr val="A15D0D"/>
                </a:solidFill>
                <a:latin typeface="Calibri"/>
                <a:cs typeface="Calibri"/>
              </a:rPr>
              <a:t>which</a:t>
            </a:r>
            <a:r>
              <a:rPr sz="1200" spc="-25" dirty="0">
                <a:solidFill>
                  <a:srgbClr val="A15D0D"/>
                </a:solidFill>
                <a:latin typeface="Calibri"/>
                <a:cs typeface="Calibri"/>
              </a:rPr>
              <a:t> </a:t>
            </a:r>
            <a:r>
              <a:rPr sz="1200" dirty="0">
                <a:solidFill>
                  <a:srgbClr val="A15D0D"/>
                </a:solidFill>
                <a:latin typeface="Calibri"/>
                <a:cs typeface="Calibri"/>
              </a:rPr>
              <a:t>the</a:t>
            </a:r>
            <a:r>
              <a:rPr sz="1200" spc="-20" dirty="0">
                <a:solidFill>
                  <a:srgbClr val="A15D0D"/>
                </a:solidFill>
                <a:latin typeface="Calibri"/>
                <a:cs typeface="Calibri"/>
              </a:rPr>
              <a:t> </a:t>
            </a:r>
            <a:r>
              <a:rPr sz="1200" spc="-10" dirty="0">
                <a:solidFill>
                  <a:srgbClr val="A15D0D"/>
                </a:solidFill>
                <a:latin typeface="Calibri"/>
                <a:cs typeface="Calibri"/>
              </a:rPr>
              <a:t>return</a:t>
            </a:r>
            <a:r>
              <a:rPr sz="1200" spc="-60" dirty="0">
                <a:solidFill>
                  <a:srgbClr val="A15D0D"/>
                </a:solidFill>
                <a:latin typeface="Calibri"/>
                <a:cs typeface="Calibri"/>
              </a:rPr>
              <a:t> </a:t>
            </a:r>
            <a:r>
              <a:rPr sz="1200" spc="-10" dirty="0">
                <a:solidFill>
                  <a:srgbClr val="A15D0D"/>
                </a:solidFill>
                <a:latin typeface="Calibri"/>
                <a:cs typeface="Calibri"/>
              </a:rPr>
              <a:t>is</a:t>
            </a:r>
            <a:r>
              <a:rPr sz="1200" spc="-95" dirty="0">
                <a:solidFill>
                  <a:srgbClr val="A15D0D"/>
                </a:solidFill>
                <a:latin typeface="Calibri"/>
                <a:cs typeface="Calibri"/>
              </a:rPr>
              <a:t> </a:t>
            </a:r>
            <a:r>
              <a:rPr sz="1200" spc="-10" dirty="0">
                <a:solidFill>
                  <a:srgbClr val="A15D0D"/>
                </a:solidFill>
                <a:latin typeface="Calibri"/>
                <a:cs typeface="Calibri"/>
              </a:rPr>
              <a:t>prepared.</a:t>
            </a:r>
            <a:endParaRPr sz="1200">
              <a:latin typeface="Calibri"/>
              <a:cs typeface="Calibri"/>
            </a:endParaRPr>
          </a:p>
          <a:p>
            <a:pPr marL="318770" marR="398145">
              <a:lnSpc>
                <a:spcPts val="1400"/>
              </a:lnSpc>
              <a:spcBef>
                <a:spcPts val="30"/>
              </a:spcBef>
            </a:pPr>
            <a:r>
              <a:rPr sz="1200" b="1" spc="-10" dirty="0">
                <a:solidFill>
                  <a:srgbClr val="A15D0D"/>
                </a:solidFill>
                <a:latin typeface="Calibri"/>
                <a:cs typeface="Calibri"/>
              </a:rPr>
              <a:t>Example</a:t>
            </a:r>
            <a:r>
              <a:rPr sz="1200" b="1" spc="-20" dirty="0">
                <a:solidFill>
                  <a:srgbClr val="A15D0D"/>
                </a:solidFill>
                <a:latin typeface="Calibri"/>
                <a:cs typeface="Calibri"/>
              </a:rPr>
              <a:t> </a:t>
            </a:r>
            <a:r>
              <a:rPr sz="1200" dirty="0">
                <a:solidFill>
                  <a:srgbClr val="A15D0D"/>
                </a:solidFill>
                <a:latin typeface="Calibri"/>
                <a:cs typeface="Calibri"/>
              </a:rPr>
              <a:t>–</a:t>
            </a:r>
            <a:r>
              <a:rPr sz="1200" spc="-20" dirty="0">
                <a:solidFill>
                  <a:srgbClr val="A15D0D"/>
                </a:solidFill>
                <a:latin typeface="Calibri"/>
                <a:cs typeface="Calibri"/>
              </a:rPr>
              <a:t> </a:t>
            </a:r>
            <a:r>
              <a:rPr sz="1200" dirty="0">
                <a:solidFill>
                  <a:srgbClr val="A15D0D"/>
                </a:solidFill>
                <a:latin typeface="Calibri"/>
                <a:cs typeface="Calibri"/>
              </a:rPr>
              <a:t>Challan</a:t>
            </a:r>
            <a:r>
              <a:rPr sz="1200" spc="20"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spc="-10" dirty="0">
                <a:solidFill>
                  <a:srgbClr val="A15D0D"/>
                </a:solidFill>
                <a:latin typeface="Calibri"/>
                <a:cs typeface="Calibri"/>
              </a:rPr>
              <a:t>Rs.5000/-</a:t>
            </a:r>
            <a:r>
              <a:rPr sz="1200" spc="-35" dirty="0">
                <a:solidFill>
                  <a:srgbClr val="A15D0D"/>
                </a:solidFill>
                <a:latin typeface="Calibri"/>
                <a:cs typeface="Calibri"/>
              </a:rPr>
              <a:t> </a:t>
            </a:r>
            <a:r>
              <a:rPr sz="1200" dirty="0">
                <a:solidFill>
                  <a:srgbClr val="A15D0D"/>
                </a:solidFill>
                <a:latin typeface="Calibri"/>
                <a:cs typeface="Calibri"/>
              </a:rPr>
              <a:t>has</a:t>
            </a:r>
            <a:r>
              <a:rPr sz="1200" spc="-10" dirty="0">
                <a:solidFill>
                  <a:srgbClr val="A15D0D"/>
                </a:solidFill>
                <a:latin typeface="Calibri"/>
                <a:cs typeface="Calibri"/>
              </a:rPr>
              <a:t> </a:t>
            </a:r>
            <a:r>
              <a:rPr sz="1200" dirty="0">
                <a:solidFill>
                  <a:srgbClr val="A15D0D"/>
                </a:solidFill>
                <a:latin typeface="Calibri"/>
                <a:cs typeface="Calibri"/>
              </a:rPr>
              <a:t>been</a:t>
            </a:r>
            <a:r>
              <a:rPr sz="1200" spc="-15" dirty="0">
                <a:solidFill>
                  <a:srgbClr val="A15D0D"/>
                </a:solidFill>
                <a:latin typeface="Calibri"/>
                <a:cs typeface="Calibri"/>
              </a:rPr>
              <a:t> </a:t>
            </a:r>
            <a:r>
              <a:rPr sz="1200" dirty="0">
                <a:solidFill>
                  <a:srgbClr val="A15D0D"/>
                </a:solidFill>
                <a:latin typeface="Calibri"/>
                <a:cs typeface="Calibri"/>
              </a:rPr>
              <a:t>paid</a:t>
            </a:r>
            <a:r>
              <a:rPr sz="1200" spc="-20" dirty="0">
                <a:solidFill>
                  <a:srgbClr val="A15D0D"/>
                </a:solidFill>
                <a:latin typeface="Calibri"/>
                <a:cs typeface="Calibri"/>
              </a:rPr>
              <a:t> </a:t>
            </a:r>
            <a:r>
              <a:rPr sz="1200" dirty="0">
                <a:solidFill>
                  <a:srgbClr val="A15D0D"/>
                </a:solidFill>
                <a:latin typeface="Calibri"/>
                <a:cs typeface="Calibri"/>
              </a:rPr>
              <a:t>in</a:t>
            </a:r>
            <a:r>
              <a:rPr sz="1200" spc="-20" dirty="0">
                <a:solidFill>
                  <a:srgbClr val="A15D0D"/>
                </a:solidFill>
                <a:latin typeface="Calibri"/>
                <a:cs typeface="Calibri"/>
              </a:rPr>
              <a:t> </a:t>
            </a:r>
            <a:r>
              <a:rPr sz="1200" spc="-10" dirty="0">
                <a:solidFill>
                  <a:srgbClr val="A15D0D"/>
                </a:solidFill>
                <a:latin typeface="Calibri"/>
                <a:cs typeface="Calibri"/>
              </a:rPr>
              <a:t>Governments</a:t>
            </a:r>
            <a:r>
              <a:rPr sz="1200" spc="-15" dirty="0">
                <a:solidFill>
                  <a:srgbClr val="A15D0D"/>
                </a:solidFill>
                <a:latin typeface="Calibri"/>
                <a:cs typeface="Calibri"/>
              </a:rPr>
              <a:t> </a:t>
            </a:r>
            <a:r>
              <a:rPr sz="1200" spc="-10" dirty="0">
                <a:solidFill>
                  <a:srgbClr val="A15D0D"/>
                </a:solidFill>
                <a:latin typeface="Calibri"/>
                <a:cs typeface="Calibri"/>
              </a:rPr>
              <a:t>account.</a:t>
            </a:r>
            <a:r>
              <a:rPr sz="1200" spc="-20" dirty="0">
                <a:solidFill>
                  <a:srgbClr val="A15D0D"/>
                </a:solidFill>
                <a:latin typeface="Calibri"/>
                <a:cs typeface="Calibri"/>
              </a:rPr>
              <a:t> </a:t>
            </a:r>
            <a:r>
              <a:rPr sz="1200" dirty="0">
                <a:solidFill>
                  <a:srgbClr val="A15D0D"/>
                </a:solidFill>
                <a:latin typeface="Calibri"/>
                <a:cs typeface="Calibri"/>
              </a:rPr>
              <a:t>Out</a:t>
            </a:r>
            <a:r>
              <a:rPr sz="1200" spc="-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spc="-25" dirty="0">
                <a:solidFill>
                  <a:srgbClr val="A15D0D"/>
                </a:solidFill>
                <a:latin typeface="Calibri"/>
                <a:cs typeface="Calibri"/>
              </a:rPr>
              <a:t>Rs.5000/-</a:t>
            </a:r>
            <a:r>
              <a:rPr sz="1200" dirty="0">
                <a:solidFill>
                  <a:srgbClr val="A15D0D"/>
                </a:solidFill>
                <a:latin typeface="Calibri"/>
                <a:cs typeface="Calibri"/>
              </a:rPr>
              <a:t>,</a:t>
            </a:r>
            <a:r>
              <a:rPr sz="1200" spc="-25" dirty="0">
                <a:solidFill>
                  <a:srgbClr val="A15D0D"/>
                </a:solidFill>
                <a:latin typeface="Calibri"/>
                <a:cs typeface="Calibri"/>
              </a:rPr>
              <a:t> </a:t>
            </a:r>
            <a:r>
              <a:rPr sz="1200" spc="-10" dirty="0">
                <a:solidFill>
                  <a:srgbClr val="A15D0D"/>
                </a:solidFill>
                <a:latin typeface="Calibri"/>
                <a:cs typeface="Calibri"/>
              </a:rPr>
              <a:t>Rs.2500/-</a:t>
            </a:r>
            <a:r>
              <a:rPr sz="1200" spc="-20" dirty="0">
                <a:solidFill>
                  <a:srgbClr val="A15D0D"/>
                </a:solidFill>
                <a:latin typeface="Calibri"/>
                <a:cs typeface="Calibri"/>
              </a:rPr>
              <a:t> </a:t>
            </a:r>
            <a:r>
              <a:rPr sz="1200" spc="-10" dirty="0">
                <a:solidFill>
                  <a:srgbClr val="A15D0D"/>
                </a:solidFill>
                <a:latin typeface="Calibri"/>
                <a:cs typeface="Calibri"/>
              </a:rPr>
              <a:t>utilized</a:t>
            </a:r>
            <a:r>
              <a:rPr sz="1200" spc="-5" dirty="0">
                <a:solidFill>
                  <a:srgbClr val="A15D0D"/>
                </a:solidFill>
                <a:latin typeface="Calibri"/>
                <a:cs typeface="Calibri"/>
              </a:rPr>
              <a:t> </a:t>
            </a:r>
            <a:r>
              <a:rPr sz="1200" dirty="0">
                <a:solidFill>
                  <a:srgbClr val="A15D0D"/>
                </a:solidFill>
                <a:latin typeface="Calibri"/>
                <a:cs typeface="Calibri"/>
              </a:rPr>
              <a:t>for</a:t>
            </a:r>
            <a:r>
              <a:rPr sz="1200" spc="-15" dirty="0">
                <a:solidFill>
                  <a:srgbClr val="A15D0D"/>
                </a:solidFill>
                <a:latin typeface="Calibri"/>
                <a:cs typeface="Calibri"/>
              </a:rPr>
              <a:t> </a:t>
            </a:r>
            <a:r>
              <a:rPr sz="1200" dirty="0">
                <a:solidFill>
                  <a:srgbClr val="A15D0D"/>
                </a:solidFill>
                <a:latin typeface="Calibri"/>
                <a:cs typeface="Calibri"/>
              </a:rPr>
              <a:t>Q1</a:t>
            </a:r>
            <a:r>
              <a:rPr sz="1200" spc="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dirty="0">
                <a:solidFill>
                  <a:srgbClr val="A15D0D"/>
                </a:solidFill>
                <a:latin typeface="Calibri"/>
                <a:cs typeface="Calibri"/>
              </a:rPr>
              <a:t>Form</a:t>
            </a:r>
            <a:r>
              <a:rPr sz="1200" spc="-10" dirty="0">
                <a:solidFill>
                  <a:srgbClr val="A15D0D"/>
                </a:solidFill>
                <a:latin typeface="Calibri"/>
                <a:cs typeface="Calibri"/>
              </a:rPr>
              <a:t> </a:t>
            </a:r>
            <a:r>
              <a:rPr sz="1200" spc="-25" dirty="0">
                <a:solidFill>
                  <a:srgbClr val="A15D0D"/>
                </a:solidFill>
                <a:latin typeface="Calibri"/>
                <a:cs typeface="Calibri"/>
              </a:rPr>
              <a:t>24Q </a:t>
            </a:r>
            <a:r>
              <a:rPr sz="1200" dirty="0">
                <a:solidFill>
                  <a:srgbClr val="A15D0D"/>
                </a:solidFill>
                <a:latin typeface="Calibri"/>
                <a:cs typeface="Calibri"/>
              </a:rPr>
              <a:t>for</a:t>
            </a:r>
            <a:r>
              <a:rPr sz="1200" spc="-40" dirty="0">
                <a:solidFill>
                  <a:srgbClr val="A15D0D"/>
                </a:solidFill>
                <a:latin typeface="Calibri"/>
                <a:cs typeface="Calibri"/>
              </a:rPr>
              <a:t> </a:t>
            </a:r>
            <a:r>
              <a:rPr sz="1200" dirty="0">
                <a:solidFill>
                  <a:srgbClr val="A15D0D"/>
                </a:solidFill>
                <a:latin typeface="Calibri"/>
                <a:cs typeface="Calibri"/>
              </a:rPr>
              <a:t>FY</a:t>
            </a:r>
            <a:r>
              <a:rPr sz="1200" spc="10" dirty="0">
                <a:solidFill>
                  <a:srgbClr val="A15D0D"/>
                </a:solidFill>
                <a:latin typeface="Calibri"/>
                <a:cs typeface="Calibri"/>
              </a:rPr>
              <a:t> </a:t>
            </a:r>
            <a:r>
              <a:rPr sz="1200" spc="-10" dirty="0">
                <a:solidFill>
                  <a:srgbClr val="A15D0D"/>
                </a:solidFill>
                <a:latin typeface="Calibri"/>
                <a:cs typeface="Calibri"/>
              </a:rPr>
              <a:t>2013-14,</a:t>
            </a:r>
            <a:r>
              <a:rPr sz="1200" spc="-75" dirty="0">
                <a:solidFill>
                  <a:srgbClr val="A15D0D"/>
                </a:solidFill>
                <a:latin typeface="Calibri"/>
                <a:cs typeface="Calibri"/>
              </a:rPr>
              <a:t> </a:t>
            </a:r>
            <a:r>
              <a:rPr sz="1200" spc="-10" dirty="0">
                <a:solidFill>
                  <a:srgbClr val="A15D0D"/>
                </a:solidFill>
                <a:latin typeface="Calibri"/>
                <a:cs typeface="Calibri"/>
              </a:rPr>
              <a:t>remaining</a:t>
            </a:r>
            <a:r>
              <a:rPr sz="1200" spc="-35" dirty="0">
                <a:solidFill>
                  <a:srgbClr val="A15D0D"/>
                </a:solidFill>
                <a:latin typeface="Calibri"/>
                <a:cs typeface="Calibri"/>
              </a:rPr>
              <a:t> </a:t>
            </a:r>
            <a:r>
              <a:rPr sz="1200" spc="-10" dirty="0">
                <a:solidFill>
                  <a:srgbClr val="A15D0D"/>
                </a:solidFill>
                <a:latin typeface="Calibri"/>
                <a:cs typeface="Calibri"/>
              </a:rPr>
              <a:t>Rs.2500/-</a:t>
            </a:r>
            <a:r>
              <a:rPr sz="1200" spc="-100" dirty="0">
                <a:solidFill>
                  <a:srgbClr val="A15D0D"/>
                </a:solidFill>
                <a:latin typeface="Calibri"/>
                <a:cs typeface="Calibri"/>
              </a:rPr>
              <a:t> </a:t>
            </a:r>
            <a:r>
              <a:rPr sz="1200" dirty="0">
                <a:solidFill>
                  <a:srgbClr val="A15D0D"/>
                </a:solidFill>
                <a:latin typeface="Calibri"/>
                <a:cs typeface="Calibri"/>
              </a:rPr>
              <a:t>can be</a:t>
            </a:r>
            <a:r>
              <a:rPr sz="1200" spc="-25" dirty="0">
                <a:solidFill>
                  <a:srgbClr val="A15D0D"/>
                </a:solidFill>
                <a:latin typeface="Calibri"/>
                <a:cs typeface="Calibri"/>
              </a:rPr>
              <a:t> </a:t>
            </a:r>
            <a:r>
              <a:rPr sz="1200" spc="-10" dirty="0">
                <a:solidFill>
                  <a:srgbClr val="A15D0D"/>
                </a:solidFill>
                <a:latin typeface="Calibri"/>
                <a:cs typeface="Calibri"/>
              </a:rPr>
              <a:t>utilized</a:t>
            </a:r>
            <a:r>
              <a:rPr sz="1200" spc="-55" dirty="0">
                <a:solidFill>
                  <a:srgbClr val="A15D0D"/>
                </a:solidFill>
                <a:latin typeface="Calibri"/>
                <a:cs typeface="Calibri"/>
              </a:rPr>
              <a:t> </a:t>
            </a:r>
            <a:r>
              <a:rPr sz="1200" dirty="0">
                <a:solidFill>
                  <a:srgbClr val="A15D0D"/>
                </a:solidFill>
                <a:latin typeface="Calibri"/>
                <a:cs typeface="Calibri"/>
              </a:rPr>
              <a:t>in</a:t>
            </a:r>
            <a:r>
              <a:rPr sz="1200" spc="-35" dirty="0">
                <a:solidFill>
                  <a:srgbClr val="A15D0D"/>
                </a:solidFill>
                <a:latin typeface="Calibri"/>
                <a:cs typeface="Calibri"/>
              </a:rPr>
              <a:t> </a:t>
            </a:r>
            <a:r>
              <a:rPr sz="1200" dirty="0">
                <a:solidFill>
                  <a:srgbClr val="A15D0D"/>
                </a:solidFill>
                <a:latin typeface="Calibri"/>
                <a:cs typeface="Calibri"/>
              </a:rPr>
              <a:t>any</a:t>
            </a:r>
            <a:r>
              <a:rPr sz="1200" spc="-25" dirty="0">
                <a:solidFill>
                  <a:srgbClr val="A15D0D"/>
                </a:solidFill>
                <a:latin typeface="Calibri"/>
                <a:cs typeface="Calibri"/>
              </a:rPr>
              <a:t> </a:t>
            </a:r>
            <a:r>
              <a:rPr sz="1200" dirty="0">
                <a:solidFill>
                  <a:srgbClr val="A15D0D"/>
                </a:solidFill>
                <a:latin typeface="Calibri"/>
                <a:cs typeface="Calibri"/>
              </a:rPr>
              <a:t>other</a:t>
            </a:r>
            <a:r>
              <a:rPr sz="1200" spc="-45" dirty="0">
                <a:solidFill>
                  <a:srgbClr val="A15D0D"/>
                </a:solidFill>
                <a:latin typeface="Calibri"/>
                <a:cs typeface="Calibri"/>
              </a:rPr>
              <a:t> </a:t>
            </a:r>
            <a:r>
              <a:rPr sz="1200" spc="-10" dirty="0">
                <a:solidFill>
                  <a:srgbClr val="A15D0D"/>
                </a:solidFill>
                <a:latin typeface="Calibri"/>
                <a:cs typeface="Calibri"/>
              </a:rPr>
              <a:t>quarter</a:t>
            </a:r>
            <a:r>
              <a:rPr sz="1200" spc="-65" dirty="0">
                <a:solidFill>
                  <a:srgbClr val="A15D0D"/>
                </a:solidFill>
                <a:latin typeface="Calibri"/>
                <a:cs typeface="Calibri"/>
              </a:rPr>
              <a:t> </a:t>
            </a:r>
            <a:r>
              <a:rPr sz="1200" dirty="0">
                <a:solidFill>
                  <a:srgbClr val="A15D0D"/>
                </a:solidFill>
                <a:latin typeface="Calibri"/>
                <a:cs typeface="Calibri"/>
              </a:rPr>
              <a:t>for any</a:t>
            </a:r>
            <a:r>
              <a:rPr sz="1200" spc="-30" dirty="0">
                <a:solidFill>
                  <a:srgbClr val="A15D0D"/>
                </a:solidFill>
                <a:latin typeface="Calibri"/>
                <a:cs typeface="Calibri"/>
              </a:rPr>
              <a:t> </a:t>
            </a:r>
            <a:r>
              <a:rPr sz="1200" dirty="0">
                <a:solidFill>
                  <a:srgbClr val="A15D0D"/>
                </a:solidFill>
                <a:latin typeface="Calibri"/>
                <a:cs typeface="Calibri"/>
              </a:rPr>
              <a:t>other</a:t>
            </a:r>
            <a:r>
              <a:rPr sz="1200" spc="-40" dirty="0">
                <a:solidFill>
                  <a:srgbClr val="A15D0D"/>
                </a:solidFill>
                <a:latin typeface="Calibri"/>
                <a:cs typeface="Calibri"/>
              </a:rPr>
              <a:t> </a:t>
            </a:r>
            <a:r>
              <a:rPr sz="1200" dirty="0">
                <a:solidFill>
                  <a:srgbClr val="A15D0D"/>
                </a:solidFill>
                <a:latin typeface="Calibri"/>
                <a:cs typeface="Calibri"/>
              </a:rPr>
              <a:t>Form</a:t>
            </a:r>
            <a:r>
              <a:rPr sz="1200" spc="-25" dirty="0">
                <a:solidFill>
                  <a:srgbClr val="A15D0D"/>
                </a:solidFill>
                <a:latin typeface="Calibri"/>
                <a:cs typeface="Calibri"/>
              </a:rPr>
              <a:t> </a:t>
            </a:r>
            <a:r>
              <a:rPr sz="1200" dirty="0">
                <a:solidFill>
                  <a:srgbClr val="A15D0D"/>
                </a:solidFill>
                <a:latin typeface="Calibri"/>
                <a:cs typeface="Calibri"/>
              </a:rPr>
              <a:t>as</a:t>
            </a:r>
            <a:r>
              <a:rPr sz="1200" spc="-5" dirty="0">
                <a:solidFill>
                  <a:srgbClr val="A15D0D"/>
                </a:solidFill>
                <a:latin typeface="Calibri"/>
                <a:cs typeface="Calibri"/>
              </a:rPr>
              <a:t> </a:t>
            </a:r>
            <a:r>
              <a:rPr sz="1200" spc="-10" dirty="0">
                <a:solidFill>
                  <a:srgbClr val="A15D0D"/>
                </a:solidFill>
                <a:latin typeface="Calibri"/>
                <a:cs typeface="Calibri"/>
              </a:rPr>
              <a:t>mentioned</a:t>
            </a:r>
            <a:r>
              <a:rPr sz="1200" spc="-25" dirty="0">
                <a:solidFill>
                  <a:srgbClr val="A15D0D"/>
                </a:solidFill>
                <a:latin typeface="Calibri"/>
                <a:cs typeface="Calibri"/>
              </a:rPr>
              <a:t> </a:t>
            </a:r>
            <a:r>
              <a:rPr sz="1200" spc="-10" dirty="0">
                <a:solidFill>
                  <a:srgbClr val="A15D0D"/>
                </a:solidFill>
                <a:latin typeface="Calibri"/>
                <a:cs typeface="Calibri"/>
              </a:rPr>
              <a:t>above.</a:t>
            </a:r>
            <a:endParaRPr sz="1200">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20</a:t>
            </a:fld>
            <a:endParaRPr spc="-25" dirty="0"/>
          </a:p>
        </p:txBody>
      </p:sp>
      <p:sp>
        <p:nvSpPr>
          <p:cNvPr id="12" name="object 12"/>
          <p:cNvSpPr txBox="1"/>
          <p:nvPr/>
        </p:nvSpPr>
        <p:spPr>
          <a:xfrm>
            <a:off x="5870447" y="3105404"/>
            <a:ext cx="1183640" cy="666750"/>
          </a:xfrm>
          <a:prstGeom prst="rect">
            <a:avLst/>
          </a:prstGeom>
        </p:spPr>
        <p:txBody>
          <a:bodyPr vert="horz" wrap="square" lIns="0" tIns="13335" rIns="0" bIns="0" rtlCol="0">
            <a:spAutoFit/>
          </a:bodyPr>
          <a:lstStyle/>
          <a:p>
            <a:pPr marR="5080">
              <a:lnSpc>
                <a:spcPct val="100000"/>
              </a:lnSpc>
              <a:spcBef>
                <a:spcPts val="105"/>
              </a:spcBef>
            </a:pPr>
            <a:r>
              <a:rPr sz="1400" dirty="0">
                <a:latin typeface="Calibri"/>
                <a:cs typeface="Calibri"/>
              </a:rPr>
              <a:t>After</a:t>
            </a:r>
            <a:r>
              <a:rPr sz="1400" spc="-40" dirty="0">
                <a:latin typeface="Calibri"/>
                <a:cs typeface="Calibri"/>
              </a:rPr>
              <a:t> </a:t>
            </a:r>
            <a:r>
              <a:rPr sz="1400" spc="-10" dirty="0">
                <a:latin typeface="Calibri"/>
                <a:cs typeface="Calibri"/>
              </a:rPr>
              <a:t>entering </a:t>
            </a:r>
            <a:r>
              <a:rPr sz="1400" spc="-20" dirty="0">
                <a:latin typeface="Calibri"/>
                <a:cs typeface="Calibri"/>
              </a:rPr>
              <a:t>number</a:t>
            </a:r>
            <a:r>
              <a:rPr sz="1400" spc="-125" dirty="0">
                <a:latin typeface="Calibri"/>
                <a:cs typeface="Calibri"/>
              </a:rPr>
              <a:t> </a:t>
            </a:r>
            <a:r>
              <a:rPr sz="1400" dirty="0">
                <a:latin typeface="Calibri"/>
                <a:cs typeface="Calibri"/>
              </a:rPr>
              <a:t>of</a:t>
            </a:r>
            <a:r>
              <a:rPr sz="1400" spc="5" dirty="0">
                <a:latin typeface="Calibri"/>
                <a:cs typeface="Calibri"/>
              </a:rPr>
              <a:t> </a:t>
            </a:r>
            <a:r>
              <a:rPr sz="1400" spc="-20" dirty="0">
                <a:latin typeface="Calibri"/>
                <a:cs typeface="Calibri"/>
              </a:rPr>
              <a:t>rows, </a:t>
            </a:r>
            <a:r>
              <a:rPr sz="1400" dirty="0">
                <a:latin typeface="Calibri"/>
                <a:cs typeface="Calibri"/>
              </a:rPr>
              <a:t>click</a:t>
            </a:r>
            <a:r>
              <a:rPr sz="1400" spc="-70" dirty="0">
                <a:latin typeface="Calibri"/>
                <a:cs typeface="Calibri"/>
              </a:rPr>
              <a:t> </a:t>
            </a:r>
            <a:r>
              <a:rPr sz="1400" spc="-20" dirty="0">
                <a:latin typeface="Calibri"/>
                <a:cs typeface="Calibri"/>
              </a:rPr>
              <a:t>‘OK’</a:t>
            </a:r>
            <a:endParaRPr sz="1400">
              <a:latin typeface="Calibri"/>
              <a:cs typeface="Calibri"/>
            </a:endParaRPr>
          </a:p>
        </p:txBody>
      </p:sp>
      <p:sp>
        <p:nvSpPr>
          <p:cNvPr id="13" name="object 13"/>
          <p:cNvSpPr txBox="1"/>
          <p:nvPr/>
        </p:nvSpPr>
        <p:spPr>
          <a:xfrm>
            <a:off x="1576069" y="3017901"/>
            <a:ext cx="1287145" cy="666115"/>
          </a:xfrm>
          <a:prstGeom prst="rect">
            <a:avLst/>
          </a:prstGeom>
        </p:spPr>
        <p:txBody>
          <a:bodyPr vert="horz" wrap="square" lIns="0" tIns="13335" rIns="0" bIns="0" rtlCol="0">
            <a:spAutoFit/>
          </a:bodyPr>
          <a:lstStyle/>
          <a:p>
            <a:pPr marR="5080">
              <a:lnSpc>
                <a:spcPct val="100000"/>
              </a:lnSpc>
              <a:spcBef>
                <a:spcPts val="105"/>
              </a:spcBef>
            </a:pPr>
            <a:r>
              <a:rPr sz="1400" dirty="0">
                <a:latin typeface="Calibri"/>
                <a:cs typeface="Calibri"/>
              </a:rPr>
              <a:t>Enter</a:t>
            </a:r>
            <a:r>
              <a:rPr sz="1400" spc="-50" dirty="0">
                <a:latin typeface="Calibri"/>
                <a:cs typeface="Calibri"/>
              </a:rPr>
              <a:t> </a:t>
            </a:r>
            <a:r>
              <a:rPr sz="1400" dirty="0">
                <a:latin typeface="Calibri"/>
                <a:cs typeface="Calibri"/>
              </a:rPr>
              <a:t>the</a:t>
            </a:r>
            <a:r>
              <a:rPr sz="1400" spc="-55" dirty="0">
                <a:latin typeface="Calibri"/>
                <a:cs typeface="Calibri"/>
              </a:rPr>
              <a:t> </a:t>
            </a:r>
            <a:r>
              <a:rPr sz="1400" spc="-10" dirty="0">
                <a:latin typeface="Calibri"/>
                <a:cs typeface="Calibri"/>
              </a:rPr>
              <a:t>number </a:t>
            </a:r>
            <a:r>
              <a:rPr sz="1400" dirty="0">
                <a:latin typeface="Calibri"/>
                <a:cs typeface="Calibri"/>
              </a:rPr>
              <a:t>of</a:t>
            </a:r>
            <a:r>
              <a:rPr sz="1400" spc="285" dirty="0">
                <a:latin typeface="Calibri"/>
                <a:cs typeface="Calibri"/>
              </a:rPr>
              <a:t> </a:t>
            </a:r>
            <a:r>
              <a:rPr sz="1400" spc="-20" dirty="0">
                <a:latin typeface="Calibri"/>
                <a:cs typeface="Calibri"/>
              </a:rPr>
              <a:t>rows</a:t>
            </a:r>
            <a:r>
              <a:rPr sz="1400" spc="-65" dirty="0">
                <a:latin typeface="Calibri"/>
                <a:cs typeface="Calibri"/>
              </a:rPr>
              <a:t> </a:t>
            </a:r>
            <a:r>
              <a:rPr sz="1400" dirty="0">
                <a:latin typeface="Calibri"/>
                <a:cs typeface="Calibri"/>
              </a:rPr>
              <a:t>to</a:t>
            </a:r>
            <a:r>
              <a:rPr sz="1400" spc="-10" dirty="0">
                <a:latin typeface="Calibri"/>
                <a:cs typeface="Calibri"/>
              </a:rPr>
              <a:t> </a:t>
            </a:r>
            <a:r>
              <a:rPr sz="1400" spc="-25" dirty="0">
                <a:latin typeface="Calibri"/>
                <a:cs typeface="Calibri"/>
              </a:rPr>
              <a:t>be </a:t>
            </a:r>
            <a:r>
              <a:rPr sz="1400" spc="-10" dirty="0">
                <a:latin typeface="Calibri"/>
                <a:cs typeface="Calibri"/>
              </a:rPr>
              <a:t>added</a:t>
            </a:r>
            <a:endParaRPr sz="1400">
              <a:latin typeface="Calibri"/>
              <a:cs typeface="Calibri"/>
            </a:endParaRPr>
          </a:p>
        </p:txBody>
      </p:sp>
      <p:pic>
        <p:nvPicPr>
          <p:cNvPr id="15" name="Picture 14">
            <a:extLst>
              <a:ext uri="{FF2B5EF4-FFF2-40B4-BE49-F238E27FC236}">
                <a16:creationId xmlns:a16="http://schemas.microsoft.com/office/drawing/2014/main" id="{C7E7ACD7-ABD8-4733-9CFD-89A45709D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05232" rIns="0" bIns="0" rtlCol="0">
            <a:spAutoFit/>
          </a:bodyPr>
          <a:lstStyle/>
          <a:p>
            <a:pPr marL="1162050" marR="5080" indent="-528955">
              <a:lnSpc>
                <a:spcPct val="100000"/>
              </a:lnSpc>
              <a:spcBef>
                <a:spcPts val="100"/>
              </a:spcBef>
            </a:pPr>
            <a:r>
              <a:rPr dirty="0"/>
              <a:t>Regular</a:t>
            </a:r>
            <a:r>
              <a:rPr spc="-90" dirty="0"/>
              <a:t> </a:t>
            </a:r>
            <a:r>
              <a:rPr spc="-10" dirty="0"/>
              <a:t>Statement</a:t>
            </a:r>
            <a:r>
              <a:rPr spc="-60" dirty="0"/>
              <a:t> </a:t>
            </a:r>
            <a:r>
              <a:rPr dirty="0"/>
              <a:t>–</a:t>
            </a:r>
            <a:r>
              <a:rPr spc="-75" dirty="0"/>
              <a:t> </a:t>
            </a:r>
            <a:r>
              <a:rPr dirty="0"/>
              <a:t>Challan</a:t>
            </a:r>
            <a:r>
              <a:rPr spc="-85" dirty="0"/>
              <a:t> </a:t>
            </a:r>
            <a:r>
              <a:rPr dirty="0"/>
              <a:t>Details</a:t>
            </a:r>
            <a:r>
              <a:rPr spc="-75" dirty="0"/>
              <a:t> </a:t>
            </a:r>
            <a:r>
              <a:rPr dirty="0"/>
              <a:t>for</a:t>
            </a:r>
            <a:r>
              <a:rPr spc="-90" dirty="0"/>
              <a:t> </a:t>
            </a:r>
            <a:r>
              <a:rPr spc="-10" dirty="0"/>
              <a:t>Payment </a:t>
            </a:r>
            <a:r>
              <a:rPr dirty="0"/>
              <a:t>made</a:t>
            </a:r>
            <a:r>
              <a:rPr spc="-60" dirty="0"/>
              <a:t> </a:t>
            </a:r>
            <a:r>
              <a:rPr dirty="0"/>
              <a:t>through</a:t>
            </a:r>
            <a:r>
              <a:rPr spc="-55" dirty="0"/>
              <a:t> </a:t>
            </a:r>
            <a:r>
              <a:rPr spc="-25" dirty="0"/>
              <a:t>Challan/Transfer</a:t>
            </a:r>
            <a:r>
              <a:rPr spc="-55" dirty="0"/>
              <a:t> </a:t>
            </a:r>
            <a:r>
              <a:rPr spc="-10" dirty="0"/>
              <a:t>Voucher</a:t>
            </a:r>
          </a:p>
        </p:txBody>
      </p:sp>
      <p:grpSp>
        <p:nvGrpSpPr>
          <p:cNvPr id="4" name="object 4"/>
          <p:cNvGrpSpPr/>
          <p:nvPr/>
        </p:nvGrpSpPr>
        <p:grpSpPr>
          <a:xfrm>
            <a:off x="144779" y="1114044"/>
            <a:ext cx="8790940" cy="4813300"/>
            <a:chOff x="144779" y="1114044"/>
            <a:chExt cx="8790940" cy="4813300"/>
          </a:xfrm>
        </p:grpSpPr>
        <p:pic>
          <p:nvPicPr>
            <p:cNvPr id="5" name="object 5"/>
            <p:cNvPicPr/>
            <p:nvPr/>
          </p:nvPicPr>
          <p:blipFill>
            <a:blip r:embed="rId2" cstate="print"/>
            <a:stretch>
              <a:fillRect/>
            </a:stretch>
          </p:blipFill>
          <p:spPr>
            <a:xfrm>
              <a:off x="231647" y="1123188"/>
              <a:ext cx="8688055" cy="4787703"/>
            </a:xfrm>
            <a:prstGeom prst="rect">
              <a:avLst/>
            </a:prstGeom>
          </p:spPr>
        </p:pic>
        <p:sp>
          <p:nvSpPr>
            <p:cNvPr id="6" name="object 6"/>
            <p:cNvSpPr/>
            <p:nvPr/>
          </p:nvSpPr>
          <p:spPr>
            <a:xfrm>
              <a:off x="227075" y="1118616"/>
              <a:ext cx="8703945" cy="4803775"/>
            </a:xfrm>
            <a:custGeom>
              <a:avLst/>
              <a:gdLst/>
              <a:ahLst/>
              <a:cxnLst/>
              <a:rect l="l" t="t" r="r" b="b"/>
              <a:pathLst>
                <a:path w="8703945" h="4803775">
                  <a:moveTo>
                    <a:pt x="0" y="4803648"/>
                  </a:moveTo>
                  <a:lnTo>
                    <a:pt x="8703564" y="4803648"/>
                  </a:lnTo>
                  <a:lnTo>
                    <a:pt x="8703564" y="0"/>
                  </a:lnTo>
                  <a:lnTo>
                    <a:pt x="0" y="0"/>
                  </a:lnTo>
                  <a:lnTo>
                    <a:pt x="0" y="4803648"/>
                  </a:lnTo>
                  <a:close/>
                </a:path>
              </a:pathLst>
            </a:custGeom>
            <a:ln w="9144">
              <a:solidFill>
                <a:srgbClr val="000000"/>
              </a:solidFill>
            </a:ln>
          </p:spPr>
          <p:txBody>
            <a:bodyPr wrap="square" lIns="0" tIns="0" rIns="0" bIns="0" rtlCol="0"/>
            <a:lstStyle/>
            <a:p>
              <a:endParaRPr/>
            </a:p>
          </p:txBody>
        </p:sp>
        <p:sp>
          <p:nvSpPr>
            <p:cNvPr id="7" name="object 7"/>
            <p:cNvSpPr/>
            <p:nvPr/>
          </p:nvSpPr>
          <p:spPr>
            <a:xfrm>
              <a:off x="157733" y="2577846"/>
              <a:ext cx="5066030" cy="868680"/>
            </a:xfrm>
            <a:custGeom>
              <a:avLst/>
              <a:gdLst/>
              <a:ahLst/>
              <a:cxnLst/>
              <a:rect l="l" t="t" r="r" b="b"/>
              <a:pathLst>
                <a:path w="5066030" h="868679">
                  <a:moveTo>
                    <a:pt x="0" y="75056"/>
                  </a:moveTo>
                  <a:lnTo>
                    <a:pt x="5930" y="45719"/>
                  </a:lnTo>
                  <a:lnTo>
                    <a:pt x="22136" y="21970"/>
                  </a:lnTo>
                  <a:lnTo>
                    <a:pt x="46164" y="5841"/>
                  </a:lnTo>
                  <a:lnTo>
                    <a:pt x="75603" y="0"/>
                  </a:lnTo>
                  <a:lnTo>
                    <a:pt x="378040" y="0"/>
                  </a:lnTo>
                  <a:lnTo>
                    <a:pt x="407479" y="5841"/>
                  </a:lnTo>
                  <a:lnTo>
                    <a:pt x="431507" y="21970"/>
                  </a:lnTo>
                  <a:lnTo>
                    <a:pt x="447713" y="45719"/>
                  </a:lnTo>
                  <a:lnTo>
                    <a:pt x="453656" y="75056"/>
                  </a:lnTo>
                  <a:lnTo>
                    <a:pt x="453656" y="449833"/>
                  </a:lnTo>
                  <a:lnTo>
                    <a:pt x="447713" y="478916"/>
                  </a:lnTo>
                  <a:lnTo>
                    <a:pt x="431507" y="502792"/>
                  </a:lnTo>
                  <a:lnTo>
                    <a:pt x="407479" y="518921"/>
                  </a:lnTo>
                  <a:lnTo>
                    <a:pt x="378040" y="524890"/>
                  </a:lnTo>
                  <a:lnTo>
                    <a:pt x="75603" y="524890"/>
                  </a:lnTo>
                  <a:lnTo>
                    <a:pt x="46164" y="518921"/>
                  </a:lnTo>
                  <a:lnTo>
                    <a:pt x="22136" y="502792"/>
                  </a:lnTo>
                  <a:lnTo>
                    <a:pt x="5930" y="478916"/>
                  </a:lnTo>
                  <a:lnTo>
                    <a:pt x="0" y="449833"/>
                  </a:lnTo>
                  <a:lnTo>
                    <a:pt x="0" y="75056"/>
                  </a:lnTo>
                  <a:close/>
                </a:path>
                <a:path w="5066030" h="868679">
                  <a:moveTo>
                    <a:pt x="4687696" y="680719"/>
                  </a:moveTo>
                  <a:lnTo>
                    <a:pt x="4690745" y="666241"/>
                  </a:lnTo>
                  <a:lnTo>
                    <a:pt x="4698873" y="654176"/>
                  </a:lnTo>
                  <a:lnTo>
                    <a:pt x="4710811" y="646176"/>
                  </a:lnTo>
                  <a:lnTo>
                    <a:pt x="4725543" y="643381"/>
                  </a:lnTo>
                  <a:lnTo>
                    <a:pt x="5027930" y="643381"/>
                  </a:lnTo>
                  <a:lnTo>
                    <a:pt x="5042662" y="646176"/>
                  </a:lnTo>
                  <a:lnTo>
                    <a:pt x="5054727" y="654176"/>
                  </a:lnTo>
                  <a:lnTo>
                    <a:pt x="5062728" y="666241"/>
                  </a:lnTo>
                  <a:lnTo>
                    <a:pt x="5065776" y="680719"/>
                  </a:lnTo>
                  <a:lnTo>
                    <a:pt x="5065776" y="830706"/>
                  </a:lnTo>
                  <a:lnTo>
                    <a:pt x="5062728" y="845312"/>
                  </a:lnTo>
                  <a:lnTo>
                    <a:pt x="5054727" y="857123"/>
                  </a:lnTo>
                  <a:lnTo>
                    <a:pt x="5042662" y="865124"/>
                  </a:lnTo>
                  <a:lnTo>
                    <a:pt x="5027930" y="868171"/>
                  </a:lnTo>
                  <a:lnTo>
                    <a:pt x="4725543" y="868171"/>
                  </a:lnTo>
                  <a:lnTo>
                    <a:pt x="4710811" y="865124"/>
                  </a:lnTo>
                  <a:lnTo>
                    <a:pt x="4698873" y="857123"/>
                  </a:lnTo>
                  <a:lnTo>
                    <a:pt x="4690745" y="845312"/>
                  </a:lnTo>
                  <a:lnTo>
                    <a:pt x="4687696" y="830706"/>
                  </a:lnTo>
                  <a:lnTo>
                    <a:pt x="4687696" y="680719"/>
                  </a:lnTo>
                  <a:close/>
                </a:path>
              </a:pathLst>
            </a:custGeom>
            <a:ln w="25908">
              <a:solidFill>
                <a:srgbClr val="000000"/>
              </a:solidFill>
            </a:ln>
          </p:spPr>
          <p:txBody>
            <a:bodyPr wrap="square" lIns="0" tIns="0" rIns="0" bIns="0" rtlCol="0"/>
            <a:lstStyle/>
            <a:p>
              <a:endParaRPr/>
            </a:p>
          </p:txBody>
        </p:sp>
        <p:sp>
          <p:nvSpPr>
            <p:cNvPr id="8" name="object 8"/>
            <p:cNvSpPr/>
            <p:nvPr/>
          </p:nvSpPr>
          <p:spPr>
            <a:xfrm>
              <a:off x="1580388" y="3473195"/>
              <a:ext cx="2533015" cy="931544"/>
            </a:xfrm>
            <a:custGeom>
              <a:avLst/>
              <a:gdLst/>
              <a:ahLst/>
              <a:cxnLst/>
              <a:rect l="l" t="t" r="r" b="b"/>
              <a:pathLst>
                <a:path w="2533015" h="931545">
                  <a:moveTo>
                    <a:pt x="2532888" y="0"/>
                  </a:moveTo>
                  <a:lnTo>
                    <a:pt x="1711325" y="469518"/>
                  </a:lnTo>
                  <a:lnTo>
                    <a:pt x="1703451" y="225170"/>
                  </a:lnTo>
                  <a:lnTo>
                    <a:pt x="1682241" y="183387"/>
                  </a:lnTo>
                  <a:lnTo>
                    <a:pt x="1650745" y="155447"/>
                  </a:lnTo>
                  <a:lnTo>
                    <a:pt x="1612138" y="145160"/>
                  </a:lnTo>
                  <a:lnTo>
                    <a:pt x="99187" y="145160"/>
                  </a:lnTo>
                  <a:lnTo>
                    <a:pt x="60579" y="155447"/>
                  </a:lnTo>
                  <a:lnTo>
                    <a:pt x="28956" y="183387"/>
                  </a:lnTo>
                  <a:lnTo>
                    <a:pt x="7874" y="225170"/>
                  </a:lnTo>
                  <a:lnTo>
                    <a:pt x="0" y="276097"/>
                  </a:lnTo>
                  <a:lnTo>
                    <a:pt x="0" y="800099"/>
                  </a:lnTo>
                  <a:lnTo>
                    <a:pt x="7874" y="851153"/>
                  </a:lnTo>
                  <a:lnTo>
                    <a:pt x="28956" y="892682"/>
                  </a:lnTo>
                  <a:lnTo>
                    <a:pt x="60579" y="920876"/>
                  </a:lnTo>
                  <a:lnTo>
                    <a:pt x="99187" y="931163"/>
                  </a:lnTo>
                  <a:lnTo>
                    <a:pt x="1612138" y="931163"/>
                  </a:lnTo>
                  <a:lnTo>
                    <a:pt x="1650745" y="920876"/>
                  </a:lnTo>
                  <a:lnTo>
                    <a:pt x="1682241" y="892682"/>
                  </a:lnTo>
                  <a:lnTo>
                    <a:pt x="1703451" y="851153"/>
                  </a:lnTo>
                  <a:lnTo>
                    <a:pt x="1711325" y="800099"/>
                  </a:lnTo>
                  <a:lnTo>
                    <a:pt x="1739138" y="718692"/>
                  </a:lnTo>
                  <a:lnTo>
                    <a:pt x="2532888" y="0"/>
                  </a:lnTo>
                  <a:close/>
                </a:path>
              </a:pathLst>
            </a:custGeom>
            <a:solidFill>
              <a:srgbClr val="F3B46C"/>
            </a:solidFill>
          </p:spPr>
          <p:txBody>
            <a:bodyPr wrap="square" lIns="0" tIns="0" rIns="0" bIns="0" rtlCol="0"/>
            <a:lstStyle/>
            <a:p>
              <a:endParaRPr/>
            </a:p>
          </p:txBody>
        </p:sp>
        <p:sp>
          <p:nvSpPr>
            <p:cNvPr id="9" name="object 9"/>
            <p:cNvSpPr/>
            <p:nvPr/>
          </p:nvSpPr>
          <p:spPr>
            <a:xfrm>
              <a:off x="1580388" y="3473195"/>
              <a:ext cx="2533015" cy="931544"/>
            </a:xfrm>
            <a:custGeom>
              <a:avLst/>
              <a:gdLst/>
              <a:ahLst/>
              <a:cxnLst/>
              <a:rect l="l" t="t" r="r" b="b"/>
              <a:pathLst>
                <a:path w="2533015" h="931545">
                  <a:moveTo>
                    <a:pt x="1711325" y="469518"/>
                  </a:moveTo>
                  <a:lnTo>
                    <a:pt x="1703451" y="225170"/>
                  </a:lnTo>
                  <a:lnTo>
                    <a:pt x="1682241" y="183387"/>
                  </a:lnTo>
                  <a:lnTo>
                    <a:pt x="1650745" y="155447"/>
                  </a:lnTo>
                  <a:lnTo>
                    <a:pt x="1612138" y="145160"/>
                  </a:lnTo>
                  <a:lnTo>
                    <a:pt x="1426083" y="145160"/>
                  </a:lnTo>
                  <a:lnTo>
                    <a:pt x="998347" y="145160"/>
                  </a:lnTo>
                  <a:lnTo>
                    <a:pt x="99187" y="145160"/>
                  </a:lnTo>
                  <a:lnTo>
                    <a:pt x="60579" y="155447"/>
                  </a:lnTo>
                  <a:lnTo>
                    <a:pt x="28956" y="183387"/>
                  </a:lnTo>
                  <a:lnTo>
                    <a:pt x="7874" y="225170"/>
                  </a:lnTo>
                  <a:lnTo>
                    <a:pt x="0" y="276097"/>
                  </a:lnTo>
                  <a:lnTo>
                    <a:pt x="0" y="472566"/>
                  </a:lnTo>
                  <a:lnTo>
                    <a:pt x="0" y="800099"/>
                  </a:lnTo>
                  <a:lnTo>
                    <a:pt x="7874" y="851153"/>
                  </a:lnTo>
                  <a:lnTo>
                    <a:pt x="28956" y="892682"/>
                  </a:lnTo>
                  <a:lnTo>
                    <a:pt x="60579" y="920876"/>
                  </a:lnTo>
                  <a:lnTo>
                    <a:pt x="99187" y="931163"/>
                  </a:lnTo>
                  <a:lnTo>
                    <a:pt x="998347" y="931163"/>
                  </a:lnTo>
                  <a:lnTo>
                    <a:pt x="1426083" y="931163"/>
                  </a:lnTo>
                  <a:lnTo>
                    <a:pt x="1612138" y="931163"/>
                  </a:lnTo>
                  <a:lnTo>
                    <a:pt x="1650745" y="920876"/>
                  </a:lnTo>
                  <a:lnTo>
                    <a:pt x="1682241" y="892682"/>
                  </a:lnTo>
                  <a:lnTo>
                    <a:pt x="1703451" y="851153"/>
                  </a:lnTo>
                  <a:lnTo>
                    <a:pt x="1711325" y="800099"/>
                  </a:lnTo>
                  <a:lnTo>
                    <a:pt x="1739138" y="718692"/>
                  </a:lnTo>
                  <a:lnTo>
                    <a:pt x="2532888" y="0"/>
                  </a:lnTo>
                  <a:lnTo>
                    <a:pt x="1711325" y="469518"/>
                  </a:lnTo>
                  <a:close/>
                </a:path>
              </a:pathLst>
            </a:custGeom>
            <a:ln w="9144">
              <a:solidFill>
                <a:srgbClr val="000000"/>
              </a:solidFill>
            </a:ln>
          </p:spPr>
          <p:txBody>
            <a:bodyPr wrap="square" lIns="0" tIns="0" rIns="0" bIns="0" rtlCol="0"/>
            <a:lstStyle/>
            <a:p>
              <a:endParaRPr/>
            </a:p>
          </p:txBody>
        </p:sp>
        <p:sp>
          <p:nvSpPr>
            <p:cNvPr id="10" name="object 10"/>
            <p:cNvSpPr/>
            <p:nvPr/>
          </p:nvSpPr>
          <p:spPr>
            <a:xfrm>
              <a:off x="4512564" y="3733800"/>
              <a:ext cx="3896995" cy="878205"/>
            </a:xfrm>
            <a:custGeom>
              <a:avLst/>
              <a:gdLst/>
              <a:ahLst/>
              <a:cxnLst/>
              <a:rect l="l" t="t" r="r" b="b"/>
              <a:pathLst>
                <a:path w="3896995" h="878204">
                  <a:moveTo>
                    <a:pt x="0" y="0"/>
                  </a:moveTo>
                  <a:lnTo>
                    <a:pt x="2015236" y="552957"/>
                  </a:lnTo>
                  <a:lnTo>
                    <a:pt x="2016760" y="734694"/>
                  </a:lnTo>
                  <a:lnTo>
                    <a:pt x="2025395" y="790448"/>
                  </a:lnTo>
                  <a:lnTo>
                    <a:pt x="2048637" y="835787"/>
                  </a:lnTo>
                  <a:lnTo>
                    <a:pt x="2083308" y="866520"/>
                  </a:lnTo>
                  <a:lnTo>
                    <a:pt x="2125726" y="877824"/>
                  </a:lnTo>
                  <a:lnTo>
                    <a:pt x="3787902" y="877824"/>
                  </a:lnTo>
                  <a:lnTo>
                    <a:pt x="3830192" y="866520"/>
                  </a:lnTo>
                  <a:lnTo>
                    <a:pt x="3864991" y="835787"/>
                  </a:lnTo>
                  <a:lnTo>
                    <a:pt x="3888232" y="790448"/>
                  </a:lnTo>
                  <a:lnTo>
                    <a:pt x="3896867" y="734694"/>
                  </a:lnTo>
                  <a:lnTo>
                    <a:pt x="3896867" y="162432"/>
                  </a:lnTo>
                  <a:lnTo>
                    <a:pt x="3888232" y="106680"/>
                  </a:lnTo>
                  <a:lnTo>
                    <a:pt x="3864991" y="61213"/>
                  </a:lnTo>
                  <a:lnTo>
                    <a:pt x="3830192" y="30606"/>
                  </a:lnTo>
                  <a:lnTo>
                    <a:pt x="3787902" y="19431"/>
                  </a:lnTo>
                  <a:lnTo>
                    <a:pt x="2125726" y="19431"/>
                  </a:lnTo>
                  <a:lnTo>
                    <a:pt x="2083308" y="30606"/>
                  </a:lnTo>
                  <a:lnTo>
                    <a:pt x="2048637" y="61213"/>
                  </a:lnTo>
                  <a:lnTo>
                    <a:pt x="2025395" y="106680"/>
                  </a:lnTo>
                  <a:lnTo>
                    <a:pt x="1969897" y="289813"/>
                  </a:lnTo>
                  <a:lnTo>
                    <a:pt x="0" y="0"/>
                  </a:lnTo>
                  <a:close/>
                </a:path>
              </a:pathLst>
            </a:custGeom>
            <a:solidFill>
              <a:srgbClr val="F3B46C"/>
            </a:solidFill>
          </p:spPr>
          <p:txBody>
            <a:bodyPr wrap="square" lIns="0" tIns="0" rIns="0" bIns="0" rtlCol="0"/>
            <a:lstStyle/>
            <a:p>
              <a:endParaRPr/>
            </a:p>
          </p:txBody>
        </p:sp>
        <p:sp>
          <p:nvSpPr>
            <p:cNvPr id="11" name="object 11"/>
            <p:cNvSpPr/>
            <p:nvPr/>
          </p:nvSpPr>
          <p:spPr>
            <a:xfrm>
              <a:off x="4512564" y="3733800"/>
              <a:ext cx="3896995" cy="878205"/>
            </a:xfrm>
            <a:custGeom>
              <a:avLst/>
              <a:gdLst/>
              <a:ahLst/>
              <a:cxnLst/>
              <a:rect l="l" t="t" r="r" b="b"/>
              <a:pathLst>
                <a:path w="3896995" h="878204">
                  <a:moveTo>
                    <a:pt x="1969897" y="289813"/>
                  </a:moveTo>
                  <a:lnTo>
                    <a:pt x="2025395" y="106680"/>
                  </a:lnTo>
                  <a:lnTo>
                    <a:pt x="2048637" y="61213"/>
                  </a:lnTo>
                  <a:lnTo>
                    <a:pt x="2083308" y="30606"/>
                  </a:lnTo>
                  <a:lnTo>
                    <a:pt x="2125726" y="19431"/>
                  </a:lnTo>
                  <a:lnTo>
                    <a:pt x="2330068" y="19431"/>
                  </a:lnTo>
                  <a:lnTo>
                    <a:pt x="2800095" y="19431"/>
                  </a:lnTo>
                  <a:lnTo>
                    <a:pt x="3787902" y="19431"/>
                  </a:lnTo>
                  <a:lnTo>
                    <a:pt x="3830192" y="30606"/>
                  </a:lnTo>
                  <a:lnTo>
                    <a:pt x="3864991" y="61213"/>
                  </a:lnTo>
                  <a:lnTo>
                    <a:pt x="3888232" y="106680"/>
                  </a:lnTo>
                  <a:lnTo>
                    <a:pt x="3896867" y="162432"/>
                  </a:lnTo>
                  <a:lnTo>
                    <a:pt x="3896867" y="376936"/>
                  </a:lnTo>
                  <a:lnTo>
                    <a:pt x="3896867" y="734694"/>
                  </a:lnTo>
                  <a:lnTo>
                    <a:pt x="3888232" y="790448"/>
                  </a:lnTo>
                  <a:lnTo>
                    <a:pt x="3864991" y="835787"/>
                  </a:lnTo>
                  <a:lnTo>
                    <a:pt x="3830192" y="866520"/>
                  </a:lnTo>
                  <a:lnTo>
                    <a:pt x="3787902" y="877824"/>
                  </a:lnTo>
                  <a:lnTo>
                    <a:pt x="2800095" y="877824"/>
                  </a:lnTo>
                  <a:lnTo>
                    <a:pt x="2330068" y="877824"/>
                  </a:lnTo>
                  <a:lnTo>
                    <a:pt x="2125726" y="877824"/>
                  </a:lnTo>
                  <a:lnTo>
                    <a:pt x="2083308" y="866520"/>
                  </a:lnTo>
                  <a:lnTo>
                    <a:pt x="2048637" y="835787"/>
                  </a:lnTo>
                  <a:lnTo>
                    <a:pt x="2025395" y="790448"/>
                  </a:lnTo>
                  <a:lnTo>
                    <a:pt x="2016760" y="734694"/>
                  </a:lnTo>
                  <a:lnTo>
                    <a:pt x="2016379" y="689260"/>
                  </a:lnTo>
                  <a:lnTo>
                    <a:pt x="2015998" y="643826"/>
                  </a:lnTo>
                  <a:lnTo>
                    <a:pt x="2015617" y="598392"/>
                  </a:lnTo>
                  <a:lnTo>
                    <a:pt x="2015236" y="552957"/>
                  </a:lnTo>
                  <a:lnTo>
                    <a:pt x="0" y="0"/>
                  </a:lnTo>
                  <a:lnTo>
                    <a:pt x="1969897" y="289813"/>
                  </a:lnTo>
                  <a:close/>
                </a:path>
              </a:pathLst>
            </a:custGeom>
            <a:ln w="9144">
              <a:solidFill>
                <a:srgbClr val="000000"/>
              </a:solidFill>
            </a:ln>
          </p:spPr>
          <p:txBody>
            <a:bodyPr wrap="square" lIns="0" tIns="0" rIns="0" bIns="0" rtlCol="0"/>
            <a:lstStyle/>
            <a:p>
              <a:endParaRPr/>
            </a:p>
          </p:txBody>
        </p:sp>
        <p:sp>
          <p:nvSpPr>
            <p:cNvPr id="12" name="object 12"/>
            <p:cNvSpPr/>
            <p:nvPr/>
          </p:nvSpPr>
          <p:spPr>
            <a:xfrm>
              <a:off x="5449824" y="4773167"/>
              <a:ext cx="3368040" cy="870585"/>
            </a:xfrm>
            <a:custGeom>
              <a:avLst/>
              <a:gdLst/>
              <a:ahLst/>
              <a:cxnLst/>
              <a:rect l="l" t="t" r="r" b="b"/>
              <a:pathLst>
                <a:path w="3368040" h="870585">
                  <a:moveTo>
                    <a:pt x="3215767" y="0"/>
                  </a:moveTo>
                  <a:lnTo>
                    <a:pt x="894334" y="0"/>
                  </a:lnTo>
                  <a:lnTo>
                    <a:pt x="834898" y="8381"/>
                  </a:lnTo>
                  <a:lnTo>
                    <a:pt x="786638" y="30987"/>
                  </a:lnTo>
                  <a:lnTo>
                    <a:pt x="753999" y="64769"/>
                  </a:lnTo>
                  <a:lnTo>
                    <a:pt x="711326" y="293496"/>
                  </a:lnTo>
                  <a:lnTo>
                    <a:pt x="0" y="870203"/>
                  </a:lnTo>
                  <a:lnTo>
                    <a:pt x="739901" y="545210"/>
                  </a:lnTo>
                  <a:lnTo>
                    <a:pt x="740453" y="555533"/>
                  </a:lnTo>
                  <a:lnTo>
                    <a:pt x="741509" y="520029"/>
                  </a:lnTo>
                  <a:lnTo>
                    <a:pt x="753999" y="571626"/>
                  </a:lnTo>
                  <a:lnTo>
                    <a:pt x="786638" y="605281"/>
                  </a:lnTo>
                  <a:lnTo>
                    <a:pt x="834898" y="628141"/>
                  </a:lnTo>
                  <a:lnTo>
                    <a:pt x="894334" y="636396"/>
                  </a:lnTo>
                  <a:lnTo>
                    <a:pt x="3215767" y="636396"/>
                  </a:lnTo>
                  <a:lnTo>
                    <a:pt x="3274949" y="628141"/>
                  </a:lnTo>
                  <a:lnTo>
                    <a:pt x="3323462" y="605281"/>
                  </a:lnTo>
                  <a:lnTo>
                    <a:pt x="3356102" y="571626"/>
                  </a:lnTo>
                  <a:lnTo>
                    <a:pt x="3368040" y="530351"/>
                  </a:lnTo>
                  <a:lnTo>
                    <a:pt x="3368040" y="106044"/>
                  </a:lnTo>
                  <a:lnTo>
                    <a:pt x="3356102" y="64769"/>
                  </a:lnTo>
                  <a:lnTo>
                    <a:pt x="3323462" y="30987"/>
                  </a:lnTo>
                  <a:lnTo>
                    <a:pt x="3274949" y="8381"/>
                  </a:lnTo>
                  <a:lnTo>
                    <a:pt x="3215767" y="0"/>
                  </a:lnTo>
                  <a:close/>
                </a:path>
              </a:pathLst>
            </a:custGeom>
            <a:solidFill>
              <a:srgbClr val="F3B46C"/>
            </a:solidFill>
          </p:spPr>
          <p:txBody>
            <a:bodyPr wrap="square" lIns="0" tIns="0" rIns="0" bIns="0" rtlCol="0"/>
            <a:lstStyle/>
            <a:p>
              <a:endParaRPr/>
            </a:p>
          </p:txBody>
        </p:sp>
        <p:sp>
          <p:nvSpPr>
            <p:cNvPr id="13" name="object 13"/>
            <p:cNvSpPr/>
            <p:nvPr/>
          </p:nvSpPr>
          <p:spPr>
            <a:xfrm>
              <a:off x="5449824" y="4773167"/>
              <a:ext cx="3368040" cy="870585"/>
            </a:xfrm>
            <a:custGeom>
              <a:avLst/>
              <a:gdLst/>
              <a:ahLst/>
              <a:cxnLst/>
              <a:rect l="l" t="t" r="r" b="b"/>
              <a:pathLst>
                <a:path w="3368040" h="870585">
                  <a:moveTo>
                    <a:pt x="711326" y="293496"/>
                  </a:moveTo>
                  <a:lnTo>
                    <a:pt x="753999" y="64769"/>
                  </a:lnTo>
                  <a:lnTo>
                    <a:pt x="786638" y="30987"/>
                  </a:lnTo>
                  <a:lnTo>
                    <a:pt x="834898" y="8381"/>
                  </a:lnTo>
                  <a:lnTo>
                    <a:pt x="894334" y="0"/>
                  </a:lnTo>
                  <a:lnTo>
                    <a:pt x="1179702" y="0"/>
                  </a:lnTo>
                  <a:lnTo>
                    <a:pt x="1836166" y="0"/>
                  </a:lnTo>
                  <a:lnTo>
                    <a:pt x="3215767" y="0"/>
                  </a:lnTo>
                  <a:lnTo>
                    <a:pt x="3274949" y="8381"/>
                  </a:lnTo>
                  <a:lnTo>
                    <a:pt x="3323462" y="30987"/>
                  </a:lnTo>
                  <a:lnTo>
                    <a:pt x="3356102" y="64769"/>
                  </a:lnTo>
                  <a:lnTo>
                    <a:pt x="3368040" y="106044"/>
                  </a:lnTo>
                  <a:lnTo>
                    <a:pt x="3368040" y="265048"/>
                  </a:lnTo>
                  <a:lnTo>
                    <a:pt x="3368040" y="530351"/>
                  </a:lnTo>
                  <a:lnTo>
                    <a:pt x="3356102" y="571626"/>
                  </a:lnTo>
                  <a:lnTo>
                    <a:pt x="3323462" y="605281"/>
                  </a:lnTo>
                  <a:lnTo>
                    <a:pt x="3274949" y="628141"/>
                  </a:lnTo>
                  <a:lnTo>
                    <a:pt x="3215767" y="636396"/>
                  </a:lnTo>
                  <a:lnTo>
                    <a:pt x="1836166" y="636396"/>
                  </a:lnTo>
                  <a:lnTo>
                    <a:pt x="1179702" y="636396"/>
                  </a:lnTo>
                  <a:lnTo>
                    <a:pt x="894334" y="636396"/>
                  </a:lnTo>
                  <a:lnTo>
                    <a:pt x="834898" y="628141"/>
                  </a:lnTo>
                  <a:lnTo>
                    <a:pt x="786638" y="605281"/>
                  </a:lnTo>
                  <a:lnTo>
                    <a:pt x="753999" y="571626"/>
                  </a:lnTo>
                  <a:lnTo>
                    <a:pt x="742061" y="530351"/>
                  </a:lnTo>
                  <a:lnTo>
                    <a:pt x="741509" y="520029"/>
                  </a:lnTo>
                  <a:lnTo>
                    <a:pt x="740981" y="537781"/>
                  </a:lnTo>
                  <a:lnTo>
                    <a:pt x="740453" y="555533"/>
                  </a:lnTo>
                  <a:lnTo>
                    <a:pt x="739901" y="545210"/>
                  </a:lnTo>
                  <a:lnTo>
                    <a:pt x="0" y="870203"/>
                  </a:lnTo>
                  <a:lnTo>
                    <a:pt x="711326" y="293496"/>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1655191" y="3758946"/>
            <a:ext cx="1524635" cy="452755"/>
          </a:xfrm>
          <a:prstGeom prst="rect">
            <a:avLst/>
          </a:prstGeom>
        </p:spPr>
        <p:txBody>
          <a:bodyPr vert="horz" wrap="square" lIns="0" tIns="12700" rIns="0" bIns="0" rtlCol="0">
            <a:spAutoFit/>
          </a:bodyPr>
          <a:lstStyle/>
          <a:p>
            <a:pPr marL="241300" marR="5080" indent="-228600">
              <a:lnSpc>
                <a:spcPct val="100000"/>
              </a:lnSpc>
              <a:spcBef>
                <a:spcPts val="100"/>
              </a:spcBef>
            </a:pPr>
            <a:r>
              <a:rPr sz="1400" dirty="0">
                <a:latin typeface="Calibri"/>
                <a:cs typeface="Calibri"/>
              </a:rPr>
              <a:t>1.</a:t>
            </a:r>
            <a:r>
              <a:rPr sz="1400" spc="-55" dirty="0">
                <a:latin typeface="Calibri"/>
                <a:cs typeface="Calibri"/>
              </a:rPr>
              <a:t> </a:t>
            </a:r>
            <a:r>
              <a:rPr sz="1400" spc="-10" dirty="0">
                <a:latin typeface="Calibri"/>
                <a:cs typeface="Calibri"/>
              </a:rPr>
              <a:t>Enter</a:t>
            </a:r>
            <a:r>
              <a:rPr sz="1400" spc="-40" dirty="0">
                <a:latin typeface="Calibri"/>
                <a:cs typeface="Calibri"/>
              </a:rPr>
              <a:t> </a:t>
            </a:r>
            <a:r>
              <a:rPr sz="1400" dirty="0">
                <a:latin typeface="Calibri"/>
                <a:cs typeface="Calibri"/>
              </a:rPr>
              <a:t>number</a:t>
            </a:r>
            <a:r>
              <a:rPr sz="1400" spc="-45" dirty="0">
                <a:latin typeface="Calibri"/>
                <a:cs typeface="Calibri"/>
              </a:rPr>
              <a:t> </a:t>
            </a:r>
            <a:r>
              <a:rPr sz="1400" spc="-25" dirty="0">
                <a:latin typeface="Calibri"/>
                <a:cs typeface="Calibri"/>
              </a:rPr>
              <a:t>of </a:t>
            </a:r>
            <a:r>
              <a:rPr sz="1400" dirty="0">
                <a:latin typeface="Calibri"/>
                <a:cs typeface="Calibri"/>
              </a:rPr>
              <a:t>row</a:t>
            </a:r>
            <a:r>
              <a:rPr sz="1400" spc="-70" dirty="0">
                <a:latin typeface="Calibri"/>
                <a:cs typeface="Calibri"/>
              </a:rPr>
              <a:t> </a:t>
            </a:r>
            <a:r>
              <a:rPr sz="1400" dirty="0">
                <a:latin typeface="Calibri"/>
                <a:cs typeface="Calibri"/>
              </a:rPr>
              <a:t>to</a:t>
            </a:r>
            <a:r>
              <a:rPr sz="1400" spc="-35" dirty="0">
                <a:latin typeface="Calibri"/>
                <a:cs typeface="Calibri"/>
              </a:rPr>
              <a:t> </a:t>
            </a:r>
            <a:r>
              <a:rPr sz="1400" spc="-10" dirty="0">
                <a:latin typeface="Calibri"/>
                <a:cs typeface="Calibri"/>
              </a:rPr>
              <a:t>be</a:t>
            </a:r>
            <a:r>
              <a:rPr sz="1400" spc="-70" dirty="0">
                <a:latin typeface="Calibri"/>
                <a:cs typeface="Calibri"/>
              </a:rPr>
              <a:t> </a:t>
            </a:r>
            <a:r>
              <a:rPr sz="1400" spc="-10" dirty="0">
                <a:latin typeface="Calibri"/>
                <a:cs typeface="Calibri"/>
              </a:rPr>
              <a:t>deleted</a:t>
            </a:r>
            <a:endParaRPr sz="1400">
              <a:latin typeface="Calibri"/>
              <a:cs typeface="Calibri"/>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21</a:t>
            </a:fld>
            <a:endParaRPr spc="-25" dirty="0"/>
          </a:p>
        </p:txBody>
      </p:sp>
      <p:sp>
        <p:nvSpPr>
          <p:cNvPr id="15" name="object 15"/>
          <p:cNvSpPr txBox="1"/>
          <p:nvPr/>
        </p:nvSpPr>
        <p:spPr>
          <a:xfrm>
            <a:off x="6569456" y="3882390"/>
            <a:ext cx="1798320" cy="666115"/>
          </a:xfrm>
          <a:prstGeom prst="rect">
            <a:avLst/>
          </a:prstGeom>
        </p:spPr>
        <p:txBody>
          <a:bodyPr vert="horz" wrap="square" lIns="0" tIns="12700" rIns="0" bIns="0" rtlCol="0">
            <a:spAutoFit/>
          </a:bodyPr>
          <a:lstStyle/>
          <a:p>
            <a:pPr marL="241300" marR="5080" indent="-228600" algn="just">
              <a:lnSpc>
                <a:spcPct val="100000"/>
              </a:lnSpc>
              <a:spcBef>
                <a:spcPts val="100"/>
              </a:spcBef>
            </a:pPr>
            <a:r>
              <a:rPr sz="1400" spc="-20" dirty="0">
                <a:latin typeface="Calibri"/>
                <a:cs typeface="Calibri"/>
              </a:rPr>
              <a:t>2.</a:t>
            </a:r>
            <a:r>
              <a:rPr sz="1400" spc="-60" dirty="0">
                <a:latin typeface="Calibri"/>
                <a:cs typeface="Calibri"/>
              </a:rPr>
              <a:t> </a:t>
            </a:r>
            <a:r>
              <a:rPr sz="1400" dirty="0">
                <a:latin typeface="Calibri"/>
                <a:cs typeface="Calibri"/>
              </a:rPr>
              <a:t>After</a:t>
            </a:r>
            <a:r>
              <a:rPr sz="1400" spc="-10" dirty="0">
                <a:latin typeface="Calibri"/>
                <a:cs typeface="Calibri"/>
              </a:rPr>
              <a:t> </a:t>
            </a:r>
            <a:r>
              <a:rPr sz="1400" spc="-20" dirty="0">
                <a:latin typeface="Calibri"/>
                <a:cs typeface="Calibri"/>
              </a:rPr>
              <a:t>entering</a:t>
            </a:r>
            <a:r>
              <a:rPr sz="1400" spc="-55" dirty="0">
                <a:latin typeface="Calibri"/>
                <a:cs typeface="Calibri"/>
              </a:rPr>
              <a:t> </a:t>
            </a:r>
            <a:r>
              <a:rPr sz="1400" spc="-10" dirty="0">
                <a:latin typeface="Calibri"/>
                <a:cs typeface="Calibri"/>
              </a:rPr>
              <a:t>number </a:t>
            </a:r>
            <a:r>
              <a:rPr sz="1400" dirty="0">
                <a:latin typeface="Calibri"/>
                <a:cs typeface="Calibri"/>
              </a:rPr>
              <a:t>of</a:t>
            </a:r>
            <a:r>
              <a:rPr sz="1400" spc="-55" dirty="0">
                <a:latin typeface="Calibri"/>
                <a:cs typeface="Calibri"/>
              </a:rPr>
              <a:t> </a:t>
            </a:r>
            <a:r>
              <a:rPr sz="1400" spc="-20" dirty="0">
                <a:latin typeface="Calibri"/>
                <a:cs typeface="Calibri"/>
              </a:rPr>
              <a:t>row</a:t>
            </a:r>
            <a:r>
              <a:rPr sz="1400" spc="-55" dirty="0">
                <a:latin typeface="Calibri"/>
                <a:cs typeface="Calibri"/>
              </a:rPr>
              <a:t> </a:t>
            </a:r>
            <a:r>
              <a:rPr sz="1400" dirty="0">
                <a:latin typeface="Calibri"/>
                <a:cs typeface="Calibri"/>
              </a:rPr>
              <a:t>to</a:t>
            </a:r>
            <a:r>
              <a:rPr sz="1400" spc="-5" dirty="0">
                <a:latin typeface="Calibri"/>
                <a:cs typeface="Calibri"/>
              </a:rPr>
              <a:t> </a:t>
            </a:r>
            <a:r>
              <a:rPr sz="1400" dirty="0">
                <a:latin typeface="Calibri"/>
                <a:cs typeface="Calibri"/>
              </a:rPr>
              <a:t>be</a:t>
            </a:r>
            <a:r>
              <a:rPr sz="1400" spc="-40" dirty="0">
                <a:latin typeface="Calibri"/>
                <a:cs typeface="Calibri"/>
              </a:rPr>
              <a:t> </a:t>
            </a:r>
            <a:r>
              <a:rPr sz="1400" spc="-20" dirty="0">
                <a:latin typeface="Calibri"/>
                <a:cs typeface="Calibri"/>
              </a:rPr>
              <a:t>deleted</a:t>
            </a:r>
            <a:r>
              <a:rPr sz="1400" spc="-50" dirty="0">
                <a:latin typeface="Calibri"/>
                <a:cs typeface="Calibri"/>
              </a:rPr>
              <a:t> , </a:t>
            </a:r>
            <a:r>
              <a:rPr sz="1400" spc="-10" dirty="0">
                <a:latin typeface="Calibri"/>
                <a:cs typeface="Calibri"/>
              </a:rPr>
              <a:t>click</a:t>
            </a:r>
            <a:r>
              <a:rPr sz="1400" spc="-30" dirty="0">
                <a:latin typeface="Calibri"/>
                <a:cs typeface="Calibri"/>
              </a:rPr>
              <a:t> </a:t>
            </a:r>
            <a:r>
              <a:rPr sz="1400" spc="-20" dirty="0">
                <a:latin typeface="Calibri"/>
                <a:cs typeface="Calibri"/>
              </a:rPr>
              <a:t>‘OK’</a:t>
            </a:r>
            <a:endParaRPr sz="1400">
              <a:latin typeface="Calibri"/>
              <a:cs typeface="Calibri"/>
            </a:endParaRPr>
          </a:p>
        </p:txBody>
      </p:sp>
      <p:sp>
        <p:nvSpPr>
          <p:cNvPr id="16" name="object 16"/>
          <p:cNvSpPr txBox="1"/>
          <p:nvPr/>
        </p:nvSpPr>
        <p:spPr>
          <a:xfrm>
            <a:off x="6317741" y="4740909"/>
            <a:ext cx="2259330" cy="66675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For</a:t>
            </a:r>
            <a:r>
              <a:rPr sz="1400" spc="-15" dirty="0">
                <a:latin typeface="Calibri"/>
                <a:cs typeface="Calibri"/>
              </a:rPr>
              <a:t> </a:t>
            </a:r>
            <a:r>
              <a:rPr sz="1400" spc="-10" dirty="0">
                <a:latin typeface="Calibri"/>
                <a:cs typeface="Calibri"/>
              </a:rPr>
              <a:t>deletion</a:t>
            </a:r>
            <a:r>
              <a:rPr sz="1400" spc="-30" dirty="0">
                <a:latin typeface="Calibri"/>
                <a:cs typeface="Calibri"/>
              </a:rPr>
              <a:t> </a:t>
            </a:r>
            <a:r>
              <a:rPr sz="1400" dirty="0">
                <a:latin typeface="Calibri"/>
                <a:cs typeface="Calibri"/>
              </a:rPr>
              <a:t>of</a:t>
            </a:r>
            <a:r>
              <a:rPr sz="1400" spc="-15" dirty="0">
                <a:latin typeface="Calibri"/>
                <a:cs typeface="Calibri"/>
              </a:rPr>
              <a:t> </a:t>
            </a:r>
            <a:r>
              <a:rPr sz="1400" spc="-70" dirty="0">
                <a:latin typeface="Calibri"/>
                <a:cs typeface="Calibri"/>
              </a:rPr>
              <a:t>row,</a:t>
            </a:r>
            <a:r>
              <a:rPr sz="1400" spc="-114" dirty="0">
                <a:latin typeface="Calibri"/>
                <a:cs typeface="Calibri"/>
              </a:rPr>
              <a:t> </a:t>
            </a:r>
            <a:r>
              <a:rPr sz="1400" dirty="0">
                <a:latin typeface="Calibri"/>
                <a:cs typeface="Calibri"/>
              </a:rPr>
              <a:t>click</a:t>
            </a:r>
            <a:r>
              <a:rPr sz="1400" spc="-50" dirty="0">
                <a:latin typeface="Calibri"/>
                <a:cs typeface="Calibri"/>
              </a:rPr>
              <a:t> </a:t>
            </a:r>
            <a:r>
              <a:rPr sz="1400" spc="-25" dirty="0">
                <a:latin typeface="Calibri"/>
                <a:cs typeface="Calibri"/>
              </a:rPr>
              <a:t>on</a:t>
            </a:r>
            <a:endParaRPr sz="1400">
              <a:latin typeface="Calibri"/>
              <a:cs typeface="Calibri"/>
            </a:endParaRPr>
          </a:p>
          <a:p>
            <a:pPr marL="12700">
              <a:lnSpc>
                <a:spcPct val="100000"/>
              </a:lnSpc>
              <a:spcBef>
                <a:spcPts val="5"/>
              </a:spcBef>
            </a:pPr>
            <a:r>
              <a:rPr sz="1400" dirty="0">
                <a:latin typeface="Calibri"/>
                <a:cs typeface="Calibri"/>
              </a:rPr>
              <a:t>“Delete</a:t>
            </a:r>
            <a:r>
              <a:rPr sz="1400" spc="254" dirty="0">
                <a:latin typeface="Calibri"/>
                <a:cs typeface="Calibri"/>
              </a:rPr>
              <a:t> </a:t>
            </a:r>
            <a:r>
              <a:rPr sz="1400" spc="-10" dirty="0">
                <a:latin typeface="Calibri"/>
                <a:cs typeface="Calibri"/>
              </a:rPr>
              <a:t>Row”</a:t>
            </a:r>
            <a:r>
              <a:rPr sz="1400" spc="-55" dirty="0">
                <a:latin typeface="Calibri"/>
                <a:cs typeface="Calibri"/>
              </a:rPr>
              <a:t> </a:t>
            </a:r>
            <a:r>
              <a:rPr sz="1400" dirty="0">
                <a:latin typeface="Calibri"/>
                <a:cs typeface="Calibri"/>
              </a:rPr>
              <a:t>and</a:t>
            </a:r>
            <a:r>
              <a:rPr sz="1400" spc="-30" dirty="0">
                <a:latin typeface="Calibri"/>
                <a:cs typeface="Calibri"/>
              </a:rPr>
              <a:t> </a:t>
            </a:r>
            <a:r>
              <a:rPr sz="1400" spc="-20" dirty="0">
                <a:latin typeface="Calibri"/>
                <a:cs typeface="Calibri"/>
              </a:rPr>
              <a:t>follow</a:t>
            </a:r>
            <a:r>
              <a:rPr sz="1400" spc="-125" dirty="0">
                <a:latin typeface="Calibri"/>
                <a:cs typeface="Calibri"/>
              </a:rPr>
              <a:t> </a:t>
            </a:r>
            <a:r>
              <a:rPr sz="1400" spc="-30" dirty="0">
                <a:latin typeface="Calibri"/>
                <a:cs typeface="Calibri"/>
              </a:rPr>
              <a:t>above</a:t>
            </a:r>
            <a:endParaRPr sz="1400">
              <a:latin typeface="Calibri"/>
              <a:cs typeface="Calibri"/>
            </a:endParaRPr>
          </a:p>
          <a:p>
            <a:pPr marL="12700">
              <a:lnSpc>
                <a:spcPct val="100000"/>
              </a:lnSpc>
            </a:pPr>
            <a:r>
              <a:rPr sz="1400" spc="-10" dirty="0">
                <a:latin typeface="Calibri"/>
                <a:cs typeface="Calibri"/>
              </a:rPr>
              <a:t>procedure</a:t>
            </a:r>
            <a:endParaRPr sz="1400">
              <a:latin typeface="Calibri"/>
              <a:cs typeface="Calibri"/>
            </a:endParaRPr>
          </a:p>
        </p:txBody>
      </p:sp>
      <p:pic>
        <p:nvPicPr>
          <p:cNvPr id="18" name="Picture 17">
            <a:extLst>
              <a:ext uri="{FF2B5EF4-FFF2-40B4-BE49-F238E27FC236}">
                <a16:creationId xmlns:a16="http://schemas.microsoft.com/office/drawing/2014/main" id="{6E733D89-32F8-477A-913F-5834658FC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70230" rIns="0" bIns="0" rtlCol="0">
            <a:spAutoFit/>
          </a:bodyPr>
          <a:lstStyle/>
          <a:p>
            <a:pPr marL="2297430" marR="5080" indent="-1664970">
              <a:lnSpc>
                <a:spcPct val="100000"/>
              </a:lnSpc>
              <a:spcBef>
                <a:spcPts val="100"/>
              </a:spcBef>
            </a:pPr>
            <a:r>
              <a:rPr dirty="0"/>
              <a:t>Regular</a:t>
            </a:r>
            <a:r>
              <a:rPr spc="-90" dirty="0"/>
              <a:t> </a:t>
            </a:r>
            <a:r>
              <a:rPr spc="-10" dirty="0"/>
              <a:t>Statement</a:t>
            </a:r>
            <a:r>
              <a:rPr spc="-55" dirty="0"/>
              <a:t> </a:t>
            </a:r>
            <a:r>
              <a:rPr dirty="0"/>
              <a:t>–</a:t>
            </a:r>
            <a:r>
              <a:rPr spc="-80" dirty="0"/>
              <a:t> </a:t>
            </a:r>
            <a:r>
              <a:rPr dirty="0"/>
              <a:t>Challan</a:t>
            </a:r>
            <a:r>
              <a:rPr spc="-80" dirty="0"/>
              <a:t> </a:t>
            </a:r>
            <a:r>
              <a:rPr dirty="0"/>
              <a:t>Details</a:t>
            </a:r>
            <a:r>
              <a:rPr spc="-75" dirty="0"/>
              <a:t> </a:t>
            </a:r>
            <a:r>
              <a:rPr dirty="0"/>
              <a:t>for</a:t>
            </a:r>
            <a:r>
              <a:rPr spc="-90" dirty="0"/>
              <a:t> </a:t>
            </a:r>
            <a:r>
              <a:rPr spc="-10" dirty="0"/>
              <a:t>Payment </a:t>
            </a:r>
            <a:r>
              <a:rPr dirty="0"/>
              <a:t>made</a:t>
            </a:r>
            <a:r>
              <a:rPr spc="-50" dirty="0"/>
              <a:t> </a:t>
            </a:r>
            <a:r>
              <a:rPr dirty="0"/>
              <a:t>through</a:t>
            </a:r>
            <a:r>
              <a:rPr spc="-50" dirty="0"/>
              <a:t> </a:t>
            </a:r>
            <a:r>
              <a:rPr spc="-10" dirty="0"/>
              <a:t>Challan</a:t>
            </a:r>
          </a:p>
        </p:txBody>
      </p:sp>
      <p:grpSp>
        <p:nvGrpSpPr>
          <p:cNvPr id="4" name="object 4"/>
          <p:cNvGrpSpPr/>
          <p:nvPr/>
        </p:nvGrpSpPr>
        <p:grpSpPr>
          <a:xfrm>
            <a:off x="578929" y="947737"/>
            <a:ext cx="7945120" cy="4025265"/>
            <a:chOff x="578929" y="947737"/>
            <a:chExt cx="7945120" cy="4025265"/>
          </a:xfrm>
        </p:grpSpPr>
        <p:pic>
          <p:nvPicPr>
            <p:cNvPr id="5" name="object 5"/>
            <p:cNvPicPr/>
            <p:nvPr/>
          </p:nvPicPr>
          <p:blipFill>
            <a:blip r:embed="rId2" cstate="print"/>
            <a:stretch>
              <a:fillRect/>
            </a:stretch>
          </p:blipFill>
          <p:spPr>
            <a:xfrm>
              <a:off x="588263" y="957072"/>
              <a:ext cx="7926324" cy="4006596"/>
            </a:xfrm>
            <a:prstGeom prst="rect">
              <a:avLst/>
            </a:prstGeom>
          </p:spPr>
        </p:pic>
        <p:sp>
          <p:nvSpPr>
            <p:cNvPr id="6" name="object 6"/>
            <p:cNvSpPr/>
            <p:nvPr/>
          </p:nvSpPr>
          <p:spPr>
            <a:xfrm>
              <a:off x="583691" y="952500"/>
              <a:ext cx="7935595" cy="4015740"/>
            </a:xfrm>
            <a:custGeom>
              <a:avLst/>
              <a:gdLst/>
              <a:ahLst/>
              <a:cxnLst/>
              <a:rect l="l" t="t" r="r" b="b"/>
              <a:pathLst>
                <a:path w="7935595" h="4015740">
                  <a:moveTo>
                    <a:pt x="0" y="4015740"/>
                  </a:moveTo>
                  <a:lnTo>
                    <a:pt x="7935468" y="4015740"/>
                  </a:lnTo>
                  <a:lnTo>
                    <a:pt x="7935468" y="0"/>
                  </a:lnTo>
                  <a:lnTo>
                    <a:pt x="0" y="0"/>
                  </a:lnTo>
                  <a:lnTo>
                    <a:pt x="0" y="4015740"/>
                  </a:lnTo>
                  <a:close/>
                </a:path>
              </a:pathLst>
            </a:custGeom>
            <a:ln w="9144">
              <a:solidFill>
                <a:srgbClr val="000000"/>
              </a:solidFill>
            </a:ln>
          </p:spPr>
          <p:txBody>
            <a:bodyPr wrap="square" lIns="0" tIns="0" rIns="0" bIns="0" rtlCol="0"/>
            <a:lstStyle/>
            <a:p>
              <a:endParaRPr/>
            </a:p>
          </p:txBody>
        </p:sp>
        <p:sp>
          <p:nvSpPr>
            <p:cNvPr id="7" name="object 7"/>
            <p:cNvSpPr/>
            <p:nvPr/>
          </p:nvSpPr>
          <p:spPr>
            <a:xfrm>
              <a:off x="1972055" y="2215896"/>
              <a:ext cx="2914015" cy="1598930"/>
            </a:xfrm>
            <a:custGeom>
              <a:avLst/>
              <a:gdLst/>
              <a:ahLst/>
              <a:cxnLst/>
              <a:rect l="l" t="t" r="r" b="b"/>
              <a:pathLst>
                <a:path w="2914015" h="1598929">
                  <a:moveTo>
                    <a:pt x="0" y="0"/>
                  </a:moveTo>
                  <a:lnTo>
                    <a:pt x="1336547" y="1277239"/>
                  </a:lnTo>
                  <a:lnTo>
                    <a:pt x="1337818" y="1457070"/>
                  </a:lnTo>
                  <a:lnTo>
                    <a:pt x="1345057" y="1512189"/>
                  </a:lnTo>
                  <a:lnTo>
                    <a:pt x="1364615" y="1557146"/>
                  </a:lnTo>
                  <a:lnTo>
                    <a:pt x="1393570" y="1587499"/>
                  </a:lnTo>
                  <a:lnTo>
                    <a:pt x="1429258" y="1598676"/>
                  </a:lnTo>
                  <a:lnTo>
                    <a:pt x="2822574" y="1598676"/>
                  </a:lnTo>
                  <a:lnTo>
                    <a:pt x="2858008" y="1587499"/>
                  </a:lnTo>
                  <a:lnTo>
                    <a:pt x="2887218" y="1557146"/>
                  </a:lnTo>
                  <a:lnTo>
                    <a:pt x="2906648" y="1512189"/>
                  </a:lnTo>
                  <a:lnTo>
                    <a:pt x="2913888" y="1457070"/>
                  </a:lnTo>
                  <a:lnTo>
                    <a:pt x="2913888" y="890777"/>
                  </a:lnTo>
                  <a:lnTo>
                    <a:pt x="2906648" y="835532"/>
                  </a:lnTo>
                  <a:lnTo>
                    <a:pt x="2887218" y="790575"/>
                  </a:lnTo>
                  <a:lnTo>
                    <a:pt x="2858008" y="760349"/>
                  </a:lnTo>
                  <a:lnTo>
                    <a:pt x="2822574" y="749173"/>
                  </a:lnTo>
                  <a:lnTo>
                    <a:pt x="1429258" y="749173"/>
                  </a:lnTo>
                  <a:lnTo>
                    <a:pt x="1393570" y="760349"/>
                  </a:lnTo>
                  <a:lnTo>
                    <a:pt x="1364615" y="790575"/>
                  </a:lnTo>
                  <a:lnTo>
                    <a:pt x="1345057" y="835532"/>
                  </a:lnTo>
                  <a:lnTo>
                    <a:pt x="1324736" y="961643"/>
                  </a:lnTo>
                  <a:lnTo>
                    <a:pt x="0" y="0"/>
                  </a:lnTo>
                  <a:close/>
                </a:path>
              </a:pathLst>
            </a:custGeom>
            <a:solidFill>
              <a:srgbClr val="F3B46C"/>
            </a:solidFill>
          </p:spPr>
          <p:txBody>
            <a:bodyPr wrap="square" lIns="0" tIns="0" rIns="0" bIns="0" rtlCol="0"/>
            <a:lstStyle/>
            <a:p>
              <a:endParaRPr/>
            </a:p>
          </p:txBody>
        </p:sp>
        <p:sp>
          <p:nvSpPr>
            <p:cNvPr id="8" name="object 8"/>
            <p:cNvSpPr/>
            <p:nvPr/>
          </p:nvSpPr>
          <p:spPr>
            <a:xfrm>
              <a:off x="1972055" y="2215896"/>
              <a:ext cx="2914015" cy="1598930"/>
            </a:xfrm>
            <a:custGeom>
              <a:avLst/>
              <a:gdLst/>
              <a:ahLst/>
              <a:cxnLst/>
              <a:rect l="l" t="t" r="r" b="b"/>
              <a:pathLst>
                <a:path w="2914015" h="1598929">
                  <a:moveTo>
                    <a:pt x="1324736" y="961643"/>
                  </a:moveTo>
                  <a:lnTo>
                    <a:pt x="1345057" y="835532"/>
                  </a:lnTo>
                  <a:lnTo>
                    <a:pt x="1364615" y="790575"/>
                  </a:lnTo>
                  <a:lnTo>
                    <a:pt x="1393570" y="760349"/>
                  </a:lnTo>
                  <a:lnTo>
                    <a:pt x="1429258" y="749173"/>
                  </a:lnTo>
                  <a:lnTo>
                    <a:pt x="1600581" y="749173"/>
                  </a:lnTo>
                  <a:lnTo>
                    <a:pt x="1994534" y="749173"/>
                  </a:lnTo>
                  <a:lnTo>
                    <a:pt x="2822574" y="749173"/>
                  </a:lnTo>
                  <a:lnTo>
                    <a:pt x="2858008" y="760349"/>
                  </a:lnTo>
                  <a:lnTo>
                    <a:pt x="2887218" y="790575"/>
                  </a:lnTo>
                  <a:lnTo>
                    <a:pt x="2906648" y="835532"/>
                  </a:lnTo>
                  <a:lnTo>
                    <a:pt x="2913888" y="890777"/>
                  </a:lnTo>
                  <a:lnTo>
                    <a:pt x="2913888" y="1102994"/>
                  </a:lnTo>
                  <a:lnTo>
                    <a:pt x="2913888" y="1457070"/>
                  </a:lnTo>
                  <a:lnTo>
                    <a:pt x="2906648" y="1512189"/>
                  </a:lnTo>
                  <a:lnTo>
                    <a:pt x="2887218" y="1557146"/>
                  </a:lnTo>
                  <a:lnTo>
                    <a:pt x="2858008" y="1587499"/>
                  </a:lnTo>
                  <a:lnTo>
                    <a:pt x="2822574" y="1598676"/>
                  </a:lnTo>
                  <a:lnTo>
                    <a:pt x="1994534" y="1598676"/>
                  </a:lnTo>
                  <a:lnTo>
                    <a:pt x="1600581" y="1598676"/>
                  </a:lnTo>
                  <a:lnTo>
                    <a:pt x="1429258" y="1598676"/>
                  </a:lnTo>
                  <a:lnTo>
                    <a:pt x="1393570" y="1587499"/>
                  </a:lnTo>
                  <a:lnTo>
                    <a:pt x="1364615" y="1557146"/>
                  </a:lnTo>
                  <a:lnTo>
                    <a:pt x="1345057" y="1512189"/>
                  </a:lnTo>
                  <a:lnTo>
                    <a:pt x="1337818" y="1457070"/>
                  </a:lnTo>
                  <a:lnTo>
                    <a:pt x="1337530" y="1412113"/>
                  </a:lnTo>
                  <a:lnTo>
                    <a:pt x="1337230" y="1367154"/>
                  </a:lnTo>
                  <a:lnTo>
                    <a:pt x="1336907" y="1322197"/>
                  </a:lnTo>
                  <a:lnTo>
                    <a:pt x="1336547" y="1277239"/>
                  </a:lnTo>
                  <a:lnTo>
                    <a:pt x="0" y="0"/>
                  </a:lnTo>
                  <a:lnTo>
                    <a:pt x="1324736" y="961643"/>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245363" y="5422391"/>
            <a:ext cx="8610600" cy="800100"/>
          </a:xfrm>
          <a:prstGeom prst="rect">
            <a:avLst/>
          </a:prstGeom>
          <a:ln w="15240">
            <a:solidFill>
              <a:srgbClr val="A15D0D"/>
            </a:solidFill>
          </a:ln>
        </p:spPr>
        <p:txBody>
          <a:bodyPr vert="horz" wrap="square" lIns="0" tIns="53340" rIns="0" bIns="0" rtlCol="0">
            <a:spAutoFit/>
          </a:bodyPr>
          <a:lstStyle/>
          <a:p>
            <a:pPr marL="90170">
              <a:lnSpc>
                <a:spcPct val="100000"/>
              </a:lnSpc>
              <a:spcBef>
                <a:spcPts val="420"/>
              </a:spcBef>
            </a:pPr>
            <a:r>
              <a:rPr sz="1200" b="1" spc="-10" dirty="0">
                <a:solidFill>
                  <a:srgbClr val="A15D0D"/>
                </a:solidFill>
                <a:latin typeface="Calibri"/>
                <a:cs typeface="Calibri"/>
              </a:rPr>
              <a:t>Note:</a:t>
            </a:r>
            <a:endParaRPr sz="1200">
              <a:latin typeface="Calibri"/>
              <a:cs typeface="Calibri"/>
            </a:endParaRPr>
          </a:p>
          <a:p>
            <a:pPr marL="318770" indent="-230504">
              <a:lnSpc>
                <a:spcPct val="100000"/>
              </a:lnSpc>
              <a:buAutoNum type="arabicPeriod"/>
              <a:tabLst>
                <a:tab pos="318770" algn="l"/>
              </a:tabLst>
            </a:pPr>
            <a:r>
              <a:rPr sz="1200" dirty="0">
                <a:solidFill>
                  <a:srgbClr val="A15D0D"/>
                </a:solidFill>
                <a:latin typeface="Calibri"/>
                <a:cs typeface="Calibri"/>
              </a:rPr>
              <a:t>Section</a:t>
            </a:r>
            <a:r>
              <a:rPr sz="1200" spc="-25" dirty="0">
                <a:solidFill>
                  <a:srgbClr val="A15D0D"/>
                </a:solidFill>
                <a:latin typeface="Calibri"/>
                <a:cs typeface="Calibri"/>
              </a:rPr>
              <a:t> </a:t>
            </a:r>
            <a:r>
              <a:rPr sz="1200" dirty="0">
                <a:solidFill>
                  <a:srgbClr val="A15D0D"/>
                </a:solidFill>
                <a:latin typeface="Calibri"/>
                <a:cs typeface="Calibri"/>
              </a:rPr>
              <a:t>code</a:t>
            </a:r>
            <a:r>
              <a:rPr sz="1200" spc="5"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dirty="0">
                <a:solidFill>
                  <a:srgbClr val="A15D0D"/>
                </a:solidFill>
                <a:latin typeface="Calibri"/>
                <a:cs typeface="Calibri"/>
              </a:rPr>
              <a:t>be</a:t>
            </a:r>
            <a:r>
              <a:rPr sz="1200" spc="-35" dirty="0">
                <a:solidFill>
                  <a:srgbClr val="A15D0D"/>
                </a:solidFill>
                <a:latin typeface="Calibri"/>
                <a:cs typeface="Calibri"/>
              </a:rPr>
              <a:t> </a:t>
            </a:r>
            <a:r>
              <a:rPr sz="1200" dirty="0">
                <a:solidFill>
                  <a:srgbClr val="A15D0D"/>
                </a:solidFill>
                <a:latin typeface="Calibri"/>
                <a:cs typeface="Calibri"/>
              </a:rPr>
              <a:t>selected </a:t>
            </a:r>
            <a:r>
              <a:rPr sz="1200" spc="-10" dirty="0">
                <a:solidFill>
                  <a:srgbClr val="A15D0D"/>
                </a:solidFill>
                <a:latin typeface="Calibri"/>
                <a:cs typeface="Calibri"/>
              </a:rPr>
              <a:t>under</a:t>
            </a:r>
            <a:r>
              <a:rPr sz="1200" spc="-75" dirty="0">
                <a:solidFill>
                  <a:srgbClr val="A15D0D"/>
                </a:solidFill>
                <a:latin typeface="Calibri"/>
                <a:cs typeface="Calibri"/>
              </a:rPr>
              <a:t> </a:t>
            </a:r>
            <a:r>
              <a:rPr sz="1200" spc="-10" dirty="0">
                <a:solidFill>
                  <a:srgbClr val="A15D0D"/>
                </a:solidFill>
                <a:latin typeface="Calibri"/>
                <a:cs typeface="Calibri"/>
              </a:rPr>
              <a:t>which</a:t>
            </a:r>
            <a:r>
              <a:rPr sz="1200" spc="-45" dirty="0">
                <a:solidFill>
                  <a:srgbClr val="A15D0D"/>
                </a:solidFill>
                <a:latin typeface="Calibri"/>
                <a:cs typeface="Calibri"/>
              </a:rPr>
              <a:t> </a:t>
            </a:r>
            <a:r>
              <a:rPr sz="1200" dirty="0">
                <a:solidFill>
                  <a:srgbClr val="A15D0D"/>
                </a:solidFill>
                <a:latin typeface="Calibri"/>
                <a:cs typeface="Calibri"/>
              </a:rPr>
              <a:t>tax</a:t>
            </a:r>
            <a:r>
              <a:rPr sz="1200" spc="-30" dirty="0">
                <a:solidFill>
                  <a:srgbClr val="A15D0D"/>
                </a:solidFill>
                <a:latin typeface="Calibri"/>
                <a:cs typeface="Calibri"/>
              </a:rPr>
              <a:t> </a:t>
            </a:r>
            <a:r>
              <a:rPr sz="1200" dirty="0">
                <a:solidFill>
                  <a:srgbClr val="A15D0D"/>
                </a:solidFill>
                <a:latin typeface="Calibri"/>
                <a:cs typeface="Calibri"/>
              </a:rPr>
              <a:t>has</a:t>
            </a:r>
            <a:r>
              <a:rPr sz="1200" spc="-20" dirty="0">
                <a:solidFill>
                  <a:srgbClr val="A15D0D"/>
                </a:solidFill>
                <a:latin typeface="Calibri"/>
                <a:cs typeface="Calibri"/>
              </a:rPr>
              <a:t> </a:t>
            </a:r>
            <a:r>
              <a:rPr sz="1200" dirty="0">
                <a:solidFill>
                  <a:srgbClr val="A15D0D"/>
                </a:solidFill>
                <a:latin typeface="Calibri"/>
                <a:cs typeface="Calibri"/>
              </a:rPr>
              <a:t>been</a:t>
            </a:r>
            <a:r>
              <a:rPr sz="1200" spc="-45" dirty="0">
                <a:solidFill>
                  <a:srgbClr val="A15D0D"/>
                </a:solidFill>
                <a:latin typeface="Calibri"/>
                <a:cs typeface="Calibri"/>
              </a:rPr>
              <a:t> </a:t>
            </a:r>
            <a:r>
              <a:rPr sz="1200" spc="-10" dirty="0">
                <a:solidFill>
                  <a:srgbClr val="A15D0D"/>
                </a:solidFill>
                <a:latin typeface="Calibri"/>
                <a:cs typeface="Calibri"/>
              </a:rPr>
              <a:t>deducted.</a:t>
            </a:r>
            <a:r>
              <a:rPr sz="1200" spc="-55" dirty="0">
                <a:solidFill>
                  <a:srgbClr val="A15D0D"/>
                </a:solidFill>
                <a:latin typeface="Calibri"/>
                <a:cs typeface="Calibri"/>
              </a:rPr>
              <a:t> </a:t>
            </a:r>
            <a:r>
              <a:rPr sz="1200" spc="-10" dirty="0">
                <a:solidFill>
                  <a:srgbClr val="A15D0D"/>
                </a:solidFill>
                <a:latin typeface="Calibri"/>
                <a:cs typeface="Calibri"/>
              </a:rPr>
              <a:t>Applicable</a:t>
            </a:r>
            <a:r>
              <a:rPr sz="1200" spc="-60" dirty="0">
                <a:solidFill>
                  <a:srgbClr val="A15D0D"/>
                </a:solidFill>
                <a:latin typeface="Calibri"/>
                <a:cs typeface="Calibri"/>
              </a:rPr>
              <a:t> </a:t>
            </a:r>
            <a:r>
              <a:rPr sz="1200" dirty="0">
                <a:solidFill>
                  <a:srgbClr val="A15D0D"/>
                </a:solidFill>
                <a:latin typeface="Calibri"/>
                <a:cs typeface="Calibri"/>
              </a:rPr>
              <a:t>for</a:t>
            </a:r>
            <a:r>
              <a:rPr sz="1200" spc="-10" dirty="0">
                <a:solidFill>
                  <a:srgbClr val="A15D0D"/>
                </a:solidFill>
                <a:latin typeface="Calibri"/>
                <a:cs typeface="Calibri"/>
              </a:rPr>
              <a:t> statements</a:t>
            </a:r>
            <a:r>
              <a:rPr sz="1200" spc="-60" dirty="0">
                <a:solidFill>
                  <a:srgbClr val="A15D0D"/>
                </a:solidFill>
                <a:latin typeface="Calibri"/>
                <a:cs typeface="Calibri"/>
              </a:rPr>
              <a:t> </a:t>
            </a:r>
            <a:r>
              <a:rPr sz="1200" spc="-10" dirty="0">
                <a:solidFill>
                  <a:srgbClr val="A15D0D"/>
                </a:solidFill>
                <a:latin typeface="Calibri"/>
                <a:cs typeface="Calibri"/>
              </a:rPr>
              <a:t>pertaining</a:t>
            </a:r>
            <a:r>
              <a:rPr sz="1200" spc="-80"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dirty="0">
                <a:solidFill>
                  <a:srgbClr val="A15D0D"/>
                </a:solidFill>
                <a:latin typeface="Calibri"/>
                <a:cs typeface="Calibri"/>
              </a:rPr>
              <a:t>FY</a:t>
            </a:r>
            <a:r>
              <a:rPr sz="1200" spc="-10" dirty="0">
                <a:solidFill>
                  <a:srgbClr val="A15D0D"/>
                </a:solidFill>
                <a:latin typeface="Calibri"/>
                <a:cs typeface="Calibri"/>
              </a:rPr>
              <a:t> 2007-</a:t>
            </a:r>
            <a:r>
              <a:rPr sz="1200" spc="-25" dirty="0">
                <a:solidFill>
                  <a:srgbClr val="A15D0D"/>
                </a:solidFill>
                <a:latin typeface="Calibri"/>
                <a:cs typeface="Calibri"/>
              </a:rPr>
              <a:t>08.</a:t>
            </a:r>
            <a:endParaRPr sz="1200">
              <a:latin typeface="Calibri"/>
              <a:cs typeface="Calibri"/>
            </a:endParaRPr>
          </a:p>
          <a:p>
            <a:pPr marL="318770" indent="-230504">
              <a:lnSpc>
                <a:spcPct val="100000"/>
              </a:lnSpc>
              <a:buAutoNum type="arabicPeriod"/>
              <a:tabLst>
                <a:tab pos="318770" algn="l"/>
              </a:tabLst>
            </a:pPr>
            <a:r>
              <a:rPr sz="1200" dirty="0">
                <a:solidFill>
                  <a:srgbClr val="A15D0D"/>
                </a:solidFill>
                <a:latin typeface="Calibri"/>
                <a:cs typeface="Calibri"/>
              </a:rPr>
              <a:t>Section</a:t>
            </a:r>
            <a:r>
              <a:rPr sz="1200" spc="-10" dirty="0">
                <a:solidFill>
                  <a:srgbClr val="A15D0D"/>
                </a:solidFill>
                <a:latin typeface="Calibri"/>
                <a:cs typeface="Calibri"/>
              </a:rPr>
              <a:t> </a:t>
            </a:r>
            <a:r>
              <a:rPr sz="1200" dirty="0">
                <a:solidFill>
                  <a:srgbClr val="A15D0D"/>
                </a:solidFill>
                <a:latin typeface="Calibri"/>
                <a:cs typeface="Calibri"/>
              </a:rPr>
              <a:t>codes</a:t>
            </a:r>
            <a:r>
              <a:rPr sz="1200" spc="20" dirty="0">
                <a:solidFill>
                  <a:srgbClr val="A15D0D"/>
                </a:solidFill>
                <a:latin typeface="Calibri"/>
                <a:cs typeface="Calibri"/>
              </a:rPr>
              <a:t> </a:t>
            </a:r>
            <a:r>
              <a:rPr sz="1200" dirty="0">
                <a:solidFill>
                  <a:srgbClr val="A15D0D"/>
                </a:solidFill>
                <a:latin typeface="Calibri"/>
                <a:cs typeface="Calibri"/>
              </a:rPr>
              <a:t>will</a:t>
            </a:r>
            <a:r>
              <a:rPr sz="1200" spc="25" dirty="0">
                <a:solidFill>
                  <a:srgbClr val="A15D0D"/>
                </a:solidFill>
                <a:latin typeface="Calibri"/>
                <a:cs typeface="Calibri"/>
              </a:rPr>
              <a:t> </a:t>
            </a:r>
            <a:r>
              <a:rPr sz="1200" dirty="0">
                <a:solidFill>
                  <a:srgbClr val="A15D0D"/>
                </a:solidFill>
                <a:latin typeface="Calibri"/>
                <a:cs typeface="Calibri"/>
              </a:rPr>
              <a:t>be</a:t>
            </a:r>
            <a:r>
              <a:rPr sz="1200" spc="-30" dirty="0">
                <a:solidFill>
                  <a:srgbClr val="A15D0D"/>
                </a:solidFill>
                <a:latin typeface="Calibri"/>
                <a:cs typeface="Calibri"/>
              </a:rPr>
              <a:t> </a:t>
            </a:r>
            <a:r>
              <a:rPr sz="1200" spc="-20" dirty="0">
                <a:solidFill>
                  <a:srgbClr val="A15D0D"/>
                </a:solidFill>
                <a:latin typeface="Calibri"/>
                <a:cs typeface="Calibri"/>
              </a:rPr>
              <a:t>available</a:t>
            </a:r>
            <a:r>
              <a:rPr sz="1200" spc="-30" dirty="0">
                <a:solidFill>
                  <a:srgbClr val="A15D0D"/>
                </a:solidFill>
                <a:latin typeface="Calibri"/>
                <a:cs typeface="Calibri"/>
              </a:rPr>
              <a:t> </a:t>
            </a:r>
            <a:r>
              <a:rPr sz="1200" spc="-10" dirty="0">
                <a:solidFill>
                  <a:srgbClr val="A15D0D"/>
                </a:solidFill>
                <a:latin typeface="Calibri"/>
                <a:cs typeface="Calibri"/>
              </a:rPr>
              <a:t>under</a:t>
            </a:r>
            <a:r>
              <a:rPr sz="1200" spc="-75" dirty="0">
                <a:solidFill>
                  <a:srgbClr val="A15D0D"/>
                </a:solidFill>
                <a:latin typeface="Calibri"/>
                <a:cs typeface="Calibri"/>
              </a:rPr>
              <a:t> </a:t>
            </a:r>
            <a:r>
              <a:rPr sz="1200" spc="-30" dirty="0">
                <a:solidFill>
                  <a:srgbClr val="A15D0D"/>
                </a:solidFill>
                <a:latin typeface="Calibri"/>
                <a:cs typeface="Calibri"/>
              </a:rPr>
              <a:t>‘Annexure</a:t>
            </a:r>
            <a:r>
              <a:rPr sz="1200" spc="-50" dirty="0">
                <a:solidFill>
                  <a:srgbClr val="A15D0D"/>
                </a:solidFill>
                <a:latin typeface="Calibri"/>
                <a:cs typeface="Calibri"/>
              </a:rPr>
              <a:t> </a:t>
            </a:r>
            <a:r>
              <a:rPr sz="1200" dirty="0">
                <a:solidFill>
                  <a:srgbClr val="A15D0D"/>
                </a:solidFill>
                <a:latin typeface="Calibri"/>
                <a:cs typeface="Calibri"/>
              </a:rPr>
              <a:t>I’</a:t>
            </a:r>
            <a:r>
              <a:rPr sz="1200" spc="-20"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case</a:t>
            </a:r>
            <a:r>
              <a:rPr sz="1200" spc="15" dirty="0">
                <a:solidFill>
                  <a:srgbClr val="A15D0D"/>
                </a:solidFill>
                <a:latin typeface="Calibri"/>
                <a:cs typeface="Calibri"/>
              </a:rPr>
              <a:t> </a:t>
            </a:r>
            <a:r>
              <a:rPr sz="1200" dirty="0">
                <a:solidFill>
                  <a:srgbClr val="A15D0D"/>
                </a:solidFill>
                <a:latin typeface="Calibri"/>
                <a:cs typeface="Calibri"/>
              </a:rPr>
              <a:t>of</a:t>
            </a:r>
            <a:r>
              <a:rPr sz="1200" spc="-25" dirty="0">
                <a:solidFill>
                  <a:srgbClr val="A15D0D"/>
                </a:solidFill>
                <a:latin typeface="Calibri"/>
                <a:cs typeface="Calibri"/>
              </a:rPr>
              <a:t> </a:t>
            </a:r>
            <a:r>
              <a:rPr sz="1200" spc="-20" dirty="0">
                <a:solidFill>
                  <a:srgbClr val="A15D0D"/>
                </a:solidFill>
                <a:latin typeface="Calibri"/>
                <a:cs typeface="Calibri"/>
              </a:rPr>
              <a:t>statements</a:t>
            </a:r>
            <a:r>
              <a:rPr sz="1200" spc="-65" dirty="0">
                <a:solidFill>
                  <a:srgbClr val="A15D0D"/>
                </a:solidFill>
                <a:latin typeface="Calibri"/>
                <a:cs typeface="Calibri"/>
              </a:rPr>
              <a:t> </a:t>
            </a:r>
            <a:r>
              <a:rPr sz="1200" spc="-10" dirty="0">
                <a:solidFill>
                  <a:srgbClr val="A15D0D"/>
                </a:solidFill>
                <a:latin typeface="Calibri"/>
                <a:cs typeface="Calibri"/>
              </a:rPr>
              <a:t>pertaining</a:t>
            </a:r>
            <a:r>
              <a:rPr sz="1200" spc="-80"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FY</a:t>
            </a:r>
            <a:r>
              <a:rPr sz="1200" spc="5" dirty="0">
                <a:solidFill>
                  <a:srgbClr val="A15D0D"/>
                </a:solidFill>
                <a:latin typeface="Calibri"/>
                <a:cs typeface="Calibri"/>
              </a:rPr>
              <a:t> </a:t>
            </a:r>
            <a:r>
              <a:rPr sz="1200" spc="-10" dirty="0">
                <a:solidFill>
                  <a:srgbClr val="A15D0D"/>
                </a:solidFill>
                <a:latin typeface="Calibri"/>
                <a:cs typeface="Calibri"/>
              </a:rPr>
              <a:t>2013-14</a:t>
            </a:r>
            <a:r>
              <a:rPr sz="1200" spc="-110"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a:p>
            <a:pPr marL="318770" indent="-230504">
              <a:lnSpc>
                <a:spcPct val="100000"/>
              </a:lnSpc>
              <a:buAutoNum type="arabicPeriod"/>
              <a:tabLst>
                <a:tab pos="318770" algn="l"/>
              </a:tabLst>
            </a:pPr>
            <a:r>
              <a:rPr sz="1200" spc="-10" dirty="0">
                <a:solidFill>
                  <a:srgbClr val="A15D0D"/>
                </a:solidFill>
                <a:latin typeface="Calibri"/>
                <a:cs typeface="Calibri"/>
              </a:rPr>
              <a:t>Amount</a:t>
            </a:r>
            <a:r>
              <a:rPr sz="1200" spc="-35" dirty="0">
                <a:solidFill>
                  <a:srgbClr val="A15D0D"/>
                </a:solidFill>
                <a:latin typeface="Calibri"/>
                <a:cs typeface="Calibri"/>
              </a:rPr>
              <a:t> </a:t>
            </a:r>
            <a:r>
              <a:rPr sz="1200" dirty="0">
                <a:solidFill>
                  <a:srgbClr val="A15D0D"/>
                </a:solidFill>
                <a:latin typeface="Calibri"/>
                <a:cs typeface="Calibri"/>
              </a:rPr>
              <a:t>field</a:t>
            </a:r>
            <a:r>
              <a:rPr sz="1200" spc="-30" dirty="0">
                <a:solidFill>
                  <a:srgbClr val="A15D0D"/>
                </a:solidFill>
                <a:latin typeface="Calibri"/>
                <a:cs typeface="Calibri"/>
              </a:rPr>
              <a:t> </a:t>
            </a:r>
            <a:r>
              <a:rPr sz="1200" spc="-10" dirty="0">
                <a:solidFill>
                  <a:srgbClr val="A15D0D"/>
                </a:solidFill>
                <a:latin typeface="Calibri"/>
                <a:cs typeface="Calibri"/>
              </a:rPr>
              <a:t>should</a:t>
            </a:r>
            <a:r>
              <a:rPr sz="1200" spc="-70" dirty="0">
                <a:solidFill>
                  <a:srgbClr val="A15D0D"/>
                </a:solidFill>
                <a:latin typeface="Calibri"/>
                <a:cs typeface="Calibri"/>
              </a:rPr>
              <a:t> </a:t>
            </a:r>
            <a:r>
              <a:rPr sz="1200" dirty="0">
                <a:solidFill>
                  <a:srgbClr val="A15D0D"/>
                </a:solidFill>
                <a:latin typeface="Calibri"/>
                <a:cs typeface="Calibri"/>
              </a:rPr>
              <a:t>not</a:t>
            </a:r>
            <a:r>
              <a:rPr sz="1200" spc="-30" dirty="0">
                <a:solidFill>
                  <a:srgbClr val="A15D0D"/>
                </a:solidFill>
                <a:latin typeface="Calibri"/>
                <a:cs typeface="Calibri"/>
              </a:rPr>
              <a:t> </a:t>
            </a:r>
            <a:r>
              <a:rPr sz="1200" dirty="0">
                <a:solidFill>
                  <a:srgbClr val="A15D0D"/>
                </a:solidFill>
                <a:latin typeface="Calibri"/>
                <a:cs typeface="Calibri"/>
              </a:rPr>
              <a:t>be</a:t>
            </a:r>
            <a:r>
              <a:rPr sz="1200" spc="-20" dirty="0">
                <a:solidFill>
                  <a:srgbClr val="A15D0D"/>
                </a:solidFill>
                <a:latin typeface="Calibri"/>
                <a:cs typeface="Calibri"/>
              </a:rPr>
              <a:t> </a:t>
            </a:r>
            <a:r>
              <a:rPr sz="1200" dirty="0">
                <a:solidFill>
                  <a:srgbClr val="A15D0D"/>
                </a:solidFill>
                <a:latin typeface="Calibri"/>
                <a:cs typeface="Calibri"/>
              </a:rPr>
              <a:t>left</a:t>
            </a:r>
            <a:r>
              <a:rPr sz="1200" spc="-30" dirty="0">
                <a:solidFill>
                  <a:srgbClr val="A15D0D"/>
                </a:solidFill>
                <a:latin typeface="Calibri"/>
                <a:cs typeface="Calibri"/>
              </a:rPr>
              <a:t> </a:t>
            </a:r>
            <a:r>
              <a:rPr sz="1200" dirty="0">
                <a:solidFill>
                  <a:srgbClr val="A15D0D"/>
                </a:solidFill>
                <a:latin typeface="Calibri"/>
                <a:cs typeface="Calibri"/>
              </a:rPr>
              <a:t>blank,</a:t>
            </a:r>
            <a:r>
              <a:rPr sz="1200" spc="-35" dirty="0">
                <a:solidFill>
                  <a:srgbClr val="A15D0D"/>
                </a:solidFill>
                <a:latin typeface="Calibri"/>
                <a:cs typeface="Calibri"/>
              </a:rPr>
              <a:t> </a:t>
            </a:r>
            <a:r>
              <a:rPr sz="1200" spc="-10" dirty="0">
                <a:solidFill>
                  <a:srgbClr val="A15D0D"/>
                </a:solidFill>
                <a:latin typeface="Calibri"/>
                <a:cs typeface="Calibri"/>
              </a:rPr>
              <a:t>instead</a:t>
            </a:r>
            <a:r>
              <a:rPr sz="1200" spc="-60" dirty="0">
                <a:solidFill>
                  <a:srgbClr val="A15D0D"/>
                </a:solidFill>
                <a:latin typeface="Calibri"/>
                <a:cs typeface="Calibri"/>
              </a:rPr>
              <a:t> </a:t>
            </a:r>
            <a:r>
              <a:rPr sz="1200" dirty="0">
                <a:solidFill>
                  <a:srgbClr val="A15D0D"/>
                </a:solidFill>
                <a:latin typeface="Calibri"/>
                <a:cs typeface="Calibri"/>
              </a:rPr>
              <a:t>quote</a:t>
            </a:r>
            <a:r>
              <a:rPr sz="1200" spc="-55" dirty="0">
                <a:solidFill>
                  <a:srgbClr val="A15D0D"/>
                </a:solidFill>
                <a:latin typeface="Calibri"/>
                <a:cs typeface="Calibri"/>
              </a:rPr>
              <a:t> </a:t>
            </a:r>
            <a:r>
              <a:rPr sz="1200" dirty="0">
                <a:solidFill>
                  <a:srgbClr val="A15D0D"/>
                </a:solidFill>
                <a:latin typeface="Calibri"/>
                <a:cs typeface="Calibri"/>
              </a:rPr>
              <a:t>amount</a:t>
            </a:r>
            <a:r>
              <a:rPr sz="1200" spc="-55" dirty="0">
                <a:solidFill>
                  <a:srgbClr val="A15D0D"/>
                </a:solidFill>
                <a:latin typeface="Calibri"/>
                <a:cs typeface="Calibri"/>
              </a:rPr>
              <a:t> </a:t>
            </a:r>
            <a:r>
              <a:rPr sz="1200" dirty="0">
                <a:solidFill>
                  <a:srgbClr val="A15D0D"/>
                </a:solidFill>
                <a:latin typeface="Calibri"/>
                <a:cs typeface="Calibri"/>
              </a:rPr>
              <a:t>as</a:t>
            </a:r>
            <a:r>
              <a:rPr sz="1200" spc="-5" dirty="0">
                <a:solidFill>
                  <a:srgbClr val="A15D0D"/>
                </a:solidFill>
                <a:latin typeface="Calibri"/>
                <a:cs typeface="Calibri"/>
              </a:rPr>
              <a:t> </a:t>
            </a:r>
            <a:r>
              <a:rPr sz="1200" dirty="0">
                <a:solidFill>
                  <a:srgbClr val="A15D0D"/>
                </a:solidFill>
                <a:latin typeface="Calibri"/>
                <a:cs typeface="Calibri"/>
              </a:rPr>
              <a:t>0.00</a:t>
            </a:r>
            <a:r>
              <a:rPr sz="1200" spc="-10" dirty="0">
                <a:solidFill>
                  <a:srgbClr val="A15D0D"/>
                </a:solidFill>
                <a:latin typeface="Calibri"/>
                <a:cs typeface="Calibri"/>
              </a:rPr>
              <a:t> </a:t>
            </a:r>
            <a:r>
              <a:rPr sz="1200" dirty="0">
                <a:solidFill>
                  <a:srgbClr val="A15D0D"/>
                </a:solidFill>
                <a:latin typeface="Calibri"/>
                <a:cs typeface="Calibri"/>
              </a:rPr>
              <a:t>if</a:t>
            </a:r>
            <a:r>
              <a:rPr sz="1200" spc="-20" dirty="0">
                <a:solidFill>
                  <a:srgbClr val="A15D0D"/>
                </a:solidFill>
                <a:latin typeface="Calibri"/>
                <a:cs typeface="Calibri"/>
              </a:rPr>
              <a:t> </a:t>
            </a:r>
            <a:r>
              <a:rPr sz="1200" dirty="0">
                <a:solidFill>
                  <a:srgbClr val="A15D0D"/>
                </a:solidFill>
                <a:latin typeface="Calibri"/>
                <a:cs typeface="Calibri"/>
              </a:rPr>
              <a:t>not</a:t>
            </a:r>
            <a:r>
              <a:rPr sz="1200" spc="-20" dirty="0">
                <a:solidFill>
                  <a:srgbClr val="A15D0D"/>
                </a:solidFill>
                <a:latin typeface="Calibri"/>
                <a:cs typeface="Calibri"/>
              </a:rPr>
              <a:t> </a:t>
            </a:r>
            <a:r>
              <a:rPr sz="1200" spc="-10" dirty="0">
                <a:solidFill>
                  <a:srgbClr val="A15D0D"/>
                </a:solidFill>
                <a:latin typeface="Calibri"/>
                <a:cs typeface="Calibri"/>
              </a:rPr>
              <a:t>applicable.</a:t>
            </a:r>
            <a:endParaRPr sz="1200">
              <a:latin typeface="Calibri"/>
              <a:cs typeface="Calibri"/>
            </a:endParaRPr>
          </a:p>
        </p:txBody>
      </p:sp>
      <p:sp>
        <p:nvSpPr>
          <p:cNvPr id="10" name="object 10"/>
          <p:cNvSpPr txBox="1"/>
          <p:nvPr/>
        </p:nvSpPr>
        <p:spPr>
          <a:xfrm>
            <a:off x="3462909" y="2935351"/>
            <a:ext cx="1334135" cy="880110"/>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Select</a:t>
            </a:r>
            <a:r>
              <a:rPr lang="en-IN" sz="1400" spc="-10" dirty="0">
                <a:latin typeface="Calibri"/>
                <a:cs typeface="Calibri"/>
              </a:rPr>
              <a:t> </a:t>
            </a:r>
            <a:r>
              <a:rPr sz="1400" spc="-10" dirty="0">
                <a:latin typeface="Calibri"/>
                <a:cs typeface="Calibri"/>
              </a:rPr>
              <a:t>the </a:t>
            </a:r>
            <a:r>
              <a:rPr sz="1400" spc="-20" dirty="0">
                <a:latin typeface="Calibri"/>
                <a:cs typeface="Calibri"/>
              </a:rPr>
              <a:t>applicable</a:t>
            </a:r>
            <a:r>
              <a:rPr sz="1400" spc="25" dirty="0">
                <a:latin typeface="Calibri"/>
                <a:cs typeface="Calibri"/>
              </a:rPr>
              <a:t> </a:t>
            </a:r>
            <a:r>
              <a:rPr sz="1400" spc="-10" dirty="0">
                <a:latin typeface="Calibri"/>
                <a:cs typeface="Calibri"/>
              </a:rPr>
              <a:t>section </a:t>
            </a:r>
            <a:r>
              <a:rPr sz="1400" dirty="0">
                <a:latin typeface="Calibri"/>
                <a:cs typeface="Calibri"/>
              </a:rPr>
              <a:t>code.</a:t>
            </a:r>
            <a:r>
              <a:rPr sz="1400" spc="-60" dirty="0">
                <a:latin typeface="Calibri"/>
                <a:cs typeface="Calibri"/>
              </a:rPr>
              <a:t> </a:t>
            </a:r>
            <a:r>
              <a:rPr sz="1400" spc="-10" dirty="0">
                <a:latin typeface="Calibri"/>
                <a:cs typeface="Calibri"/>
              </a:rPr>
              <a:t>Refer</a:t>
            </a:r>
            <a:r>
              <a:rPr sz="1400" spc="-35" dirty="0">
                <a:latin typeface="Calibri"/>
                <a:cs typeface="Calibri"/>
              </a:rPr>
              <a:t> </a:t>
            </a:r>
            <a:r>
              <a:rPr sz="1400" spc="-10" dirty="0">
                <a:latin typeface="Calibri"/>
                <a:cs typeface="Calibri"/>
              </a:rPr>
              <a:t>note</a:t>
            </a:r>
            <a:r>
              <a:rPr sz="1400" spc="-70" dirty="0">
                <a:latin typeface="Calibri"/>
                <a:cs typeface="Calibri"/>
              </a:rPr>
              <a:t> </a:t>
            </a:r>
            <a:r>
              <a:rPr sz="1400" spc="-50" dirty="0">
                <a:latin typeface="Calibri"/>
                <a:cs typeface="Calibri"/>
              </a:rPr>
              <a:t>1 </a:t>
            </a:r>
            <a:r>
              <a:rPr sz="1400" spc="-10" dirty="0">
                <a:latin typeface="Calibri"/>
                <a:cs typeface="Calibri"/>
              </a:rPr>
              <a:t>and</a:t>
            </a:r>
            <a:r>
              <a:rPr sz="1400" spc="-60" dirty="0">
                <a:latin typeface="Calibri"/>
                <a:cs typeface="Calibri"/>
              </a:rPr>
              <a:t> </a:t>
            </a:r>
            <a:r>
              <a:rPr sz="1400" dirty="0">
                <a:latin typeface="Calibri"/>
                <a:cs typeface="Calibri"/>
              </a:rPr>
              <a:t>2</a:t>
            </a:r>
            <a:r>
              <a:rPr sz="1400" spc="-65" dirty="0">
                <a:latin typeface="Calibri"/>
                <a:cs typeface="Calibri"/>
              </a:rPr>
              <a:t> </a:t>
            </a:r>
            <a:r>
              <a:rPr sz="1400" spc="-10" dirty="0">
                <a:latin typeface="Calibri"/>
                <a:cs typeface="Calibri"/>
              </a:rPr>
              <a:t>below</a:t>
            </a:r>
            <a:endParaRPr sz="1400" dirty="0">
              <a:latin typeface="Calibri"/>
              <a:cs typeface="Calibri"/>
            </a:endParaRPr>
          </a:p>
        </p:txBody>
      </p:sp>
      <p:grpSp>
        <p:nvGrpSpPr>
          <p:cNvPr id="11" name="object 11"/>
          <p:cNvGrpSpPr/>
          <p:nvPr/>
        </p:nvGrpSpPr>
        <p:grpSpPr>
          <a:xfrm>
            <a:off x="3883152" y="1953767"/>
            <a:ext cx="3961129" cy="1489075"/>
            <a:chOff x="3883152" y="1953767"/>
            <a:chExt cx="3961129" cy="1489075"/>
          </a:xfrm>
        </p:grpSpPr>
        <p:sp>
          <p:nvSpPr>
            <p:cNvPr id="12" name="object 12"/>
            <p:cNvSpPr/>
            <p:nvPr/>
          </p:nvSpPr>
          <p:spPr>
            <a:xfrm>
              <a:off x="3887724" y="1958339"/>
              <a:ext cx="3952240" cy="1480185"/>
            </a:xfrm>
            <a:custGeom>
              <a:avLst/>
              <a:gdLst/>
              <a:ahLst/>
              <a:cxnLst/>
              <a:rect l="l" t="t" r="r" b="b"/>
              <a:pathLst>
                <a:path w="3952240" h="1480185">
                  <a:moveTo>
                    <a:pt x="0" y="0"/>
                  </a:moveTo>
                  <a:lnTo>
                    <a:pt x="1515872" y="1085088"/>
                  </a:lnTo>
                  <a:lnTo>
                    <a:pt x="1517777" y="1305940"/>
                  </a:lnTo>
                  <a:lnTo>
                    <a:pt x="1528952" y="1373632"/>
                  </a:lnTo>
                  <a:lnTo>
                    <a:pt x="1559052" y="1428750"/>
                  </a:lnTo>
                  <a:lnTo>
                    <a:pt x="1603883" y="1466088"/>
                  </a:lnTo>
                  <a:lnTo>
                    <a:pt x="1658874" y="1479804"/>
                  </a:lnTo>
                  <a:lnTo>
                    <a:pt x="3810634" y="1479804"/>
                  </a:lnTo>
                  <a:lnTo>
                    <a:pt x="3865499" y="1466088"/>
                  </a:lnTo>
                  <a:lnTo>
                    <a:pt x="3910456" y="1428750"/>
                  </a:lnTo>
                  <a:lnTo>
                    <a:pt x="3940682" y="1373632"/>
                  </a:lnTo>
                  <a:lnTo>
                    <a:pt x="3951731" y="1305940"/>
                  </a:lnTo>
                  <a:lnTo>
                    <a:pt x="3951731" y="610362"/>
                  </a:lnTo>
                  <a:lnTo>
                    <a:pt x="3940682" y="542671"/>
                  </a:lnTo>
                  <a:lnTo>
                    <a:pt x="3910456" y="487299"/>
                  </a:lnTo>
                  <a:lnTo>
                    <a:pt x="3865499" y="450088"/>
                  </a:lnTo>
                  <a:lnTo>
                    <a:pt x="3810634" y="436499"/>
                  </a:lnTo>
                  <a:lnTo>
                    <a:pt x="1658874" y="436499"/>
                  </a:lnTo>
                  <a:lnTo>
                    <a:pt x="1603883" y="450088"/>
                  </a:lnTo>
                  <a:lnTo>
                    <a:pt x="1559052" y="487299"/>
                  </a:lnTo>
                  <a:lnTo>
                    <a:pt x="1528952" y="542671"/>
                  </a:lnTo>
                  <a:lnTo>
                    <a:pt x="1457071" y="765048"/>
                  </a:lnTo>
                  <a:lnTo>
                    <a:pt x="0" y="0"/>
                  </a:lnTo>
                  <a:close/>
                </a:path>
              </a:pathLst>
            </a:custGeom>
            <a:solidFill>
              <a:srgbClr val="F3B46C"/>
            </a:solidFill>
          </p:spPr>
          <p:txBody>
            <a:bodyPr wrap="square" lIns="0" tIns="0" rIns="0" bIns="0" rtlCol="0"/>
            <a:lstStyle/>
            <a:p>
              <a:endParaRPr/>
            </a:p>
          </p:txBody>
        </p:sp>
        <p:sp>
          <p:nvSpPr>
            <p:cNvPr id="13" name="object 13"/>
            <p:cNvSpPr/>
            <p:nvPr/>
          </p:nvSpPr>
          <p:spPr>
            <a:xfrm>
              <a:off x="3887724" y="1958339"/>
              <a:ext cx="3952240" cy="1480185"/>
            </a:xfrm>
            <a:custGeom>
              <a:avLst/>
              <a:gdLst/>
              <a:ahLst/>
              <a:cxnLst/>
              <a:rect l="l" t="t" r="r" b="b"/>
              <a:pathLst>
                <a:path w="3952240" h="1480185">
                  <a:moveTo>
                    <a:pt x="1457071" y="765048"/>
                  </a:moveTo>
                  <a:lnTo>
                    <a:pt x="1528952" y="542671"/>
                  </a:lnTo>
                  <a:lnTo>
                    <a:pt x="1559052" y="487299"/>
                  </a:lnTo>
                  <a:lnTo>
                    <a:pt x="1603883" y="450088"/>
                  </a:lnTo>
                  <a:lnTo>
                    <a:pt x="1658874" y="436499"/>
                  </a:lnTo>
                  <a:lnTo>
                    <a:pt x="1923414" y="436499"/>
                  </a:lnTo>
                  <a:lnTo>
                    <a:pt x="2531872" y="436499"/>
                  </a:lnTo>
                  <a:lnTo>
                    <a:pt x="3810634" y="436499"/>
                  </a:lnTo>
                  <a:lnTo>
                    <a:pt x="3865499" y="450088"/>
                  </a:lnTo>
                  <a:lnTo>
                    <a:pt x="3910456" y="487299"/>
                  </a:lnTo>
                  <a:lnTo>
                    <a:pt x="3940682" y="542671"/>
                  </a:lnTo>
                  <a:lnTo>
                    <a:pt x="3951731" y="610362"/>
                  </a:lnTo>
                  <a:lnTo>
                    <a:pt x="3951731" y="871093"/>
                  </a:lnTo>
                  <a:lnTo>
                    <a:pt x="3951731" y="1305940"/>
                  </a:lnTo>
                  <a:lnTo>
                    <a:pt x="3940682" y="1373632"/>
                  </a:lnTo>
                  <a:lnTo>
                    <a:pt x="3910456" y="1428750"/>
                  </a:lnTo>
                  <a:lnTo>
                    <a:pt x="3865499" y="1466088"/>
                  </a:lnTo>
                  <a:lnTo>
                    <a:pt x="3810634" y="1479804"/>
                  </a:lnTo>
                  <a:lnTo>
                    <a:pt x="2531872" y="1479804"/>
                  </a:lnTo>
                  <a:lnTo>
                    <a:pt x="1923414" y="1479804"/>
                  </a:lnTo>
                  <a:lnTo>
                    <a:pt x="1658874" y="1479804"/>
                  </a:lnTo>
                  <a:lnTo>
                    <a:pt x="1603883" y="1466088"/>
                  </a:lnTo>
                  <a:lnTo>
                    <a:pt x="1559052" y="1428750"/>
                  </a:lnTo>
                  <a:lnTo>
                    <a:pt x="1528952" y="1373632"/>
                  </a:lnTo>
                  <a:lnTo>
                    <a:pt x="1517777" y="1305940"/>
                  </a:lnTo>
                  <a:lnTo>
                    <a:pt x="1517300" y="1250697"/>
                  </a:lnTo>
                  <a:lnTo>
                    <a:pt x="1516824" y="1195466"/>
                  </a:lnTo>
                  <a:lnTo>
                    <a:pt x="1516348" y="1140259"/>
                  </a:lnTo>
                  <a:lnTo>
                    <a:pt x="1515872" y="1085088"/>
                  </a:lnTo>
                  <a:lnTo>
                    <a:pt x="0" y="0"/>
                  </a:lnTo>
                  <a:lnTo>
                    <a:pt x="1457071" y="765048"/>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5563361" y="2469007"/>
            <a:ext cx="2146300" cy="87947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25"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challan</a:t>
            </a:r>
            <a:r>
              <a:rPr sz="1400" spc="-50" dirty="0">
                <a:latin typeface="Calibri"/>
                <a:cs typeface="Calibri"/>
              </a:rPr>
              <a:t> </a:t>
            </a:r>
            <a:r>
              <a:rPr sz="1400" spc="-10" dirty="0">
                <a:latin typeface="Calibri"/>
                <a:cs typeface="Calibri"/>
              </a:rPr>
              <a:t>details</a:t>
            </a:r>
            <a:r>
              <a:rPr sz="1400" spc="-45" dirty="0">
                <a:latin typeface="Calibri"/>
                <a:cs typeface="Calibri"/>
              </a:rPr>
              <a:t> </a:t>
            </a:r>
            <a:r>
              <a:rPr sz="1400" spc="-20" dirty="0">
                <a:latin typeface="Calibri"/>
                <a:cs typeface="Calibri"/>
              </a:rPr>
              <a:t>i.e. </a:t>
            </a:r>
            <a:r>
              <a:rPr sz="1400" dirty="0">
                <a:latin typeface="Calibri"/>
                <a:cs typeface="Calibri"/>
              </a:rPr>
              <a:t>TDS</a:t>
            </a:r>
            <a:r>
              <a:rPr sz="1400" spc="-15" dirty="0">
                <a:latin typeface="Calibri"/>
                <a:cs typeface="Calibri"/>
              </a:rPr>
              <a:t> </a:t>
            </a:r>
            <a:r>
              <a:rPr sz="1400" spc="-10" dirty="0">
                <a:latin typeface="Calibri"/>
                <a:cs typeface="Calibri"/>
              </a:rPr>
              <a:t>amount,</a:t>
            </a:r>
            <a:r>
              <a:rPr sz="1400" spc="-30" dirty="0">
                <a:latin typeface="Calibri"/>
                <a:cs typeface="Calibri"/>
              </a:rPr>
              <a:t> </a:t>
            </a:r>
            <a:r>
              <a:rPr sz="1400" spc="-20" dirty="0">
                <a:latin typeface="Calibri"/>
                <a:cs typeface="Calibri"/>
              </a:rPr>
              <a:t>Surcharge,</a:t>
            </a:r>
            <a:r>
              <a:rPr sz="1400" spc="5" dirty="0">
                <a:latin typeface="Calibri"/>
                <a:cs typeface="Calibri"/>
              </a:rPr>
              <a:t> </a:t>
            </a:r>
            <a:r>
              <a:rPr sz="1400" spc="-20" dirty="0">
                <a:latin typeface="Calibri"/>
                <a:cs typeface="Calibri"/>
              </a:rPr>
              <a:t>Cess, </a:t>
            </a:r>
            <a:r>
              <a:rPr sz="1400" spc="-10" dirty="0">
                <a:latin typeface="Calibri"/>
                <a:cs typeface="Calibri"/>
              </a:rPr>
              <a:t>Interest,</a:t>
            </a:r>
            <a:r>
              <a:rPr sz="1400" spc="-35" dirty="0">
                <a:latin typeface="Calibri"/>
                <a:cs typeface="Calibri"/>
              </a:rPr>
              <a:t> </a:t>
            </a:r>
            <a:r>
              <a:rPr sz="1400" dirty="0">
                <a:latin typeface="Calibri"/>
                <a:cs typeface="Calibri"/>
              </a:rPr>
              <a:t>Fee</a:t>
            </a:r>
            <a:r>
              <a:rPr sz="1400" spc="-60" dirty="0">
                <a:latin typeface="Calibri"/>
                <a:cs typeface="Calibri"/>
              </a:rPr>
              <a:t> </a:t>
            </a:r>
            <a:r>
              <a:rPr sz="1400" dirty="0">
                <a:latin typeface="Calibri"/>
                <a:cs typeface="Calibri"/>
              </a:rPr>
              <a:t>&amp;</a:t>
            </a:r>
            <a:r>
              <a:rPr sz="1400" spc="-40" dirty="0">
                <a:latin typeface="Calibri"/>
                <a:cs typeface="Calibri"/>
              </a:rPr>
              <a:t> </a:t>
            </a:r>
            <a:r>
              <a:rPr sz="1400" dirty="0">
                <a:latin typeface="Calibri"/>
                <a:cs typeface="Calibri"/>
              </a:rPr>
              <a:t>Others.</a:t>
            </a:r>
            <a:r>
              <a:rPr sz="1400" spc="-35" dirty="0">
                <a:latin typeface="Calibri"/>
                <a:cs typeface="Calibri"/>
              </a:rPr>
              <a:t> </a:t>
            </a:r>
            <a:r>
              <a:rPr sz="1400" spc="-20" dirty="0">
                <a:latin typeface="Calibri"/>
                <a:cs typeface="Calibri"/>
              </a:rPr>
              <a:t>Refer </a:t>
            </a:r>
            <a:r>
              <a:rPr sz="1400" spc="-10" dirty="0">
                <a:latin typeface="Calibri"/>
                <a:cs typeface="Calibri"/>
              </a:rPr>
              <a:t>note</a:t>
            </a:r>
            <a:r>
              <a:rPr sz="1400" spc="-60" dirty="0">
                <a:latin typeface="Calibri"/>
                <a:cs typeface="Calibri"/>
              </a:rPr>
              <a:t> </a:t>
            </a:r>
            <a:r>
              <a:rPr sz="1400" dirty="0">
                <a:latin typeface="Calibri"/>
                <a:cs typeface="Calibri"/>
              </a:rPr>
              <a:t>3</a:t>
            </a:r>
            <a:r>
              <a:rPr sz="1400" spc="-20" dirty="0">
                <a:latin typeface="Calibri"/>
                <a:cs typeface="Calibri"/>
              </a:rPr>
              <a:t> </a:t>
            </a:r>
            <a:r>
              <a:rPr sz="1400" dirty="0">
                <a:latin typeface="Calibri"/>
                <a:cs typeface="Calibri"/>
              </a:rPr>
              <a:t>and</a:t>
            </a:r>
            <a:r>
              <a:rPr sz="1400" spc="-45" dirty="0">
                <a:latin typeface="Calibri"/>
                <a:cs typeface="Calibri"/>
              </a:rPr>
              <a:t> </a:t>
            </a:r>
            <a:r>
              <a:rPr sz="1400" spc="-10" dirty="0">
                <a:latin typeface="Calibri"/>
                <a:cs typeface="Calibri"/>
              </a:rPr>
              <a:t>4</a:t>
            </a:r>
            <a:r>
              <a:rPr sz="1400" spc="-130" dirty="0">
                <a:latin typeface="Calibri"/>
                <a:cs typeface="Calibri"/>
              </a:rPr>
              <a:t> </a:t>
            </a:r>
            <a:r>
              <a:rPr sz="1400" spc="-20" dirty="0">
                <a:latin typeface="Calibri"/>
                <a:cs typeface="Calibri"/>
              </a:rPr>
              <a:t>below</a:t>
            </a:r>
            <a:endParaRPr sz="14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22</a:t>
            </a:fld>
            <a:endParaRPr spc="-25" dirty="0"/>
          </a:p>
        </p:txBody>
      </p:sp>
      <p:pic>
        <p:nvPicPr>
          <p:cNvPr id="16" name="Picture 15">
            <a:extLst>
              <a:ext uri="{FF2B5EF4-FFF2-40B4-BE49-F238E27FC236}">
                <a16:creationId xmlns:a16="http://schemas.microsoft.com/office/drawing/2014/main" id="{47BD0109-3271-4A0A-878B-D1B6BEF76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4873" rIns="0" bIns="0" rtlCol="0">
            <a:spAutoFit/>
          </a:bodyPr>
          <a:lstStyle/>
          <a:p>
            <a:pPr marL="2350770" marR="5080" indent="-1664970">
              <a:lnSpc>
                <a:spcPct val="100000"/>
              </a:lnSpc>
              <a:spcBef>
                <a:spcPts val="100"/>
              </a:spcBef>
            </a:pPr>
            <a:r>
              <a:rPr dirty="0"/>
              <a:t>Regular</a:t>
            </a:r>
            <a:r>
              <a:rPr spc="-90" dirty="0"/>
              <a:t> </a:t>
            </a:r>
            <a:r>
              <a:rPr spc="-10" dirty="0"/>
              <a:t>Statement</a:t>
            </a:r>
            <a:r>
              <a:rPr spc="-70" dirty="0"/>
              <a:t> </a:t>
            </a:r>
            <a:r>
              <a:rPr dirty="0"/>
              <a:t>–</a:t>
            </a:r>
            <a:r>
              <a:rPr spc="-75" dirty="0"/>
              <a:t> </a:t>
            </a:r>
            <a:r>
              <a:rPr dirty="0"/>
              <a:t>Challan</a:t>
            </a:r>
            <a:r>
              <a:rPr spc="-80" dirty="0"/>
              <a:t> </a:t>
            </a:r>
            <a:r>
              <a:rPr dirty="0"/>
              <a:t>Details</a:t>
            </a:r>
            <a:r>
              <a:rPr spc="-70" dirty="0"/>
              <a:t> </a:t>
            </a:r>
            <a:r>
              <a:rPr dirty="0"/>
              <a:t>for</a:t>
            </a:r>
            <a:r>
              <a:rPr spc="-85" dirty="0"/>
              <a:t> </a:t>
            </a:r>
            <a:r>
              <a:rPr spc="-10" dirty="0"/>
              <a:t>Payment </a:t>
            </a:r>
            <a:r>
              <a:rPr dirty="0"/>
              <a:t>made</a:t>
            </a:r>
            <a:r>
              <a:rPr spc="-50" dirty="0"/>
              <a:t> </a:t>
            </a:r>
            <a:r>
              <a:rPr dirty="0"/>
              <a:t>through</a:t>
            </a:r>
            <a:r>
              <a:rPr spc="-40" dirty="0"/>
              <a:t> </a:t>
            </a:r>
            <a:r>
              <a:rPr spc="-10" dirty="0"/>
              <a:t>Challan</a:t>
            </a:r>
          </a:p>
        </p:txBody>
      </p:sp>
      <p:grpSp>
        <p:nvGrpSpPr>
          <p:cNvPr id="4" name="object 4"/>
          <p:cNvGrpSpPr/>
          <p:nvPr/>
        </p:nvGrpSpPr>
        <p:grpSpPr>
          <a:xfrm>
            <a:off x="379285" y="978217"/>
            <a:ext cx="8338184" cy="4152265"/>
            <a:chOff x="379285" y="978217"/>
            <a:chExt cx="8338184" cy="4152265"/>
          </a:xfrm>
        </p:grpSpPr>
        <p:pic>
          <p:nvPicPr>
            <p:cNvPr id="5" name="object 5"/>
            <p:cNvPicPr/>
            <p:nvPr/>
          </p:nvPicPr>
          <p:blipFill>
            <a:blip r:embed="rId2" cstate="print"/>
            <a:stretch>
              <a:fillRect/>
            </a:stretch>
          </p:blipFill>
          <p:spPr>
            <a:xfrm>
              <a:off x="388619" y="987552"/>
              <a:ext cx="8319516" cy="4133088"/>
            </a:xfrm>
            <a:prstGeom prst="rect">
              <a:avLst/>
            </a:prstGeom>
          </p:spPr>
        </p:pic>
        <p:sp>
          <p:nvSpPr>
            <p:cNvPr id="6" name="object 6"/>
            <p:cNvSpPr/>
            <p:nvPr/>
          </p:nvSpPr>
          <p:spPr>
            <a:xfrm>
              <a:off x="384047" y="982980"/>
              <a:ext cx="8328659" cy="4142740"/>
            </a:xfrm>
            <a:custGeom>
              <a:avLst/>
              <a:gdLst/>
              <a:ahLst/>
              <a:cxnLst/>
              <a:rect l="l" t="t" r="r" b="b"/>
              <a:pathLst>
                <a:path w="8328659" h="4142740">
                  <a:moveTo>
                    <a:pt x="0" y="4142232"/>
                  </a:moveTo>
                  <a:lnTo>
                    <a:pt x="8328659" y="4142232"/>
                  </a:lnTo>
                  <a:lnTo>
                    <a:pt x="8328659" y="0"/>
                  </a:lnTo>
                  <a:lnTo>
                    <a:pt x="0" y="0"/>
                  </a:lnTo>
                  <a:lnTo>
                    <a:pt x="0" y="4142232"/>
                  </a:lnTo>
                  <a:close/>
                </a:path>
              </a:pathLst>
            </a:custGeom>
            <a:ln w="9143">
              <a:solidFill>
                <a:srgbClr val="000000"/>
              </a:solidFill>
            </a:ln>
          </p:spPr>
          <p:txBody>
            <a:bodyPr wrap="square" lIns="0" tIns="0" rIns="0" bIns="0" rtlCol="0"/>
            <a:lstStyle/>
            <a:p>
              <a:endParaRPr/>
            </a:p>
          </p:txBody>
        </p:sp>
        <p:sp>
          <p:nvSpPr>
            <p:cNvPr id="7" name="object 7"/>
            <p:cNvSpPr/>
            <p:nvPr/>
          </p:nvSpPr>
          <p:spPr>
            <a:xfrm>
              <a:off x="835152" y="2179319"/>
              <a:ext cx="1861185" cy="1347470"/>
            </a:xfrm>
            <a:custGeom>
              <a:avLst/>
              <a:gdLst/>
              <a:ahLst/>
              <a:cxnLst/>
              <a:rect l="l" t="t" r="r" b="b"/>
              <a:pathLst>
                <a:path w="1861185" h="1347470">
                  <a:moveTo>
                    <a:pt x="1422146" y="0"/>
                  </a:moveTo>
                  <a:lnTo>
                    <a:pt x="1205103" y="709549"/>
                  </a:lnTo>
                  <a:lnTo>
                    <a:pt x="90449" y="709549"/>
                  </a:lnTo>
                  <a:lnTo>
                    <a:pt x="55244" y="717930"/>
                  </a:lnTo>
                  <a:lnTo>
                    <a:pt x="26492" y="740537"/>
                  </a:lnTo>
                  <a:lnTo>
                    <a:pt x="7111" y="774318"/>
                  </a:lnTo>
                  <a:lnTo>
                    <a:pt x="0" y="815847"/>
                  </a:lnTo>
                  <a:lnTo>
                    <a:pt x="0" y="1240916"/>
                  </a:lnTo>
                  <a:lnTo>
                    <a:pt x="7111" y="1282191"/>
                  </a:lnTo>
                  <a:lnTo>
                    <a:pt x="26492" y="1316101"/>
                  </a:lnTo>
                  <a:lnTo>
                    <a:pt x="55244" y="1338833"/>
                  </a:lnTo>
                  <a:lnTo>
                    <a:pt x="90449" y="1347215"/>
                  </a:lnTo>
                  <a:lnTo>
                    <a:pt x="1770379" y="1347215"/>
                  </a:lnTo>
                  <a:lnTo>
                    <a:pt x="1805686" y="1338833"/>
                  </a:lnTo>
                  <a:lnTo>
                    <a:pt x="1834261" y="1316101"/>
                  </a:lnTo>
                  <a:lnTo>
                    <a:pt x="1853691" y="1282191"/>
                  </a:lnTo>
                  <a:lnTo>
                    <a:pt x="1860803" y="1240916"/>
                  </a:lnTo>
                  <a:lnTo>
                    <a:pt x="1860803" y="815847"/>
                  </a:lnTo>
                  <a:lnTo>
                    <a:pt x="1853691" y="774318"/>
                  </a:lnTo>
                  <a:lnTo>
                    <a:pt x="1834261" y="740537"/>
                  </a:lnTo>
                  <a:lnTo>
                    <a:pt x="1805686" y="717930"/>
                  </a:lnTo>
                  <a:lnTo>
                    <a:pt x="1770379" y="709549"/>
                  </a:lnTo>
                  <a:lnTo>
                    <a:pt x="1550670" y="709549"/>
                  </a:lnTo>
                  <a:lnTo>
                    <a:pt x="1422146" y="0"/>
                  </a:lnTo>
                  <a:close/>
                </a:path>
              </a:pathLst>
            </a:custGeom>
            <a:solidFill>
              <a:srgbClr val="F3B46C"/>
            </a:solidFill>
          </p:spPr>
          <p:txBody>
            <a:bodyPr wrap="square" lIns="0" tIns="0" rIns="0" bIns="0" rtlCol="0"/>
            <a:lstStyle/>
            <a:p>
              <a:endParaRPr/>
            </a:p>
          </p:txBody>
        </p:sp>
        <p:sp>
          <p:nvSpPr>
            <p:cNvPr id="8" name="object 8"/>
            <p:cNvSpPr/>
            <p:nvPr/>
          </p:nvSpPr>
          <p:spPr>
            <a:xfrm>
              <a:off x="835152" y="2179319"/>
              <a:ext cx="1861185" cy="1347470"/>
            </a:xfrm>
            <a:custGeom>
              <a:avLst/>
              <a:gdLst/>
              <a:ahLst/>
              <a:cxnLst/>
              <a:rect l="l" t="t" r="r" b="b"/>
              <a:pathLst>
                <a:path w="1861185" h="1347470">
                  <a:moveTo>
                    <a:pt x="0" y="815847"/>
                  </a:moveTo>
                  <a:lnTo>
                    <a:pt x="7111" y="774318"/>
                  </a:lnTo>
                  <a:lnTo>
                    <a:pt x="26492" y="740537"/>
                  </a:lnTo>
                  <a:lnTo>
                    <a:pt x="55244" y="717930"/>
                  </a:lnTo>
                  <a:lnTo>
                    <a:pt x="90449" y="709549"/>
                  </a:lnTo>
                  <a:lnTo>
                    <a:pt x="1205103" y="709549"/>
                  </a:lnTo>
                  <a:lnTo>
                    <a:pt x="1422146" y="0"/>
                  </a:lnTo>
                  <a:lnTo>
                    <a:pt x="1550670" y="709549"/>
                  </a:lnTo>
                  <a:lnTo>
                    <a:pt x="1770379" y="709549"/>
                  </a:lnTo>
                  <a:lnTo>
                    <a:pt x="1805686" y="717930"/>
                  </a:lnTo>
                  <a:lnTo>
                    <a:pt x="1834261" y="740537"/>
                  </a:lnTo>
                  <a:lnTo>
                    <a:pt x="1853691" y="774318"/>
                  </a:lnTo>
                  <a:lnTo>
                    <a:pt x="1860803" y="815847"/>
                  </a:lnTo>
                  <a:lnTo>
                    <a:pt x="1860803" y="975232"/>
                  </a:lnTo>
                  <a:lnTo>
                    <a:pt x="1860803" y="1240916"/>
                  </a:lnTo>
                  <a:lnTo>
                    <a:pt x="1853691" y="1282191"/>
                  </a:lnTo>
                  <a:lnTo>
                    <a:pt x="1834261" y="1316101"/>
                  </a:lnTo>
                  <a:lnTo>
                    <a:pt x="1805686" y="1338833"/>
                  </a:lnTo>
                  <a:lnTo>
                    <a:pt x="1770379" y="1347215"/>
                  </a:lnTo>
                  <a:lnTo>
                    <a:pt x="1550670" y="1347215"/>
                  </a:lnTo>
                  <a:lnTo>
                    <a:pt x="1085468" y="1347215"/>
                  </a:lnTo>
                  <a:lnTo>
                    <a:pt x="90449" y="1347215"/>
                  </a:lnTo>
                  <a:lnTo>
                    <a:pt x="55244" y="1338833"/>
                  </a:lnTo>
                  <a:lnTo>
                    <a:pt x="26492" y="1316101"/>
                  </a:lnTo>
                  <a:lnTo>
                    <a:pt x="7111" y="1282191"/>
                  </a:lnTo>
                  <a:lnTo>
                    <a:pt x="0" y="1240916"/>
                  </a:lnTo>
                  <a:lnTo>
                    <a:pt x="0" y="975232"/>
                  </a:lnTo>
                  <a:lnTo>
                    <a:pt x="0" y="815847"/>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167639" y="5234940"/>
            <a:ext cx="8763000" cy="993775"/>
          </a:xfrm>
          <a:prstGeom prst="rect">
            <a:avLst/>
          </a:prstGeom>
          <a:ln w="15240">
            <a:solidFill>
              <a:srgbClr val="A15D0D"/>
            </a:solidFill>
          </a:ln>
        </p:spPr>
        <p:txBody>
          <a:bodyPr vert="horz" wrap="square" lIns="0" tIns="60960" rIns="0" bIns="0" rtlCol="0">
            <a:spAutoFit/>
          </a:bodyPr>
          <a:lstStyle/>
          <a:p>
            <a:pPr marL="88900">
              <a:lnSpc>
                <a:spcPct val="100000"/>
              </a:lnSpc>
              <a:spcBef>
                <a:spcPts val="480"/>
              </a:spcBef>
            </a:pPr>
            <a:r>
              <a:rPr sz="1200" b="1" spc="-10" dirty="0">
                <a:solidFill>
                  <a:srgbClr val="A15D0D"/>
                </a:solidFill>
                <a:latin typeface="Calibri"/>
                <a:cs typeface="Calibri"/>
              </a:rPr>
              <a:t>Note:</a:t>
            </a:r>
            <a:endParaRPr sz="1200">
              <a:latin typeface="Calibri"/>
              <a:cs typeface="Calibri"/>
            </a:endParaRPr>
          </a:p>
          <a:p>
            <a:pPr marL="318135" indent="-230504">
              <a:lnSpc>
                <a:spcPct val="100000"/>
              </a:lnSpc>
              <a:buAutoNum type="arabicPeriod"/>
              <a:tabLst>
                <a:tab pos="318135" algn="l"/>
              </a:tabLst>
            </a:pPr>
            <a:r>
              <a:rPr sz="1200" dirty="0">
                <a:solidFill>
                  <a:srgbClr val="A15D0D"/>
                </a:solidFill>
                <a:latin typeface="Calibri"/>
                <a:cs typeface="Calibri"/>
              </a:rPr>
              <a:t>Amount</a:t>
            </a:r>
            <a:r>
              <a:rPr sz="1200" spc="-50" dirty="0">
                <a:solidFill>
                  <a:srgbClr val="A15D0D"/>
                </a:solidFill>
                <a:latin typeface="Calibri"/>
                <a:cs typeface="Calibri"/>
              </a:rPr>
              <a:t> </a:t>
            </a:r>
            <a:r>
              <a:rPr sz="1200" dirty="0">
                <a:solidFill>
                  <a:srgbClr val="A15D0D"/>
                </a:solidFill>
                <a:latin typeface="Calibri"/>
                <a:cs typeface="Calibri"/>
              </a:rPr>
              <a:t>field</a:t>
            </a:r>
            <a:r>
              <a:rPr sz="1200" spc="-25" dirty="0">
                <a:solidFill>
                  <a:srgbClr val="A15D0D"/>
                </a:solidFill>
                <a:latin typeface="Calibri"/>
                <a:cs typeface="Calibri"/>
              </a:rPr>
              <a:t> </a:t>
            </a:r>
            <a:r>
              <a:rPr sz="1200" spc="-10" dirty="0">
                <a:solidFill>
                  <a:srgbClr val="A15D0D"/>
                </a:solidFill>
                <a:latin typeface="Calibri"/>
                <a:cs typeface="Calibri"/>
              </a:rPr>
              <a:t>should</a:t>
            </a:r>
            <a:r>
              <a:rPr sz="1200" spc="-70" dirty="0">
                <a:solidFill>
                  <a:srgbClr val="A15D0D"/>
                </a:solidFill>
                <a:latin typeface="Calibri"/>
                <a:cs typeface="Calibri"/>
              </a:rPr>
              <a:t> </a:t>
            </a:r>
            <a:r>
              <a:rPr sz="1200" dirty="0">
                <a:solidFill>
                  <a:srgbClr val="A15D0D"/>
                </a:solidFill>
                <a:latin typeface="Calibri"/>
                <a:cs typeface="Calibri"/>
              </a:rPr>
              <a:t>not</a:t>
            </a:r>
            <a:r>
              <a:rPr sz="1200" spc="-45" dirty="0">
                <a:solidFill>
                  <a:srgbClr val="A15D0D"/>
                </a:solidFill>
                <a:latin typeface="Calibri"/>
                <a:cs typeface="Calibri"/>
              </a:rPr>
              <a:t> </a:t>
            </a:r>
            <a:r>
              <a:rPr sz="1200" dirty="0">
                <a:solidFill>
                  <a:srgbClr val="A15D0D"/>
                </a:solidFill>
                <a:latin typeface="Calibri"/>
                <a:cs typeface="Calibri"/>
              </a:rPr>
              <a:t>be</a:t>
            </a:r>
            <a:r>
              <a:rPr sz="1200" spc="-25" dirty="0">
                <a:solidFill>
                  <a:srgbClr val="A15D0D"/>
                </a:solidFill>
                <a:latin typeface="Calibri"/>
                <a:cs typeface="Calibri"/>
              </a:rPr>
              <a:t> </a:t>
            </a:r>
            <a:r>
              <a:rPr sz="1200" dirty="0">
                <a:solidFill>
                  <a:srgbClr val="A15D0D"/>
                </a:solidFill>
                <a:latin typeface="Calibri"/>
                <a:cs typeface="Calibri"/>
              </a:rPr>
              <a:t>left</a:t>
            </a:r>
            <a:r>
              <a:rPr sz="1200" spc="-50" dirty="0">
                <a:solidFill>
                  <a:srgbClr val="A15D0D"/>
                </a:solidFill>
                <a:latin typeface="Calibri"/>
                <a:cs typeface="Calibri"/>
              </a:rPr>
              <a:t> </a:t>
            </a:r>
            <a:r>
              <a:rPr sz="1200" dirty="0">
                <a:solidFill>
                  <a:srgbClr val="A15D0D"/>
                </a:solidFill>
                <a:latin typeface="Calibri"/>
                <a:cs typeface="Calibri"/>
              </a:rPr>
              <a:t>blank,</a:t>
            </a:r>
            <a:r>
              <a:rPr sz="1200" spc="-20" dirty="0">
                <a:solidFill>
                  <a:srgbClr val="A15D0D"/>
                </a:solidFill>
                <a:latin typeface="Calibri"/>
                <a:cs typeface="Calibri"/>
              </a:rPr>
              <a:t> </a:t>
            </a:r>
            <a:r>
              <a:rPr sz="1200" spc="-10" dirty="0">
                <a:solidFill>
                  <a:srgbClr val="A15D0D"/>
                </a:solidFill>
                <a:latin typeface="Calibri"/>
                <a:cs typeface="Calibri"/>
              </a:rPr>
              <a:t>instead</a:t>
            </a:r>
            <a:r>
              <a:rPr sz="1200" spc="-30" dirty="0">
                <a:solidFill>
                  <a:srgbClr val="A15D0D"/>
                </a:solidFill>
                <a:latin typeface="Calibri"/>
                <a:cs typeface="Calibri"/>
              </a:rPr>
              <a:t> </a:t>
            </a:r>
            <a:r>
              <a:rPr sz="1200" spc="-10" dirty="0">
                <a:solidFill>
                  <a:srgbClr val="A15D0D"/>
                </a:solidFill>
                <a:latin typeface="Calibri"/>
                <a:cs typeface="Calibri"/>
              </a:rPr>
              <a:t>quote</a:t>
            </a:r>
            <a:r>
              <a:rPr sz="1200" spc="-70" dirty="0">
                <a:solidFill>
                  <a:srgbClr val="A15D0D"/>
                </a:solidFill>
                <a:latin typeface="Calibri"/>
                <a:cs typeface="Calibri"/>
              </a:rPr>
              <a:t> </a:t>
            </a:r>
            <a:r>
              <a:rPr sz="120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as</a:t>
            </a:r>
            <a:r>
              <a:rPr sz="1200" spc="-20" dirty="0">
                <a:solidFill>
                  <a:srgbClr val="A15D0D"/>
                </a:solidFill>
                <a:latin typeface="Calibri"/>
                <a:cs typeface="Calibri"/>
              </a:rPr>
              <a:t> </a:t>
            </a:r>
            <a:r>
              <a:rPr sz="1200" dirty="0">
                <a:solidFill>
                  <a:srgbClr val="A15D0D"/>
                </a:solidFill>
                <a:latin typeface="Calibri"/>
                <a:cs typeface="Calibri"/>
              </a:rPr>
              <a:t>0.00</a:t>
            </a:r>
            <a:r>
              <a:rPr sz="1200" spc="-20" dirty="0">
                <a:solidFill>
                  <a:srgbClr val="A15D0D"/>
                </a:solidFill>
                <a:latin typeface="Calibri"/>
                <a:cs typeface="Calibri"/>
              </a:rPr>
              <a:t> </a:t>
            </a:r>
            <a:r>
              <a:rPr sz="1200" dirty="0">
                <a:solidFill>
                  <a:srgbClr val="A15D0D"/>
                </a:solidFill>
                <a:latin typeface="Calibri"/>
                <a:cs typeface="Calibri"/>
              </a:rPr>
              <a:t>if</a:t>
            </a:r>
            <a:r>
              <a:rPr sz="1200" spc="-35" dirty="0">
                <a:solidFill>
                  <a:srgbClr val="A15D0D"/>
                </a:solidFill>
                <a:latin typeface="Calibri"/>
                <a:cs typeface="Calibri"/>
              </a:rPr>
              <a:t> </a:t>
            </a:r>
            <a:r>
              <a:rPr sz="1200" dirty="0">
                <a:solidFill>
                  <a:srgbClr val="A15D0D"/>
                </a:solidFill>
                <a:latin typeface="Calibri"/>
                <a:cs typeface="Calibri"/>
              </a:rPr>
              <a:t>not</a:t>
            </a:r>
            <a:r>
              <a:rPr sz="1200" spc="-5" dirty="0">
                <a:solidFill>
                  <a:srgbClr val="A15D0D"/>
                </a:solidFill>
                <a:latin typeface="Calibri"/>
                <a:cs typeface="Calibri"/>
              </a:rPr>
              <a:t> </a:t>
            </a:r>
            <a:r>
              <a:rPr sz="1200" spc="-10" dirty="0">
                <a:solidFill>
                  <a:srgbClr val="A15D0D"/>
                </a:solidFill>
                <a:latin typeface="Calibri"/>
                <a:cs typeface="Calibri"/>
              </a:rPr>
              <a:t>applicable.</a:t>
            </a:r>
            <a:endParaRPr sz="1200">
              <a:latin typeface="Calibri"/>
              <a:cs typeface="Calibri"/>
            </a:endParaRPr>
          </a:p>
          <a:p>
            <a:pPr marL="318135" indent="-230504">
              <a:lnSpc>
                <a:spcPct val="100000"/>
              </a:lnSpc>
              <a:buAutoNum type="arabicPeriod"/>
              <a:tabLst>
                <a:tab pos="318135" algn="l"/>
              </a:tabLst>
            </a:pPr>
            <a:r>
              <a:rPr sz="1200" dirty="0">
                <a:solidFill>
                  <a:srgbClr val="A15D0D"/>
                </a:solidFill>
                <a:latin typeface="Calibri"/>
                <a:cs typeface="Calibri"/>
              </a:rPr>
              <a:t>In</a:t>
            </a:r>
            <a:r>
              <a:rPr sz="1200" spc="-35" dirty="0">
                <a:solidFill>
                  <a:srgbClr val="A15D0D"/>
                </a:solidFill>
                <a:latin typeface="Calibri"/>
                <a:cs typeface="Calibri"/>
              </a:rPr>
              <a:t> </a:t>
            </a:r>
            <a:r>
              <a:rPr sz="1200" dirty="0">
                <a:solidFill>
                  <a:srgbClr val="A15D0D"/>
                </a:solidFill>
                <a:latin typeface="Calibri"/>
                <a:cs typeface="Calibri"/>
              </a:rPr>
              <a:t>case</a:t>
            </a:r>
            <a:r>
              <a:rPr sz="1200" spc="10" dirty="0">
                <a:solidFill>
                  <a:srgbClr val="A15D0D"/>
                </a:solidFill>
                <a:latin typeface="Calibri"/>
                <a:cs typeface="Calibri"/>
              </a:rPr>
              <a:t> </a:t>
            </a:r>
            <a:r>
              <a:rPr sz="1200" dirty="0">
                <a:solidFill>
                  <a:srgbClr val="A15D0D"/>
                </a:solidFill>
                <a:latin typeface="Calibri"/>
                <a:cs typeface="Calibri"/>
              </a:rPr>
              <a:t>TDS</a:t>
            </a:r>
            <a:r>
              <a:rPr sz="1200" spc="-10" dirty="0">
                <a:solidFill>
                  <a:srgbClr val="A15D0D"/>
                </a:solidFill>
                <a:latin typeface="Calibri"/>
                <a:cs typeface="Calibri"/>
              </a:rPr>
              <a:t> </a:t>
            </a:r>
            <a:r>
              <a:rPr sz="1200" dirty="0">
                <a:solidFill>
                  <a:srgbClr val="A15D0D"/>
                </a:solidFill>
                <a:latin typeface="Calibri"/>
                <a:cs typeface="Calibri"/>
              </a:rPr>
              <a:t>/TCS</a:t>
            </a:r>
            <a:r>
              <a:rPr sz="1200" spc="-20" dirty="0">
                <a:solidFill>
                  <a:srgbClr val="A15D0D"/>
                </a:solidFill>
                <a:latin typeface="Calibri"/>
                <a:cs typeface="Calibri"/>
              </a:rPr>
              <a:t> </a:t>
            </a:r>
            <a:r>
              <a:rPr sz="1200" dirty="0">
                <a:solidFill>
                  <a:srgbClr val="A15D0D"/>
                </a:solidFill>
                <a:latin typeface="Calibri"/>
                <a:cs typeface="Calibri"/>
              </a:rPr>
              <a:t>is</a:t>
            </a:r>
            <a:r>
              <a:rPr sz="1200" spc="-20" dirty="0">
                <a:solidFill>
                  <a:srgbClr val="A15D0D"/>
                </a:solidFill>
                <a:latin typeface="Calibri"/>
                <a:cs typeface="Calibri"/>
              </a:rPr>
              <a:t> </a:t>
            </a:r>
            <a:r>
              <a:rPr sz="1200" spc="-10" dirty="0">
                <a:solidFill>
                  <a:srgbClr val="A15D0D"/>
                </a:solidFill>
                <a:latin typeface="Calibri"/>
                <a:cs typeface="Calibri"/>
              </a:rPr>
              <a:t>deposited</a:t>
            </a:r>
            <a:r>
              <a:rPr sz="1200" spc="-95" dirty="0">
                <a:solidFill>
                  <a:srgbClr val="A15D0D"/>
                </a:solidFill>
                <a:latin typeface="Calibri"/>
                <a:cs typeface="Calibri"/>
              </a:rPr>
              <a:t> </a:t>
            </a:r>
            <a:r>
              <a:rPr sz="1200" dirty="0">
                <a:solidFill>
                  <a:srgbClr val="A15D0D"/>
                </a:solidFill>
                <a:latin typeface="Calibri"/>
                <a:cs typeface="Calibri"/>
              </a:rPr>
              <a:t>by</a:t>
            </a:r>
            <a:r>
              <a:rPr sz="1200" spc="-65" dirty="0">
                <a:solidFill>
                  <a:srgbClr val="A15D0D"/>
                </a:solidFill>
                <a:latin typeface="Calibri"/>
                <a:cs typeface="Calibri"/>
              </a:rPr>
              <a:t> </a:t>
            </a:r>
            <a:r>
              <a:rPr sz="1200" spc="-10" dirty="0">
                <a:solidFill>
                  <a:srgbClr val="A15D0D"/>
                </a:solidFill>
                <a:latin typeface="Calibri"/>
                <a:cs typeface="Calibri"/>
              </a:rPr>
              <a:t>challan</a:t>
            </a:r>
            <a:r>
              <a:rPr sz="1200" spc="-45" dirty="0">
                <a:solidFill>
                  <a:srgbClr val="A15D0D"/>
                </a:solidFill>
                <a:latin typeface="Calibri"/>
                <a:cs typeface="Calibri"/>
              </a:rPr>
              <a:t> </a:t>
            </a:r>
            <a:r>
              <a:rPr sz="1200" dirty="0">
                <a:solidFill>
                  <a:srgbClr val="A15D0D"/>
                </a:solidFill>
                <a:latin typeface="Calibri"/>
                <a:cs typeface="Calibri"/>
              </a:rPr>
              <a:t>then</a:t>
            </a:r>
            <a:r>
              <a:rPr sz="1200" spc="-35" dirty="0">
                <a:solidFill>
                  <a:srgbClr val="A15D0D"/>
                </a:solidFill>
                <a:latin typeface="Calibri"/>
                <a:cs typeface="Calibri"/>
              </a:rPr>
              <a:t> </a:t>
            </a:r>
            <a:r>
              <a:rPr sz="1200" dirty="0">
                <a:solidFill>
                  <a:srgbClr val="A15D0D"/>
                </a:solidFill>
                <a:latin typeface="Calibri"/>
                <a:cs typeface="Calibri"/>
              </a:rPr>
              <a:t>select the</a:t>
            </a:r>
            <a:r>
              <a:rPr sz="1200" spc="-50" dirty="0">
                <a:solidFill>
                  <a:srgbClr val="A15D0D"/>
                </a:solidFill>
                <a:latin typeface="Calibri"/>
                <a:cs typeface="Calibri"/>
              </a:rPr>
              <a:t> </a:t>
            </a:r>
            <a:r>
              <a:rPr sz="1200" spc="-10" dirty="0">
                <a:solidFill>
                  <a:srgbClr val="A15D0D"/>
                </a:solidFill>
                <a:latin typeface="Calibri"/>
                <a:cs typeface="Calibri"/>
              </a:rPr>
              <a:t>option</a:t>
            </a:r>
            <a:r>
              <a:rPr sz="1200" spc="-75" dirty="0">
                <a:solidFill>
                  <a:srgbClr val="A15D0D"/>
                </a:solidFill>
                <a:latin typeface="Calibri"/>
                <a:cs typeface="Calibri"/>
              </a:rPr>
              <a:t> </a:t>
            </a:r>
            <a:r>
              <a:rPr sz="1200" spc="-10" dirty="0">
                <a:solidFill>
                  <a:srgbClr val="A15D0D"/>
                </a:solidFill>
                <a:latin typeface="Calibri"/>
                <a:cs typeface="Calibri"/>
              </a:rPr>
              <a:t>as“No”.</a:t>
            </a:r>
            <a:endParaRPr sz="1200">
              <a:latin typeface="Calibri"/>
              <a:cs typeface="Calibri"/>
            </a:endParaRPr>
          </a:p>
          <a:p>
            <a:pPr marL="317500" marR="758825" indent="-228600">
              <a:lnSpc>
                <a:spcPct val="100000"/>
              </a:lnSpc>
              <a:buAutoNum type="arabicPeriod"/>
              <a:tabLst>
                <a:tab pos="317500" algn="l"/>
              </a:tabLst>
            </a:pPr>
            <a:r>
              <a:rPr sz="1200" dirty="0">
                <a:solidFill>
                  <a:srgbClr val="A15D0D"/>
                </a:solidFill>
                <a:latin typeface="Calibri"/>
                <a:cs typeface="Calibri"/>
              </a:rPr>
              <a:t>For</a:t>
            </a:r>
            <a:r>
              <a:rPr sz="1200" spc="-20" dirty="0">
                <a:solidFill>
                  <a:srgbClr val="A15D0D"/>
                </a:solidFill>
                <a:latin typeface="Calibri"/>
                <a:cs typeface="Calibri"/>
              </a:rPr>
              <a:t> </a:t>
            </a:r>
            <a:r>
              <a:rPr sz="1200" spc="-10" dirty="0">
                <a:solidFill>
                  <a:srgbClr val="A15D0D"/>
                </a:solidFill>
                <a:latin typeface="Calibri"/>
                <a:cs typeface="Calibri"/>
              </a:rPr>
              <a:t>Nil-</a:t>
            </a:r>
            <a:r>
              <a:rPr sz="1200" spc="-20" dirty="0">
                <a:solidFill>
                  <a:srgbClr val="A15D0D"/>
                </a:solidFill>
                <a:latin typeface="Calibri"/>
                <a:cs typeface="Calibri"/>
              </a:rPr>
              <a:t>challans,</a:t>
            </a:r>
            <a:r>
              <a:rPr sz="1200" spc="-60" dirty="0">
                <a:solidFill>
                  <a:srgbClr val="A15D0D"/>
                </a:solidFill>
                <a:latin typeface="Calibri"/>
                <a:cs typeface="Calibri"/>
              </a:rPr>
              <a:t> </a:t>
            </a:r>
            <a:r>
              <a:rPr sz="1200" dirty="0">
                <a:solidFill>
                  <a:srgbClr val="A15D0D"/>
                </a:solidFill>
                <a:latin typeface="Calibri"/>
                <a:cs typeface="Calibri"/>
              </a:rPr>
              <a:t>no</a:t>
            </a:r>
            <a:r>
              <a:rPr sz="1200" spc="-5" dirty="0">
                <a:solidFill>
                  <a:srgbClr val="A15D0D"/>
                </a:solidFill>
                <a:latin typeface="Calibri"/>
                <a:cs typeface="Calibri"/>
              </a:rPr>
              <a:t> </a:t>
            </a:r>
            <a:r>
              <a:rPr sz="1200" spc="-10" dirty="0">
                <a:solidFill>
                  <a:srgbClr val="A15D0D"/>
                </a:solidFill>
                <a:latin typeface="Calibri"/>
                <a:cs typeface="Calibri"/>
              </a:rPr>
              <a:t>value</a:t>
            </a:r>
            <a:r>
              <a:rPr sz="1200" spc="-45"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be</a:t>
            </a:r>
            <a:r>
              <a:rPr sz="1200" spc="-20" dirty="0">
                <a:solidFill>
                  <a:srgbClr val="A15D0D"/>
                </a:solidFill>
                <a:latin typeface="Calibri"/>
                <a:cs typeface="Calibri"/>
              </a:rPr>
              <a:t> </a:t>
            </a:r>
            <a:r>
              <a:rPr sz="1200" dirty="0">
                <a:solidFill>
                  <a:srgbClr val="A15D0D"/>
                </a:solidFill>
                <a:latin typeface="Calibri"/>
                <a:cs typeface="Calibri"/>
              </a:rPr>
              <a:t>selected</a:t>
            </a:r>
            <a:r>
              <a:rPr sz="1200" spc="25" dirty="0">
                <a:solidFill>
                  <a:srgbClr val="A15D0D"/>
                </a:solidFill>
                <a:latin typeface="Calibri"/>
                <a:cs typeface="Calibri"/>
              </a:rPr>
              <a:t> </a:t>
            </a:r>
            <a:r>
              <a:rPr sz="1200" spc="-10" dirty="0">
                <a:solidFill>
                  <a:srgbClr val="A15D0D"/>
                </a:solidFill>
                <a:latin typeface="Calibri"/>
                <a:cs typeface="Calibri"/>
              </a:rPr>
              <a:t>under</a:t>
            </a:r>
            <a:r>
              <a:rPr sz="1200" spc="-65" dirty="0">
                <a:solidFill>
                  <a:srgbClr val="A15D0D"/>
                </a:solidFill>
                <a:latin typeface="Calibri"/>
                <a:cs typeface="Calibri"/>
              </a:rPr>
              <a:t> </a:t>
            </a:r>
            <a:r>
              <a:rPr sz="1200" dirty="0">
                <a:solidFill>
                  <a:srgbClr val="A15D0D"/>
                </a:solidFill>
                <a:latin typeface="Calibri"/>
                <a:cs typeface="Calibri"/>
              </a:rPr>
              <a:t>book</a:t>
            </a:r>
            <a:r>
              <a:rPr sz="1200" spc="-25" dirty="0">
                <a:solidFill>
                  <a:srgbClr val="A15D0D"/>
                </a:solidFill>
                <a:latin typeface="Calibri"/>
                <a:cs typeface="Calibri"/>
              </a:rPr>
              <a:t> </a:t>
            </a:r>
            <a:r>
              <a:rPr sz="1200" spc="-10" dirty="0">
                <a:solidFill>
                  <a:srgbClr val="A15D0D"/>
                </a:solidFill>
                <a:latin typeface="Calibri"/>
                <a:cs typeface="Calibri"/>
              </a:rPr>
              <a:t>entry</a:t>
            </a:r>
            <a:r>
              <a:rPr sz="1200" spc="-60" dirty="0">
                <a:solidFill>
                  <a:srgbClr val="A15D0D"/>
                </a:solidFill>
                <a:latin typeface="Calibri"/>
                <a:cs typeface="Calibri"/>
              </a:rPr>
              <a:t> </a:t>
            </a:r>
            <a:r>
              <a:rPr sz="1200" dirty="0">
                <a:solidFill>
                  <a:srgbClr val="A15D0D"/>
                </a:solidFill>
                <a:latin typeface="Calibri"/>
                <a:cs typeface="Calibri"/>
              </a:rPr>
              <a:t>flag</a:t>
            </a:r>
            <a:r>
              <a:rPr sz="1200" spc="-10" dirty="0">
                <a:solidFill>
                  <a:srgbClr val="A15D0D"/>
                </a:solidFill>
                <a:latin typeface="Calibri"/>
                <a:cs typeface="Calibri"/>
              </a:rPr>
              <a:t> </a:t>
            </a:r>
            <a:r>
              <a:rPr sz="1200" dirty="0">
                <a:solidFill>
                  <a:srgbClr val="A15D0D"/>
                </a:solidFill>
                <a:latin typeface="Calibri"/>
                <a:cs typeface="Calibri"/>
              </a:rPr>
              <a:t>i.e.</a:t>
            </a:r>
            <a:r>
              <a:rPr sz="1200" spc="-35" dirty="0">
                <a:solidFill>
                  <a:srgbClr val="A15D0D"/>
                </a:solidFill>
                <a:latin typeface="Calibri"/>
                <a:cs typeface="Calibri"/>
              </a:rPr>
              <a:t> </a:t>
            </a:r>
            <a:r>
              <a:rPr sz="1200" spc="-10" dirty="0">
                <a:solidFill>
                  <a:srgbClr val="A15D0D"/>
                </a:solidFill>
                <a:latin typeface="Calibri"/>
                <a:cs typeface="Calibri"/>
              </a:rPr>
              <a:t>column</a:t>
            </a:r>
            <a:r>
              <a:rPr sz="1200" spc="-60" dirty="0">
                <a:solidFill>
                  <a:srgbClr val="A15D0D"/>
                </a:solidFill>
                <a:latin typeface="Calibri"/>
                <a:cs typeface="Calibri"/>
              </a:rPr>
              <a:t> </a:t>
            </a:r>
            <a:r>
              <a:rPr sz="1200" spc="-10" dirty="0">
                <a:solidFill>
                  <a:srgbClr val="A15D0D"/>
                </a:solidFill>
                <a:latin typeface="Calibri"/>
                <a:cs typeface="Calibri"/>
              </a:rPr>
              <a:t>number</a:t>
            </a:r>
            <a:r>
              <a:rPr sz="1200" spc="-90" dirty="0">
                <a:solidFill>
                  <a:srgbClr val="A15D0D"/>
                </a:solidFill>
                <a:latin typeface="Calibri"/>
                <a:cs typeface="Calibri"/>
              </a:rPr>
              <a:t> </a:t>
            </a:r>
            <a:r>
              <a:rPr sz="1200" dirty="0">
                <a:solidFill>
                  <a:srgbClr val="A15D0D"/>
                </a:solidFill>
                <a:latin typeface="Calibri"/>
                <a:cs typeface="Calibri"/>
              </a:rPr>
              <a:t>19</a:t>
            </a:r>
            <a:r>
              <a:rPr sz="1200" spc="-10" dirty="0">
                <a:solidFill>
                  <a:srgbClr val="A15D0D"/>
                </a:solidFill>
                <a:latin typeface="Calibri"/>
                <a:cs typeface="Calibri"/>
              </a:rPr>
              <a:t> ‘Whether</a:t>
            </a:r>
            <a:r>
              <a:rPr sz="1200" spc="-65" dirty="0">
                <a:solidFill>
                  <a:srgbClr val="A15D0D"/>
                </a:solidFill>
                <a:latin typeface="Calibri"/>
                <a:cs typeface="Calibri"/>
              </a:rPr>
              <a:t> </a:t>
            </a:r>
            <a:r>
              <a:rPr sz="1200" dirty="0">
                <a:solidFill>
                  <a:srgbClr val="A15D0D"/>
                </a:solidFill>
                <a:latin typeface="Calibri"/>
                <a:cs typeface="Calibri"/>
              </a:rPr>
              <a:t>TDS </a:t>
            </a:r>
            <a:r>
              <a:rPr sz="1200" spc="-10" dirty="0">
                <a:solidFill>
                  <a:srgbClr val="A15D0D"/>
                </a:solidFill>
                <a:latin typeface="Calibri"/>
                <a:cs typeface="Calibri"/>
              </a:rPr>
              <a:t>Deposited</a:t>
            </a:r>
            <a:r>
              <a:rPr sz="1200" spc="-70" dirty="0">
                <a:solidFill>
                  <a:srgbClr val="A15D0D"/>
                </a:solidFill>
                <a:latin typeface="Calibri"/>
                <a:cs typeface="Calibri"/>
              </a:rPr>
              <a:t> </a:t>
            </a:r>
            <a:r>
              <a:rPr sz="1200" dirty="0">
                <a:solidFill>
                  <a:srgbClr val="A15D0D"/>
                </a:solidFill>
                <a:latin typeface="Calibri"/>
                <a:cs typeface="Calibri"/>
              </a:rPr>
              <a:t>by</a:t>
            </a:r>
            <a:r>
              <a:rPr sz="1200" spc="-40" dirty="0">
                <a:solidFill>
                  <a:srgbClr val="A15D0D"/>
                </a:solidFill>
                <a:latin typeface="Calibri"/>
                <a:cs typeface="Calibri"/>
              </a:rPr>
              <a:t> </a:t>
            </a:r>
            <a:r>
              <a:rPr sz="1200" dirty="0">
                <a:solidFill>
                  <a:srgbClr val="A15D0D"/>
                </a:solidFill>
                <a:latin typeface="Calibri"/>
                <a:cs typeface="Calibri"/>
              </a:rPr>
              <a:t>Book</a:t>
            </a:r>
            <a:r>
              <a:rPr sz="1200" spc="-5" dirty="0">
                <a:solidFill>
                  <a:srgbClr val="A15D0D"/>
                </a:solidFill>
                <a:latin typeface="Calibri"/>
                <a:cs typeface="Calibri"/>
              </a:rPr>
              <a:t> </a:t>
            </a:r>
            <a:r>
              <a:rPr sz="1200" spc="-10" dirty="0">
                <a:solidFill>
                  <a:srgbClr val="A15D0D"/>
                </a:solidFill>
                <a:latin typeface="Calibri"/>
                <a:cs typeface="Calibri"/>
              </a:rPr>
              <a:t>Entry? (Yes/No).</a:t>
            </a:r>
            <a:endParaRPr sz="1200">
              <a:latin typeface="Calibri"/>
              <a:cs typeface="Calibri"/>
            </a:endParaRPr>
          </a:p>
        </p:txBody>
      </p:sp>
      <p:sp>
        <p:nvSpPr>
          <p:cNvPr id="10" name="object 10"/>
          <p:cNvSpPr txBox="1"/>
          <p:nvPr/>
        </p:nvSpPr>
        <p:spPr>
          <a:xfrm>
            <a:off x="1004417" y="2856357"/>
            <a:ext cx="1282065"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5" dirty="0">
                <a:latin typeface="Calibri"/>
                <a:cs typeface="Calibri"/>
              </a:rPr>
              <a:t> </a:t>
            </a:r>
            <a:r>
              <a:rPr sz="1400" dirty="0">
                <a:latin typeface="Calibri"/>
                <a:cs typeface="Calibri"/>
              </a:rPr>
              <a:t>7</a:t>
            </a:r>
            <a:r>
              <a:rPr sz="1400" spc="-60" dirty="0">
                <a:latin typeface="Calibri"/>
                <a:cs typeface="Calibri"/>
              </a:rPr>
              <a:t> </a:t>
            </a:r>
            <a:r>
              <a:rPr sz="1400" dirty="0">
                <a:latin typeface="Calibri"/>
                <a:cs typeface="Calibri"/>
              </a:rPr>
              <a:t>digit</a:t>
            </a:r>
            <a:r>
              <a:rPr sz="1400" spc="-70" dirty="0">
                <a:latin typeface="Calibri"/>
                <a:cs typeface="Calibri"/>
              </a:rPr>
              <a:t> </a:t>
            </a:r>
            <a:r>
              <a:rPr sz="1400" spc="-25" dirty="0">
                <a:latin typeface="Calibri"/>
                <a:cs typeface="Calibri"/>
              </a:rPr>
              <a:t>BSR </a:t>
            </a:r>
            <a:r>
              <a:rPr sz="1400" dirty="0">
                <a:latin typeface="Calibri"/>
                <a:cs typeface="Calibri"/>
              </a:rPr>
              <a:t>code</a:t>
            </a:r>
            <a:r>
              <a:rPr sz="1400" spc="260" dirty="0">
                <a:latin typeface="Calibri"/>
                <a:cs typeface="Calibri"/>
              </a:rPr>
              <a:t> </a:t>
            </a:r>
            <a:r>
              <a:rPr sz="1400" dirty="0">
                <a:latin typeface="Calibri"/>
                <a:cs typeface="Calibri"/>
              </a:rPr>
              <a:t>of</a:t>
            </a:r>
            <a:r>
              <a:rPr sz="1400" spc="-45" dirty="0">
                <a:latin typeface="Calibri"/>
                <a:cs typeface="Calibri"/>
              </a:rPr>
              <a:t> </a:t>
            </a:r>
            <a:r>
              <a:rPr sz="1400" spc="-10" dirty="0">
                <a:latin typeface="Calibri"/>
                <a:cs typeface="Calibri"/>
              </a:rPr>
              <a:t>receiving branch</a:t>
            </a:r>
            <a:endParaRPr sz="1400">
              <a:latin typeface="Calibri"/>
              <a:cs typeface="Calibri"/>
            </a:endParaRPr>
          </a:p>
        </p:txBody>
      </p:sp>
      <p:grpSp>
        <p:nvGrpSpPr>
          <p:cNvPr id="11" name="object 11"/>
          <p:cNvGrpSpPr/>
          <p:nvPr/>
        </p:nvGrpSpPr>
        <p:grpSpPr>
          <a:xfrm>
            <a:off x="1851469" y="2041969"/>
            <a:ext cx="2326005" cy="2873375"/>
            <a:chOff x="1851469" y="2041969"/>
            <a:chExt cx="2326005" cy="2873375"/>
          </a:xfrm>
        </p:grpSpPr>
        <p:sp>
          <p:nvSpPr>
            <p:cNvPr id="12" name="object 12"/>
            <p:cNvSpPr/>
            <p:nvPr/>
          </p:nvSpPr>
          <p:spPr>
            <a:xfrm>
              <a:off x="1856232" y="2046732"/>
              <a:ext cx="2316480" cy="2863850"/>
            </a:xfrm>
            <a:custGeom>
              <a:avLst/>
              <a:gdLst/>
              <a:ahLst/>
              <a:cxnLst/>
              <a:rect l="l" t="t" r="r" b="b"/>
              <a:pathLst>
                <a:path w="2316479" h="2863850">
                  <a:moveTo>
                    <a:pt x="2136394" y="0"/>
                  </a:moveTo>
                  <a:lnTo>
                    <a:pt x="1500251" y="2032380"/>
                  </a:lnTo>
                  <a:lnTo>
                    <a:pt x="112649" y="2014219"/>
                  </a:lnTo>
                  <a:lnTo>
                    <a:pt x="68706" y="2025268"/>
                  </a:lnTo>
                  <a:lnTo>
                    <a:pt x="33019" y="2055367"/>
                  </a:lnTo>
                  <a:lnTo>
                    <a:pt x="8890" y="2100453"/>
                  </a:lnTo>
                  <a:lnTo>
                    <a:pt x="0" y="2155697"/>
                  </a:lnTo>
                  <a:lnTo>
                    <a:pt x="0" y="2722117"/>
                  </a:lnTo>
                  <a:lnTo>
                    <a:pt x="8890" y="2777109"/>
                  </a:lnTo>
                  <a:lnTo>
                    <a:pt x="33019" y="2822193"/>
                  </a:lnTo>
                  <a:lnTo>
                    <a:pt x="68706" y="2852419"/>
                  </a:lnTo>
                  <a:lnTo>
                    <a:pt x="112649" y="2863595"/>
                  </a:lnTo>
                  <a:lnTo>
                    <a:pt x="2203831" y="2863595"/>
                  </a:lnTo>
                  <a:lnTo>
                    <a:pt x="2247772" y="2852419"/>
                  </a:lnTo>
                  <a:lnTo>
                    <a:pt x="2283460" y="2822193"/>
                  </a:lnTo>
                  <a:lnTo>
                    <a:pt x="2307590" y="2777109"/>
                  </a:lnTo>
                  <a:lnTo>
                    <a:pt x="2316480" y="2722117"/>
                  </a:lnTo>
                  <a:lnTo>
                    <a:pt x="2316480" y="2155697"/>
                  </a:lnTo>
                  <a:lnTo>
                    <a:pt x="2307590" y="2100453"/>
                  </a:lnTo>
                  <a:lnTo>
                    <a:pt x="2283460" y="2055367"/>
                  </a:lnTo>
                  <a:lnTo>
                    <a:pt x="2247772" y="2025268"/>
                  </a:lnTo>
                  <a:lnTo>
                    <a:pt x="2203831" y="2014219"/>
                  </a:lnTo>
                  <a:lnTo>
                    <a:pt x="2023871" y="2032380"/>
                  </a:lnTo>
                  <a:lnTo>
                    <a:pt x="2136394" y="0"/>
                  </a:lnTo>
                  <a:close/>
                </a:path>
              </a:pathLst>
            </a:custGeom>
            <a:solidFill>
              <a:srgbClr val="F3B46C"/>
            </a:solidFill>
          </p:spPr>
          <p:txBody>
            <a:bodyPr wrap="square" lIns="0" tIns="0" rIns="0" bIns="0" rtlCol="0"/>
            <a:lstStyle/>
            <a:p>
              <a:endParaRPr/>
            </a:p>
          </p:txBody>
        </p:sp>
        <p:sp>
          <p:nvSpPr>
            <p:cNvPr id="13" name="object 13"/>
            <p:cNvSpPr/>
            <p:nvPr/>
          </p:nvSpPr>
          <p:spPr>
            <a:xfrm>
              <a:off x="1856232" y="2046732"/>
              <a:ext cx="2316480" cy="2863850"/>
            </a:xfrm>
            <a:custGeom>
              <a:avLst/>
              <a:gdLst/>
              <a:ahLst/>
              <a:cxnLst/>
              <a:rect l="l" t="t" r="r" b="b"/>
              <a:pathLst>
                <a:path w="2316479" h="2863850">
                  <a:moveTo>
                    <a:pt x="0" y="2155697"/>
                  </a:moveTo>
                  <a:lnTo>
                    <a:pt x="8890" y="2100453"/>
                  </a:lnTo>
                  <a:lnTo>
                    <a:pt x="33019" y="2055367"/>
                  </a:lnTo>
                  <a:lnTo>
                    <a:pt x="68706" y="2025268"/>
                  </a:lnTo>
                  <a:lnTo>
                    <a:pt x="112649" y="2014219"/>
                  </a:lnTo>
                  <a:lnTo>
                    <a:pt x="1500251" y="2032380"/>
                  </a:lnTo>
                  <a:lnTo>
                    <a:pt x="2136394" y="0"/>
                  </a:lnTo>
                  <a:lnTo>
                    <a:pt x="2023871" y="2032380"/>
                  </a:lnTo>
                  <a:lnTo>
                    <a:pt x="2203831" y="2014219"/>
                  </a:lnTo>
                  <a:lnTo>
                    <a:pt x="2247772" y="2025268"/>
                  </a:lnTo>
                  <a:lnTo>
                    <a:pt x="2283460" y="2055367"/>
                  </a:lnTo>
                  <a:lnTo>
                    <a:pt x="2307590" y="2100453"/>
                  </a:lnTo>
                  <a:lnTo>
                    <a:pt x="2316480" y="2155697"/>
                  </a:lnTo>
                  <a:lnTo>
                    <a:pt x="2316480" y="2368041"/>
                  </a:lnTo>
                  <a:lnTo>
                    <a:pt x="2316480" y="2722117"/>
                  </a:lnTo>
                  <a:lnTo>
                    <a:pt x="2307590" y="2777109"/>
                  </a:lnTo>
                  <a:lnTo>
                    <a:pt x="2283460" y="2822193"/>
                  </a:lnTo>
                  <a:lnTo>
                    <a:pt x="2247772" y="2852419"/>
                  </a:lnTo>
                  <a:lnTo>
                    <a:pt x="2203831" y="2863595"/>
                  </a:lnTo>
                  <a:lnTo>
                    <a:pt x="1930400" y="2863595"/>
                  </a:lnTo>
                  <a:lnTo>
                    <a:pt x="1351280" y="2863595"/>
                  </a:lnTo>
                  <a:lnTo>
                    <a:pt x="112649" y="2863595"/>
                  </a:lnTo>
                  <a:lnTo>
                    <a:pt x="68706" y="2852419"/>
                  </a:lnTo>
                  <a:lnTo>
                    <a:pt x="33019" y="2822193"/>
                  </a:lnTo>
                  <a:lnTo>
                    <a:pt x="8890" y="2777109"/>
                  </a:lnTo>
                  <a:lnTo>
                    <a:pt x="0" y="2722117"/>
                  </a:lnTo>
                  <a:lnTo>
                    <a:pt x="0" y="2368041"/>
                  </a:lnTo>
                  <a:lnTo>
                    <a:pt x="0" y="2155697"/>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1979167" y="4050538"/>
            <a:ext cx="1988185" cy="880110"/>
          </a:xfrm>
          <a:prstGeom prst="rect">
            <a:avLst/>
          </a:prstGeom>
        </p:spPr>
        <p:txBody>
          <a:bodyPr vert="horz" wrap="square" lIns="0" tIns="12700" rIns="0" bIns="0" rtlCol="0">
            <a:spAutoFit/>
          </a:bodyPr>
          <a:lstStyle/>
          <a:p>
            <a:pPr marL="12700" marR="5080" algn="just">
              <a:lnSpc>
                <a:spcPct val="100000"/>
              </a:lnSpc>
              <a:spcBef>
                <a:spcPts val="100"/>
              </a:spcBef>
            </a:pPr>
            <a:r>
              <a:rPr sz="1400" dirty="0">
                <a:latin typeface="Calibri"/>
                <a:cs typeface="Calibri"/>
              </a:rPr>
              <a:t>Enter </a:t>
            </a:r>
            <a:r>
              <a:rPr sz="1400" spc="-20" dirty="0">
                <a:latin typeface="Calibri"/>
                <a:cs typeface="Calibri"/>
              </a:rPr>
              <a:t>date</a:t>
            </a:r>
            <a:r>
              <a:rPr sz="1400" spc="-55" dirty="0">
                <a:latin typeface="Calibri"/>
                <a:cs typeface="Calibri"/>
              </a:rPr>
              <a:t> </a:t>
            </a:r>
            <a:r>
              <a:rPr sz="1400" dirty="0">
                <a:latin typeface="Calibri"/>
                <a:cs typeface="Calibri"/>
              </a:rPr>
              <a:t>on</a:t>
            </a:r>
            <a:r>
              <a:rPr sz="1400" spc="-30" dirty="0">
                <a:latin typeface="Calibri"/>
                <a:cs typeface="Calibri"/>
              </a:rPr>
              <a:t> </a:t>
            </a:r>
            <a:r>
              <a:rPr sz="1400" dirty="0">
                <a:latin typeface="Calibri"/>
                <a:cs typeface="Calibri"/>
              </a:rPr>
              <a:t>whichtax</a:t>
            </a:r>
            <a:r>
              <a:rPr sz="1400" spc="15" dirty="0">
                <a:latin typeface="Calibri"/>
                <a:cs typeface="Calibri"/>
              </a:rPr>
              <a:t> </a:t>
            </a:r>
            <a:r>
              <a:rPr sz="1400" spc="-25" dirty="0">
                <a:latin typeface="Calibri"/>
                <a:cs typeface="Calibri"/>
              </a:rPr>
              <a:t>has </a:t>
            </a:r>
            <a:r>
              <a:rPr sz="1400" dirty="0">
                <a:latin typeface="Calibri"/>
                <a:cs typeface="Calibri"/>
              </a:rPr>
              <a:t>been </a:t>
            </a:r>
            <a:r>
              <a:rPr sz="1400" spc="-10" dirty="0">
                <a:latin typeface="Calibri"/>
                <a:cs typeface="Calibri"/>
              </a:rPr>
              <a:t>deposited</a:t>
            </a:r>
            <a:r>
              <a:rPr sz="1400" spc="-60" dirty="0">
                <a:latin typeface="Calibri"/>
                <a:cs typeface="Calibri"/>
              </a:rPr>
              <a:t> </a:t>
            </a:r>
            <a:r>
              <a:rPr sz="1400" dirty="0">
                <a:latin typeface="Calibri"/>
                <a:cs typeface="Calibri"/>
              </a:rPr>
              <a:t>i.e.</a:t>
            </a:r>
            <a:r>
              <a:rPr sz="1400" spc="-20" dirty="0">
                <a:latin typeface="Calibri"/>
                <a:cs typeface="Calibri"/>
              </a:rPr>
              <a:t> </a:t>
            </a:r>
            <a:r>
              <a:rPr sz="1400" spc="-10" dirty="0">
                <a:latin typeface="Calibri"/>
                <a:cs typeface="Calibri"/>
              </a:rPr>
              <a:t>challan </a:t>
            </a:r>
            <a:r>
              <a:rPr sz="1400" dirty="0">
                <a:latin typeface="Calibri"/>
                <a:cs typeface="Calibri"/>
              </a:rPr>
              <a:t>tender</a:t>
            </a:r>
            <a:r>
              <a:rPr sz="1400" spc="-10" dirty="0">
                <a:latin typeface="Calibri"/>
                <a:cs typeface="Calibri"/>
              </a:rPr>
              <a:t> date</a:t>
            </a:r>
            <a:r>
              <a:rPr sz="1400" spc="-40" dirty="0">
                <a:latin typeface="Calibri"/>
                <a:cs typeface="Calibri"/>
              </a:rPr>
              <a:t> </a:t>
            </a:r>
            <a:r>
              <a:rPr sz="1400" dirty="0">
                <a:latin typeface="Calibri"/>
                <a:cs typeface="Calibri"/>
              </a:rPr>
              <a:t>in</a:t>
            </a:r>
            <a:r>
              <a:rPr sz="1400" spc="240" dirty="0">
                <a:latin typeface="Calibri"/>
                <a:cs typeface="Calibri"/>
              </a:rPr>
              <a:t> </a:t>
            </a:r>
            <a:r>
              <a:rPr sz="1400" spc="-10" dirty="0">
                <a:latin typeface="Calibri"/>
                <a:cs typeface="Calibri"/>
              </a:rPr>
              <a:t>DDMMYYYY format</a:t>
            </a:r>
            <a:endParaRPr sz="1400">
              <a:latin typeface="Calibri"/>
              <a:cs typeface="Calibri"/>
            </a:endParaRPr>
          </a:p>
        </p:txBody>
      </p:sp>
      <p:grpSp>
        <p:nvGrpSpPr>
          <p:cNvPr id="15" name="object 15"/>
          <p:cNvGrpSpPr/>
          <p:nvPr/>
        </p:nvGrpSpPr>
        <p:grpSpPr>
          <a:xfrm>
            <a:off x="4174045" y="2154745"/>
            <a:ext cx="1687830" cy="1693545"/>
            <a:chOff x="4174045" y="2154745"/>
            <a:chExt cx="1687830" cy="1693545"/>
          </a:xfrm>
        </p:grpSpPr>
        <p:sp>
          <p:nvSpPr>
            <p:cNvPr id="16" name="object 16"/>
            <p:cNvSpPr/>
            <p:nvPr/>
          </p:nvSpPr>
          <p:spPr>
            <a:xfrm>
              <a:off x="4178808" y="2159507"/>
              <a:ext cx="1678305" cy="1684020"/>
            </a:xfrm>
            <a:custGeom>
              <a:avLst/>
              <a:gdLst/>
              <a:ahLst/>
              <a:cxnLst/>
              <a:rect l="l" t="t" r="r" b="b"/>
              <a:pathLst>
                <a:path w="1678304" h="1684020">
                  <a:moveTo>
                    <a:pt x="1623314" y="0"/>
                  </a:moveTo>
                  <a:lnTo>
                    <a:pt x="1086612" y="1052067"/>
                  </a:lnTo>
                  <a:lnTo>
                    <a:pt x="81533" y="1038097"/>
                  </a:lnTo>
                  <a:lnTo>
                    <a:pt x="49783" y="1046606"/>
                  </a:lnTo>
                  <a:lnTo>
                    <a:pt x="23875" y="1069466"/>
                  </a:lnTo>
                  <a:lnTo>
                    <a:pt x="6350" y="1103756"/>
                  </a:lnTo>
                  <a:lnTo>
                    <a:pt x="0" y="1145793"/>
                  </a:lnTo>
                  <a:lnTo>
                    <a:pt x="0" y="1576450"/>
                  </a:lnTo>
                  <a:lnTo>
                    <a:pt x="6350" y="1618233"/>
                  </a:lnTo>
                  <a:lnTo>
                    <a:pt x="23875" y="1652523"/>
                  </a:lnTo>
                  <a:lnTo>
                    <a:pt x="49783" y="1675510"/>
                  </a:lnTo>
                  <a:lnTo>
                    <a:pt x="81533" y="1684019"/>
                  </a:lnTo>
                  <a:lnTo>
                    <a:pt x="1596389" y="1684019"/>
                  </a:lnTo>
                  <a:lnTo>
                    <a:pt x="1628139" y="1675510"/>
                  </a:lnTo>
                  <a:lnTo>
                    <a:pt x="1654047" y="1652523"/>
                  </a:lnTo>
                  <a:lnTo>
                    <a:pt x="1671574" y="1618233"/>
                  </a:lnTo>
                  <a:lnTo>
                    <a:pt x="1677924" y="1576450"/>
                  </a:lnTo>
                  <a:lnTo>
                    <a:pt x="1677924" y="1145793"/>
                  </a:lnTo>
                  <a:lnTo>
                    <a:pt x="1671574" y="1103756"/>
                  </a:lnTo>
                  <a:lnTo>
                    <a:pt x="1654047" y="1069466"/>
                  </a:lnTo>
                  <a:lnTo>
                    <a:pt x="1628139" y="1046606"/>
                  </a:lnTo>
                  <a:lnTo>
                    <a:pt x="1596389" y="1038097"/>
                  </a:lnTo>
                  <a:lnTo>
                    <a:pt x="1465961" y="1052067"/>
                  </a:lnTo>
                  <a:lnTo>
                    <a:pt x="1623314" y="0"/>
                  </a:lnTo>
                  <a:close/>
                </a:path>
              </a:pathLst>
            </a:custGeom>
            <a:solidFill>
              <a:srgbClr val="F3B46C"/>
            </a:solidFill>
          </p:spPr>
          <p:txBody>
            <a:bodyPr wrap="square" lIns="0" tIns="0" rIns="0" bIns="0" rtlCol="0"/>
            <a:lstStyle/>
            <a:p>
              <a:endParaRPr/>
            </a:p>
          </p:txBody>
        </p:sp>
        <p:sp>
          <p:nvSpPr>
            <p:cNvPr id="17" name="object 17"/>
            <p:cNvSpPr/>
            <p:nvPr/>
          </p:nvSpPr>
          <p:spPr>
            <a:xfrm>
              <a:off x="4178808" y="2159507"/>
              <a:ext cx="1678305" cy="1684020"/>
            </a:xfrm>
            <a:custGeom>
              <a:avLst/>
              <a:gdLst/>
              <a:ahLst/>
              <a:cxnLst/>
              <a:rect l="l" t="t" r="r" b="b"/>
              <a:pathLst>
                <a:path w="1678304" h="1684020">
                  <a:moveTo>
                    <a:pt x="0" y="1145793"/>
                  </a:moveTo>
                  <a:lnTo>
                    <a:pt x="6350" y="1103756"/>
                  </a:lnTo>
                  <a:lnTo>
                    <a:pt x="23875" y="1069466"/>
                  </a:lnTo>
                  <a:lnTo>
                    <a:pt x="49783" y="1046606"/>
                  </a:lnTo>
                  <a:lnTo>
                    <a:pt x="81533" y="1038097"/>
                  </a:lnTo>
                  <a:lnTo>
                    <a:pt x="1086612" y="1052067"/>
                  </a:lnTo>
                  <a:lnTo>
                    <a:pt x="1623314" y="0"/>
                  </a:lnTo>
                  <a:lnTo>
                    <a:pt x="1465961" y="1052067"/>
                  </a:lnTo>
                  <a:lnTo>
                    <a:pt x="1596389" y="1038097"/>
                  </a:lnTo>
                  <a:lnTo>
                    <a:pt x="1628139" y="1046606"/>
                  </a:lnTo>
                  <a:lnTo>
                    <a:pt x="1654047" y="1069466"/>
                  </a:lnTo>
                  <a:lnTo>
                    <a:pt x="1671574" y="1103756"/>
                  </a:lnTo>
                  <a:lnTo>
                    <a:pt x="1677924" y="1145793"/>
                  </a:lnTo>
                  <a:lnTo>
                    <a:pt x="1677924" y="1307211"/>
                  </a:lnTo>
                  <a:lnTo>
                    <a:pt x="1677924" y="1576450"/>
                  </a:lnTo>
                  <a:lnTo>
                    <a:pt x="1671574" y="1618233"/>
                  </a:lnTo>
                  <a:lnTo>
                    <a:pt x="1654047" y="1652523"/>
                  </a:lnTo>
                  <a:lnTo>
                    <a:pt x="1628139" y="1675510"/>
                  </a:lnTo>
                  <a:lnTo>
                    <a:pt x="1596389" y="1684019"/>
                  </a:lnTo>
                  <a:lnTo>
                    <a:pt x="1398269" y="1684019"/>
                  </a:lnTo>
                  <a:lnTo>
                    <a:pt x="978788" y="1684019"/>
                  </a:lnTo>
                  <a:lnTo>
                    <a:pt x="81533" y="1684019"/>
                  </a:lnTo>
                  <a:lnTo>
                    <a:pt x="49783" y="1675510"/>
                  </a:lnTo>
                  <a:lnTo>
                    <a:pt x="23875" y="1652523"/>
                  </a:lnTo>
                  <a:lnTo>
                    <a:pt x="6350" y="1618233"/>
                  </a:lnTo>
                  <a:lnTo>
                    <a:pt x="0" y="1576450"/>
                  </a:lnTo>
                  <a:lnTo>
                    <a:pt x="0" y="1307211"/>
                  </a:lnTo>
                  <a:lnTo>
                    <a:pt x="0" y="1145793"/>
                  </a:lnTo>
                  <a:close/>
                </a:path>
              </a:pathLst>
            </a:custGeom>
            <a:ln w="9144">
              <a:solidFill>
                <a:srgbClr val="000000"/>
              </a:solidFill>
            </a:ln>
          </p:spPr>
          <p:txBody>
            <a:bodyPr wrap="square" lIns="0" tIns="0" rIns="0" bIns="0" rtlCol="0"/>
            <a:lstStyle/>
            <a:p>
              <a:endParaRPr/>
            </a:p>
          </p:txBody>
        </p:sp>
      </p:grpSp>
      <p:sp>
        <p:nvSpPr>
          <p:cNvPr id="18" name="object 18"/>
          <p:cNvSpPr txBox="1"/>
          <p:nvPr/>
        </p:nvSpPr>
        <p:spPr>
          <a:xfrm>
            <a:off x="4304157" y="3172713"/>
            <a:ext cx="1000760"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5" dirty="0">
                <a:latin typeface="Calibri"/>
                <a:cs typeface="Calibri"/>
              </a:rPr>
              <a:t> </a:t>
            </a:r>
            <a:r>
              <a:rPr sz="1400" dirty="0">
                <a:latin typeface="Calibri"/>
                <a:cs typeface="Calibri"/>
              </a:rPr>
              <a:t>5</a:t>
            </a:r>
            <a:r>
              <a:rPr sz="1400" spc="-70" dirty="0">
                <a:latin typeface="Calibri"/>
                <a:cs typeface="Calibri"/>
              </a:rPr>
              <a:t> </a:t>
            </a:r>
            <a:r>
              <a:rPr sz="1400" spc="-10" dirty="0">
                <a:latin typeface="Calibri"/>
                <a:cs typeface="Calibri"/>
              </a:rPr>
              <a:t>digit </a:t>
            </a:r>
            <a:r>
              <a:rPr sz="1400" dirty="0">
                <a:latin typeface="Calibri"/>
                <a:cs typeface="Calibri"/>
              </a:rPr>
              <a:t>challan</a:t>
            </a:r>
            <a:r>
              <a:rPr sz="1400" spc="204" dirty="0">
                <a:latin typeface="Calibri"/>
                <a:cs typeface="Calibri"/>
              </a:rPr>
              <a:t> </a:t>
            </a:r>
            <a:r>
              <a:rPr sz="1400" spc="-10" dirty="0">
                <a:latin typeface="Calibri"/>
                <a:cs typeface="Calibri"/>
              </a:rPr>
              <a:t>serial number</a:t>
            </a:r>
            <a:endParaRPr sz="1400">
              <a:latin typeface="Calibri"/>
              <a:cs typeface="Calibri"/>
            </a:endParaRPr>
          </a:p>
        </p:txBody>
      </p:sp>
      <p:grpSp>
        <p:nvGrpSpPr>
          <p:cNvPr id="19" name="object 19"/>
          <p:cNvGrpSpPr/>
          <p:nvPr/>
        </p:nvGrpSpPr>
        <p:grpSpPr>
          <a:xfrm>
            <a:off x="5928169" y="2333053"/>
            <a:ext cx="2054860" cy="1809750"/>
            <a:chOff x="5928169" y="2333053"/>
            <a:chExt cx="2054860" cy="1809750"/>
          </a:xfrm>
        </p:grpSpPr>
        <p:sp>
          <p:nvSpPr>
            <p:cNvPr id="20" name="object 20"/>
            <p:cNvSpPr/>
            <p:nvPr/>
          </p:nvSpPr>
          <p:spPr>
            <a:xfrm>
              <a:off x="5932932" y="2337816"/>
              <a:ext cx="2045335" cy="1800225"/>
            </a:xfrm>
            <a:custGeom>
              <a:avLst/>
              <a:gdLst/>
              <a:ahLst/>
              <a:cxnLst/>
              <a:rect l="l" t="t" r="r" b="b"/>
              <a:pathLst>
                <a:path w="2045334" h="1800225">
                  <a:moveTo>
                    <a:pt x="999109" y="0"/>
                  </a:moveTo>
                  <a:lnTo>
                    <a:pt x="1324483" y="1107439"/>
                  </a:lnTo>
                  <a:lnTo>
                    <a:pt x="99440" y="1092200"/>
                  </a:lnTo>
                  <a:lnTo>
                    <a:pt x="60705" y="1101471"/>
                  </a:lnTo>
                  <a:lnTo>
                    <a:pt x="29082" y="1126489"/>
                  </a:lnTo>
                  <a:lnTo>
                    <a:pt x="7746" y="1164082"/>
                  </a:lnTo>
                  <a:lnTo>
                    <a:pt x="0" y="1210056"/>
                  </a:lnTo>
                  <a:lnTo>
                    <a:pt x="0" y="1681988"/>
                  </a:lnTo>
                  <a:lnTo>
                    <a:pt x="7746" y="1727708"/>
                  </a:lnTo>
                  <a:lnTo>
                    <a:pt x="29082" y="1765300"/>
                  </a:lnTo>
                  <a:lnTo>
                    <a:pt x="60705" y="1790573"/>
                  </a:lnTo>
                  <a:lnTo>
                    <a:pt x="99440" y="1799844"/>
                  </a:lnTo>
                  <a:lnTo>
                    <a:pt x="1945766" y="1799844"/>
                  </a:lnTo>
                  <a:lnTo>
                    <a:pt x="1984501" y="1790573"/>
                  </a:lnTo>
                  <a:lnTo>
                    <a:pt x="2016124" y="1765300"/>
                  </a:lnTo>
                  <a:lnTo>
                    <a:pt x="2037334" y="1727708"/>
                  </a:lnTo>
                  <a:lnTo>
                    <a:pt x="2045208" y="1681988"/>
                  </a:lnTo>
                  <a:lnTo>
                    <a:pt x="2045208" y="1210056"/>
                  </a:lnTo>
                  <a:lnTo>
                    <a:pt x="2037334" y="1164082"/>
                  </a:lnTo>
                  <a:lnTo>
                    <a:pt x="2016124" y="1126489"/>
                  </a:lnTo>
                  <a:lnTo>
                    <a:pt x="1984501" y="1101471"/>
                  </a:lnTo>
                  <a:lnTo>
                    <a:pt x="1945766" y="1092200"/>
                  </a:lnTo>
                  <a:lnTo>
                    <a:pt x="1786889" y="1107439"/>
                  </a:lnTo>
                  <a:lnTo>
                    <a:pt x="999109" y="0"/>
                  </a:lnTo>
                  <a:close/>
                </a:path>
              </a:pathLst>
            </a:custGeom>
            <a:solidFill>
              <a:srgbClr val="F3B46C"/>
            </a:solidFill>
          </p:spPr>
          <p:txBody>
            <a:bodyPr wrap="square" lIns="0" tIns="0" rIns="0" bIns="0" rtlCol="0"/>
            <a:lstStyle/>
            <a:p>
              <a:endParaRPr/>
            </a:p>
          </p:txBody>
        </p:sp>
        <p:sp>
          <p:nvSpPr>
            <p:cNvPr id="21" name="object 21"/>
            <p:cNvSpPr/>
            <p:nvPr/>
          </p:nvSpPr>
          <p:spPr>
            <a:xfrm>
              <a:off x="5932932" y="2337816"/>
              <a:ext cx="2045335" cy="1800225"/>
            </a:xfrm>
            <a:custGeom>
              <a:avLst/>
              <a:gdLst/>
              <a:ahLst/>
              <a:cxnLst/>
              <a:rect l="l" t="t" r="r" b="b"/>
              <a:pathLst>
                <a:path w="2045334" h="1800225">
                  <a:moveTo>
                    <a:pt x="0" y="1210056"/>
                  </a:moveTo>
                  <a:lnTo>
                    <a:pt x="7746" y="1164082"/>
                  </a:lnTo>
                  <a:lnTo>
                    <a:pt x="29082" y="1126489"/>
                  </a:lnTo>
                  <a:lnTo>
                    <a:pt x="60705" y="1101471"/>
                  </a:lnTo>
                  <a:lnTo>
                    <a:pt x="99440" y="1092200"/>
                  </a:lnTo>
                  <a:lnTo>
                    <a:pt x="1324483" y="1107439"/>
                  </a:lnTo>
                  <a:lnTo>
                    <a:pt x="999109" y="0"/>
                  </a:lnTo>
                  <a:lnTo>
                    <a:pt x="1786889" y="1107439"/>
                  </a:lnTo>
                  <a:lnTo>
                    <a:pt x="1945766" y="1092200"/>
                  </a:lnTo>
                  <a:lnTo>
                    <a:pt x="1984501" y="1101471"/>
                  </a:lnTo>
                  <a:lnTo>
                    <a:pt x="2016124" y="1126489"/>
                  </a:lnTo>
                  <a:lnTo>
                    <a:pt x="2037334" y="1164082"/>
                  </a:lnTo>
                  <a:lnTo>
                    <a:pt x="2045208" y="1210056"/>
                  </a:lnTo>
                  <a:lnTo>
                    <a:pt x="2045208" y="1386967"/>
                  </a:lnTo>
                  <a:lnTo>
                    <a:pt x="2045208" y="1681988"/>
                  </a:lnTo>
                  <a:lnTo>
                    <a:pt x="2037334" y="1727708"/>
                  </a:lnTo>
                  <a:lnTo>
                    <a:pt x="2016124" y="1765300"/>
                  </a:lnTo>
                  <a:lnTo>
                    <a:pt x="1984501" y="1790573"/>
                  </a:lnTo>
                  <a:lnTo>
                    <a:pt x="1945766" y="1799844"/>
                  </a:lnTo>
                  <a:lnTo>
                    <a:pt x="1704339" y="1799844"/>
                  </a:lnTo>
                  <a:lnTo>
                    <a:pt x="1193038" y="1799844"/>
                  </a:lnTo>
                  <a:lnTo>
                    <a:pt x="99440" y="1799844"/>
                  </a:lnTo>
                  <a:lnTo>
                    <a:pt x="60705" y="1790573"/>
                  </a:lnTo>
                  <a:lnTo>
                    <a:pt x="29082" y="1765300"/>
                  </a:lnTo>
                  <a:lnTo>
                    <a:pt x="7746" y="1727708"/>
                  </a:lnTo>
                  <a:lnTo>
                    <a:pt x="0" y="1681988"/>
                  </a:lnTo>
                  <a:lnTo>
                    <a:pt x="0" y="1386967"/>
                  </a:lnTo>
                  <a:lnTo>
                    <a:pt x="0" y="1210056"/>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5983351" y="3451352"/>
            <a:ext cx="1997075"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Select</a:t>
            </a:r>
            <a:r>
              <a:rPr sz="1400" spc="-4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mode</a:t>
            </a:r>
            <a:r>
              <a:rPr sz="1400" spc="-25" dirty="0">
                <a:latin typeface="Calibri"/>
                <a:cs typeface="Calibri"/>
              </a:rPr>
              <a:t> </a:t>
            </a:r>
            <a:r>
              <a:rPr sz="1400" dirty="0">
                <a:latin typeface="Calibri"/>
                <a:cs typeface="Calibri"/>
              </a:rPr>
              <a:t>of</a:t>
            </a:r>
            <a:r>
              <a:rPr sz="1400" spc="270" dirty="0">
                <a:latin typeface="Calibri"/>
                <a:cs typeface="Calibri"/>
              </a:rPr>
              <a:t> </a:t>
            </a:r>
            <a:r>
              <a:rPr sz="1400" spc="-10" dirty="0">
                <a:latin typeface="Calibri"/>
                <a:cs typeface="Calibri"/>
              </a:rPr>
              <a:t>deposit </a:t>
            </a:r>
            <a:r>
              <a:rPr sz="1400" dirty="0">
                <a:latin typeface="Calibri"/>
                <a:cs typeface="Calibri"/>
              </a:rPr>
              <a:t>of</a:t>
            </a:r>
            <a:r>
              <a:rPr sz="1400" spc="-10" dirty="0">
                <a:latin typeface="Calibri"/>
                <a:cs typeface="Calibri"/>
              </a:rPr>
              <a:t> </a:t>
            </a:r>
            <a:r>
              <a:rPr sz="1400" dirty="0">
                <a:latin typeface="Calibri"/>
                <a:cs typeface="Calibri"/>
              </a:rPr>
              <a:t>TDS/TCS.</a:t>
            </a:r>
            <a:r>
              <a:rPr sz="1400" spc="229" dirty="0">
                <a:latin typeface="Calibri"/>
                <a:cs typeface="Calibri"/>
              </a:rPr>
              <a:t> </a:t>
            </a:r>
            <a:r>
              <a:rPr sz="1400" spc="-10" dirty="0">
                <a:latin typeface="Calibri"/>
                <a:cs typeface="Calibri"/>
              </a:rPr>
              <a:t>Refer</a:t>
            </a:r>
            <a:r>
              <a:rPr sz="1400" spc="-35" dirty="0">
                <a:latin typeface="Calibri"/>
                <a:cs typeface="Calibri"/>
              </a:rPr>
              <a:t> </a:t>
            </a:r>
            <a:r>
              <a:rPr sz="1400" dirty="0">
                <a:latin typeface="Calibri"/>
                <a:cs typeface="Calibri"/>
              </a:rPr>
              <a:t>note</a:t>
            </a:r>
            <a:r>
              <a:rPr sz="1400" spc="-55" dirty="0">
                <a:latin typeface="Calibri"/>
                <a:cs typeface="Calibri"/>
              </a:rPr>
              <a:t> </a:t>
            </a:r>
            <a:r>
              <a:rPr sz="1400" spc="-50" dirty="0">
                <a:latin typeface="Calibri"/>
                <a:cs typeface="Calibri"/>
              </a:rPr>
              <a:t>2 </a:t>
            </a:r>
            <a:r>
              <a:rPr sz="1400" dirty="0">
                <a:latin typeface="Calibri"/>
                <a:cs typeface="Calibri"/>
              </a:rPr>
              <a:t>and</a:t>
            </a:r>
            <a:r>
              <a:rPr sz="1400" spc="-35" dirty="0">
                <a:latin typeface="Calibri"/>
                <a:cs typeface="Calibri"/>
              </a:rPr>
              <a:t> </a:t>
            </a:r>
            <a:r>
              <a:rPr sz="1400" dirty="0">
                <a:latin typeface="Calibri"/>
                <a:cs typeface="Calibri"/>
              </a:rPr>
              <a:t>3</a:t>
            </a:r>
            <a:r>
              <a:rPr sz="1400" spc="-40" dirty="0">
                <a:latin typeface="Calibri"/>
                <a:cs typeface="Calibri"/>
              </a:rPr>
              <a:t> </a:t>
            </a:r>
            <a:r>
              <a:rPr sz="1400" spc="-10" dirty="0">
                <a:latin typeface="Calibri"/>
                <a:cs typeface="Calibri"/>
              </a:rPr>
              <a:t>below</a:t>
            </a:r>
            <a:endParaRPr sz="1400">
              <a:latin typeface="Calibri"/>
              <a:cs typeface="Calibri"/>
            </a:endParaRPr>
          </a:p>
        </p:txBody>
      </p:sp>
      <p:grpSp>
        <p:nvGrpSpPr>
          <p:cNvPr id="23" name="object 23"/>
          <p:cNvGrpSpPr/>
          <p:nvPr/>
        </p:nvGrpSpPr>
        <p:grpSpPr>
          <a:xfrm>
            <a:off x="6336791" y="2231135"/>
            <a:ext cx="2125980" cy="2684145"/>
            <a:chOff x="6336791" y="2231135"/>
            <a:chExt cx="2125980" cy="2684145"/>
          </a:xfrm>
        </p:grpSpPr>
        <p:sp>
          <p:nvSpPr>
            <p:cNvPr id="24" name="object 24"/>
            <p:cNvSpPr/>
            <p:nvPr/>
          </p:nvSpPr>
          <p:spPr>
            <a:xfrm>
              <a:off x="6341363" y="2235707"/>
              <a:ext cx="2117090" cy="2674620"/>
            </a:xfrm>
            <a:custGeom>
              <a:avLst/>
              <a:gdLst/>
              <a:ahLst/>
              <a:cxnLst/>
              <a:rect l="l" t="t" r="r" b="b"/>
              <a:pathLst>
                <a:path w="2117090" h="2674620">
                  <a:moveTo>
                    <a:pt x="2080514" y="0"/>
                  </a:moveTo>
                  <a:lnTo>
                    <a:pt x="1650872" y="2022602"/>
                  </a:lnTo>
                  <a:lnTo>
                    <a:pt x="102870" y="2008377"/>
                  </a:lnTo>
                  <a:lnTo>
                    <a:pt x="62864" y="2017014"/>
                  </a:lnTo>
                  <a:lnTo>
                    <a:pt x="30099" y="2040635"/>
                  </a:lnTo>
                  <a:lnTo>
                    <a:pt x="8127" y="2076068"/>
                  </a:lnTo>
                  <a:lnTo>
                    <a:pt x="0" y="2119375"/>
                  </a:lnTo>
                  <a:lnTo>
                    <a:pt x="0" y="2563622"/>
                  </a:lnTo>
                  <a:lnTo>
                    <a:pt x="8127" y="2606674"/>
                  </a:lnTo>
                  <a:lnTo>
                    <a:pt x="30099" y="2642108"/>
                  </a:lnTo>
                  <a:lnTo>
                    <a:pt x="62864" y="2665856"/>
                  </a:lnTo>
                  <a:lnTo>
                    <a:pt x="102870" y="2674619"/>
                  </a:lnTo>
                  <a:lnTo>
                    <a:pt x="2013965" y="2674619"/>
                  </a:lnTo>
                  <a:lnTo>
                    <a:pt x="2054097" y="2665856"/>
                  </a:lnTo>
                  <a:lnTo>
                    <a:pt x="2086737" y="2642108"/>
                  </a:lnTo>
                  <a:lnTo>
                    <a:pt x="2108708" y="2606674"/>
                  </a:lnTo>
                  <a:lnTo>
                    <a:pt x="2116836" y="2563622"/>
                  </a:lnTo>
                  <a:lnTo>
                    <a:pt x="2116836" y="2119375"/>
                  </a:lnTo>
                  <a:lnTo>
                    <a:pt x="2108708" y="2076068"/>
                  </a:lnTo>
                  <a:lnTo>
                    <a:pt x="2086737" y="2040635"/>
                  </a:lnTo>
                  <a:lnTo>
                    <a:pt x="2054097" y="2017014"/>
                  </a:lnTo>
                  <a:lnTo>
                    <a:pt x="2013965" y="2008377"/>
                  </a:lnTo>
                  <a:lnTo>
                    <a:pt x="1937892" y="2009520"/>
                  </a:lnTo>
                  <a:lnTo>
                    <a:pt x="2080514" y="0"/>
                  </a:lnTo>
                  <a:close/>
                </a:path>
              </a:pathLst>
            </a:custGeom>
            <a:solidFill>
              <a:srgbClr val="F3B46C"/>
            </a:solidFill>
          </p:spPr>
          <p:txBody>
            <a:bodyPr wrap="square" lIns="0" tIns="0" rIns="0" bIns="0" rtlCol="0"/>
            <a:lstStyle/>
            <a:p>
              <a:endParaRPr/>
            </a:p>
          </p:txBody>
        </p:sp>
        <p:sp>
          <p:nvSpPr>
            <p:cNvPr id="25" name="object 25"/>
            <p:cNvSpPr/>
            <p:nvPr/>
          </p:nvSpPr>
          <p:spPr>
            <a:xfrm>
              <a:off x="6341363" y="2235707"/>
              <a:ext cx="2117090" cy="2674620"/>
            </a:xfrm>
            <a:custGeom>
              <a:avLst/>
              <a:gdLst/>
              <a:ahLst/>
              <a:cxnLst/>
              <a:rect l="l" t="t" r="r" b="b"/>
              <a:pathLst>
                <a:path w="2117090" h="2674620">
                  <a:moveTo>
                    <a:pt x="0" y="2119375"/>
                  </a:moveTo>
                  <a:lnTo>
                    <a:pt x="8127" y="2076068"/>
                  </a:lnTo>
                  <a:lnTo>
                    <a:pt x="30099" y="2040635"/>
                  </a:lnTo>
                  <a:lnTo>
                    <a:pt x="62864" y="2017014"/>
                  </a:lnTo>
                  <a:lnTo>
                    <a:pt x="102870" y="2008377"/>
                  </a:lnTo>
                  <a:lnTo>
                    <a:pt x="1650872" y="2022602"/>
                  </a:lnTo>
                  <a:lnTo>
                    <a:pt x="2080514" y="0"/>
                  </a:lnTo>
                  <a:lnTo>
                    <a:pt x="1937892" y="2009520"/>
                  </a:lnTo>
                  <a:lnTo>
                    <a:pt x="2013965" y="2008377"/>
                  </a:lnTo>
                  <a:lnTo>
                    <a:pt x="2054097" y="2017014"/>
                  </a:lnTo>
                  <a:lnTo>
                    <a:pt x="2086737" y="2040635"/>
                  </a:lnTo>
                  <a:lnTo>
                    <a:pt x="2108708" y="2076068"/>
                  </a:lnTo>
                  <a:lnTo>
                    <a:pt x="2116836" y="2119375"/>
                  </a:lnTo>
                  <a:lnTo>
                    <a:pt x="2116836" y="2285872"/>
                  </a:lnTo>
                  <a:lnTo>
                    <a:pt x="2116836" y="2563622"/>
                  </a:lnTo>
                  <a:lnTo>
                    <a:pt x="2108708" y="2606674"/>
                  </a:lnTo>
                  <a:lnTo>
                    <a:pt x="2086737" y="2642108"/>
                  </a:lnTo>
                  <a:lnTo>
                    <a:pt x="2054097" y="2665856"/>
                  </a:lnTo>
                  <a:lnTo>
                    <a:pt x="2013965" y="2674619"/>
                  </a:lnTo>
                  <a:lnTo>
                    <a:pt x="1764030" y="2674619"/>
                  </a:lnTo>
                  <a:lnTo>
                    <a:pt x="1234820" y="2674619"/>
                  </a:lnTo>
                  <a:lnTo>
                    <a:pt x="102870" y="2674619"/>
                  </a:lnTo>
                  <a:lnTo>
                    <a:pt x="62864" y="2665856"/>
                  </a:lnTo>
                  <a:lnTo>
                    <a:pt x="30099" y="2642108"/>
                  </a:lnTo>
                  <a:lnTo>
                    <a:pt x="8127" y="2606674"/>
                  </a:lnTo>
                  <a:lnTo>
                    <a:pt x="0" y="2563622"/>
                  </a:lnTo>
                  <a:lnTo>
                    <a:pt x="0" y="2285872"/>
                  </a:lnTo>
                  <a:lnTo>
                    <a:pt x="0" y="2119375"/>
                  </a:lnTo>
                  <a:close/>
                </a:path>
              </a:pathLst>
            </a:custGeom>
            <a:ln w="9144">
              <a:solidFill>
                <a:srgbClr val="000000"/>
              </a:solidFill>
            </a:ln>
          </p:spPr>
          <p:txBody>
            <a:bodyPr wrap="square" lIns="0" tIns="0" rIns="0" bIns="0" rtlCol="0"/>
            <a:lstStyle/>
            <a:p>
              <a:endParaRPr/>
            </a:p>
          </p:txBody>
        </p:sp>
      </p:grpSp>
      <p:sp>
        <p:nvSpPr>
          <p:cNvPr id="26" name="object 26"/>
          <p:cNvSpPr txBox="1"/>
          <p:nvPr/>
        </p:nvSpPr>
        <p:spPr>
          <a:xfrm>
            <a:off x="6385686" y="4239514"/>
            <a:ext cx="1805305" cy="66675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45" dirty="0">
                <a:latin typeface="Calibri"/>
                <a:cs typeface="Calibri"/>
              </a:rPr>
              <a:t> </a:t>
            </a:r>
            <a:r>
              <a:rPr sz="1400" spc="-10" dirty="0">
                <a:latin typeface="Calibri"/>
                <a:cs typeface="Calibri"/>
              </a:rPr>
              <a:t>interest</a:t>
            </a:r>
            <a:r>
              <a:rPr sz="1400" spc="-30" dirty="0">
                <a:latin typeface="Calibri"/>
                <a:cs typeface="Calibri"/>
              </a:rPr>
              <a:t> </a:t>
            </a:r>
            <a:r>
              <a:rPr sz="1400" dirty="0">
                <a:latin typeface="Calibri"/>
                <a:cs typeface="Calibri"/>
              </a:rPr>
              <a:t>amount</a:t>
            </a:r>
            <a:r>
              <a:rPr sz="1400" spc="-75" dirty="0">
                <a:latin typeface="Calibri"/>
                <a:cs typeface="Calibri"/>
              </a:rPr>
              <a:t> </a:t>
            </a:r>
            <a:r>
              <a:rPr sz="1400" spc="-25" dirty="0">
                <a:latin typeface="Calibri"/>
                <a:cs typeface="Calibri"/>
              </a:rPr>
              <a:t>to </a:t>
            </a:r>
            <a:r>
              <a:rPr sz="1400" dirty="0">
                <a:latin typeface="Calibri"/>
                <a:cs typeface="Calibri"/>
              </a:rPr>
              <a:t>be</a:t>
            </a:r>
            <a:r>
              <a:rPr sz="1400" spc="20" dirty="0">
                <a:latin typeface="Calibri"/>
                <a:cs typeface="Calibri"/>
              </a:rPr>
              <a:t> </a:t>
            </a:r>
            <a:r>
              <a:rPr sz="1400" spc="-25" dirty="0">
                <a:latin typeface="Calibri"/>
                <a:cs typeface="Calibri"/>
              </a:rPr>
              <a:t>allocated</a:t>
            </a:r>
            <a:r>
              <a:rPr sz="1400" spc="-65" dirty="0">
                <a:latin typeface="Calibri"/>
                <a:cs typeface="Calibri"/>
              </a:rPr>
              <a:t> </a:t>
            </a:r>
            <a:r>
              <a:rPr sz="1400" dirty="0">
                <a:latin typeface="Calibri"/>
                <a:cs typeface="Calibri"/>
              </a:rPr>
              <a:t>out</a:t>
            </a:r>
            <a:r>
              <a:rPr sz="1400" spc="-35" dirty="0">
                <a:latin typeface="Calibri"/>
                <a:cs typeface="Calibri"/>
              </a:rPr>
              <a:t> </a:t>
            </a:r>
            <a:r>
              <a:rPr sz="1400" dirty="0">
                <a:latin typeface="Calibri"/>
                <a:cs typeface="Calibri"/>
              </a:rPr>
              <a:t>of</a:t>
            </a:r>
            <a:r>
              <a:rPr sz="1400" spc="-10" dirty="0">
                <a:latin typeface="Calibri"/>
                <a:cs typeface="Calibri"/>
              </a:rPr>
              <a:t> </a:t>
            </a:r>
            <a:r>
              <a:rPr sz="1400" spc="-20" dirty="0">
                <a:latin typeface="Calibri"/>
                <a:cs typeface="Calibri"/>
              </a:rPr>
              <a:t>total </a:t>
            </a:r>
            <a:r>
              <a:rPr sz="1400" dirty="0">
                <a:latin typeface="Calibri"/>
                <a:cs typeface="Calibri"/>
              </a:rPr>
              <a:t>interest</a:t>
            </a:r>
            <a:r>
              <a:rPr sz="1400" spc="170" dirty="0">
                <a:latin typeface="Calibri"/>
                <a:cs typeface="Calibri"/>
              </a:rPr>
              <a:t> </a:t>
            </a:r>
            <a:r>
              <a:rPr sz="1400" spc="-10" dirty="0">
                <a:latin typeface="Calibri"/>
                <a:cs typeface="Calibri"/>
              </a:rPr>
              <a:t>deposited</a:t>
            </a:r>
            <a:endParaRPr sz="1400">
              <a:latin typeface="Calibri"/>
              <a:cs typeface="Calibri"/>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23</a:t>
            </a:fld>
            <a:endParaRPr spc="-25" dirty="0"/>
          </a:p>
        </p:txBody>
      </p:sp>
      <p:pic>
        <p:nvPicPr>
          <p:cNvPr id="28" name="Picture 27">
            <a:extLst>
              <a:ext uri="{FF2B5EF4-FFF2-40B4-BE49-F238E27FC236}">
                <a16:creationId xmlns:a16="http://schemas.microsoft.com/office/drawing/2014/main" id="{72FDF65A-BAC8-44E4-B506-7DF3730F5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3736" y="1099518"/>
            <a:ext cx="8567747" cy="3400853"/>
          </a:xfrm>
          <a:prstGeom prst="rect">
            <a:avLst/>
          </a:prstGeom>
        </p:spPr>
      </p:pic>
      <p:sp>
        <p:nvSpPr>
          <p:cNvPr id="4" name="object 4"/>
          <p:cNvSpPr txBox="1">
            <a:spLocks noGrp="1"/>
          </p:cNvSpPr>
          <p:nvPr>
            <p:ph type="title"/>
          </p:nvPr>
        </p:nvSpPr>
        <p:spPr>
          <a:prstGeom prst="rect">
            <a:avLst/>
          </a:prstGeom>
        </p:spPr>
        <p:txBody>
          <a:bodyPr vert="horz" wrap="square" lIns="0" tIns="166242" rIns="0" bIns="0" rtlCol="0">
            <a:spAutoFit/>
          </a:bodyPr>
          <a:lstStyle/>
          <a:p>
            <a:pPr marL="2297430" marR="5080" indent="-1664970">
              <a:lnSpc>
                <a:spcPct val="100000"/>
              </a:lnSpc>
              <a:spcBef>
                <a:spcPts val="100"/>
              </a:spcBef>
            </a:pPr>
            <a:r>
              <a:rPr dirty="0"/>
              <a:t>Regular</a:t>
            </a:r>
            <a:r>
              <a:rPr spc="-90" dirty="0"/>
              <a:t> </a:t>
            </a:r>
            <a:r>
              <a:rPr spc="-10" dirty="0"/>
              <a:t>Statement</a:t>
            </a:r>
            <a:r>
              <a:rPr spc="-55" dirty="0"/>
              <a:t> </a:t>
            </a:r>
            <a:r>
              <a:rPr dirty="0"/>
              <a:t>–</a:t>
            </a:r>
            <a:r>
              <a:rPr spc="-80" dirty="0"/>
              <a:t> </a:t>
            </a:r>
            <a:r>
              <a:rPr dirty="0"/>
              <a:t>Challan</a:t>
            </a:r>
            <a:r>
              <a:rPr spc="-80" dirty="0"/>
              <a:t> </a:t>
            </a:r>
            <a:r>
              <a:rPr dirty="0"/>
              <a:t>Details</a:t>
            </a:r>
            <a:r>
              <a:rPr spc="-75" dirty="0"/>
              <a:t> </a:t>
            </a:r>
            <a:r>
              <a:rPr dirty="0"/>
              <a:t>for</a:t>
            </a:r>
            <a:r>
              <a:rPr spc="-90" dirty="0"/>
              <a:t> </a:t>
            </a:r>
            <a:r>
              <a:rPr spc="-10" dirty="0"/>
              <a:t>Payment </a:t>
            </a:r>
            <a:r>
              <a:rPr dirty="0"/>
              <a:t>made</a:t>
            </a:r>
            <a:r>
              <a:rPr spc="-50" dirty="0"/>
              <a:t> </a:t>
            </a:r>
            <a:r>
              <a:rPr dirty="0"/>
              <a:t>through</a:t>
            </a:r>
            <a:r>
              <a:rPr spc="-50" dirty="0"/>
              <a:t> </a:t>
            </a:r>
            <a:r>
              <a:rPr spc="-10" dirty="0"/>
              <a:t>Challan</a:t>
            </a:r>
          </a:p>
        </p:txBody>
      </p:sp>
      <p:sp>
        <p:nvSpPr>
          <p:cNvPr id="5" name="object 5"/>
          <p:cNvSpPr txBox="1"/>
          <p:nvPr/>
        </p:nvSpPr>
        <p:spPr>
          <a:xfrm>
            <a:off x="173736" y="5212079"/>
            <a:ext cx="8766175" cy="830580"/>
          </a:xfrm>
          <a:prstGeom prst="rect">
            <a:avLst/>
          </a:prstGeom>
          <a:ln w="15240">
            <a:solidFill>
              <a:srgbClr val="A15D0D"/>
            </a:solidFill>
          </a:ln>
        </p:spPr>
        <p:txBody>
          <a:bodyPr vert="horz" wrap="square" lIns="0" tIns="82550" rIns="0" bIns="0" rtlCol="0">
            <a:spAutoFit/>
          </a:bodyPr>
          <a:lstStyle/>
          <a:p>
            <a:pPr marL="92075">
              <a:lnSpc>
                <a:spcPct val="100000"/>
              </a:lnSpc>
              <a:spcBef>
                <a:spcPts val="650"/>
              </a:spcBef>
            </a:pPr>
            <a:r>
              <a:rPr sz="1200" b="1" spc="-10" dirty="0">
                <a:solidFill>
                  <a:srgbClr val="A15D0D"/>
                </a:solidFill>
                <a:latin typeface="Calibri"/>
                <a:cs typeface="Calibri"/>
              </a:rPr>
              <a:t>Note:</a:t>
            </a:r>
            <a:endParaRPr sz="1200">
              <a:latin typeface="Calibri"/>
              <a:cs typeface="Calibri"/>
            </a:endParaRPr>
          </a:p>
          <a:p>
            <a:pPr marL="234950" indent="-142875">
              <a:lnSpc>
                <a:spcPct val="100000"/>
              </a:lnSpc>
              <a:buAutoNum type="arabicPeriod"/>
              <a:tabLst>
                <a:tab pos="234950" algn="l"/>
              </a:tabLst>
            </a:pPr>
            <a:r>
              <a:rPr sz="1200" spc="-20" dirty="0">
                <a:solidFill>
                  <a:srgbClr val="A15D0D"/>
                </a:solidFill>
                <a:latin typeface="Calibri"/>
                <a:cs typeface="Calibri"/>
              </a:rPr>
              <a:t>Minor</a:t>
            </a:r>
            <a:r>
              <a:rPr sz="1200" spc="-15" dirty="0">
                <a:solidFill>
                  <a:srgbClr val="A15D0D"/>
                </a:solidFill>
                <a:latin typeface="Calibri"/>
                <a:cs typeface="Calibri"/>
              </a:rPr>
              <a:t> </a:t>
            </a:r>
            <a:r>
              <a:rPr sz="1200" dirty="0">
                <a:solidFill>
                  <a:srgbClr val="A15D0D"/>
                </a:solidFill>
                <a:latin typeface="Calibri"/>
                <a:cs typeface="Calibri"/>
              </a:rPr>
              <a:t>Head</a:t>
            </a:r>
            <a:r>
              <a:rPr sz="1200" spc="-20" dirty="0">
                <a:solidFill>
                  <a:srgbClr val="A15D0D"/>
                </a:solidFill>
                <a:latin typeface="Calibri"/>
                <a:cs typeface="Calibri"/>
              </a:rPr>
              <a:t> </a:t>
            </a:r>
            <a:r>
              <a:rPr sz="1200" dirty="0">
                <a:solidFill>
                  <a:srgbClr val="A15D0D"/>
                </a:solidFill>
                <a:latin typeface="Calibri"/>
                <a:cs typeface="Calibri"/>
              </a:rPr>
              <a:t>of</a:t>
            </a:r>
            <a:r>
              <a:rPr sz="1200" spc="-35" dirty="0">
                <a:solidFill>
                  <a:srgbClr val="A15D0D"/>
                </a:solidFill>
                <a:latin typeface="Calibri"/>
                <a:cs typeface="Calibri"/>
              </a:rPr>
              <a:t> </a:t>
            </a:r>
            <a:r>
              <a:rPr sz="1200" spc="-10" dirty="0">
                <a:solidFill>
                  <a:srgbClr val="A15D0D"/>
                </a:solidFill>
                <a:latin typeface="Calibri"/>
                <a:cs typeface="Calibri"/>
              </a:rPr>
              <a:t>challan</a:t>
            </a:r>
            <a:r>
              <a:rPr sz="1200" spc="-50" dirty="0">
                <a:solidFill>
                  <a:srgbClr val="A15D0D"/>
                </a:solidFill>
                <a:latin typeface="Calibri"/>
                <a:cs typeface="Calibri"/>
              </a:rPr>
              <a:t> </a:t>
            </a:r>
            <a:r>
              <a:rPr sz="1200" spc="-10" dirty="0">
                <a:solidFill>
                  <a:srgbClr val="A15D0D"/>
                </a:solidFill>
                <a:latin typeface="Calibri"/>
                <a:cs typeface="Calibri"/>
              </a:rPr>
              <a:t>value</a:t>
            </a:r>
            <a:r>
              <a:rPr sz="1200" spc="-35" dirty="0">
                <a:solidFill>
                  <a:srgbClr val="A15D0D"/>
                </a:solidFill>
                <a:latin typeface="Calibri"/>
                <a:cs typeface="Calibri"/>
              </a:rPr>
              <a:t> </a:t>
            </a:r>
            <a:r>
              <a:rPr sz="1200" dirty="0">
                <a:solidFill>
                  <a:srgbClr val="A15D0D"/>
                </a:solidFill>
                <a:latin typeface="Calibri"/>
                <a:cs typeface="Calibri"/>
              </a:rPr>
              <a:t>to</a:t>
            </a:r>
            <a:r>
              <a:rPr sz="1200" spc="-15" dirty="0">
                <a:solidFill>
                  <a:srgbClr val="A15D0D"/>
                </a:solidFill>
                <a:latin typeface="Calibri"/>
                <a:cs typeface="Calibri"/>
              </a:rPr>
              <a:t> </a:t>
            </a:r>
            <a:r>
              <a:rPr sz="1200" dirty="0">
                <a:solidFill>
                  <a:srgbClr val="A15D0D"/>
                </a:solidFill>
                <a:latin typeface="Calibri"/>
                <a:cs typeface="Calibri"/>
              </a:rPr>
              <a:t>be</a:t>
            </a:r>
            <a:r>
              <a:rPr sz="1200" spc="-30" dirty="0">
                <a:solidFill>
                  <a:srgbClr val="A15D0D"/>
                </a:solidFill>
                <a:latin typeface="Calibri"/>
                <a:cs typeface="Calibri"/>
              </a:rPr>
              <a:t> </a:t>
            </a:r>
            <a:r>
              <a:rPr sz="1200" dirty="0">
                <a:solidFill>
                  <a:srgbClr val="A15D0D"/>
                </a:solidFill>
                <a:latin typeface="Calibri"/>
                <a:cs typeface="Calibri"/>
              </a:rPr>
              <a:t>quoted</a:t>
            </a:r>
            <a:r>
              <a:rPr sz="1200" spc="-40" dirty="0">
                <a:solidFill>
                  <a:srgbClr val="A15D0D"/>
                </a:solidFill>
                <a:latin typeface="Calibri"/>
                <a:cs typeface="Calibri"/>
              </a:rPr>
              <a:t> </a:t>
            </a:r>
            <a:r>
              <a:rPr sz="1200" dirty="0">
                <a:solidFill>
                  <a:srgbClr val="A15D0D"/>
                </a:solidFill>
                <a:latin typeface="Calibri"/>
                <a:cs typeface="Calibri"/>
              </a:rPr>
              <a:t>for </a:t>
            </a:r>
            <a:r>
              <a:rPr sz="1200" spc="-10" dirty="0">
                <a:solidFill>
                  <a:srgbClr val="A15D0D"/>
                </a:solidFill>
                <a:latin typeface="Calibri"/>
                <a:cs typeface="Calibri"/>
              </a:rPr>
              <a:t>statements</a:t>
            </a:r>
            <a:r>
              <a:rPr sz="1200" spc="-50" dirty="0">
                <a:solidFill>
                  <a:srgbClr val="A15D0D"/>
                </a:solidFill>
                <a:latin typeface="Calibri"/>
                <a:cs typeface="Calibri"/>
              </a:rPr>
              <a:t> </a:t>
            </a:r>
            <a:r>
              <a:rPr sz="1200" spc="-10" dirty="0">
                <a:solidFill>
                  <a:srgbClr val="A15D0D"/>
                </a:solidFill>
                <a:latin typeface="Calibri"/>
                <a:cs typeface="Calibri"/>
              </a:rPr>
              <a:t>pertaining</a:t>
            </a:r>
            <a:r>
              <a:rPr sz="1200" spc="-65"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dirty="0">
                <a:solidFill>
                  <a:srgbClr val="A15D0D"/>
                </a:solidFill>
                <a:latin typeface="Calibri"/>
                <a:cs typeface="Calibri"/>
              </a:rPr>
              <a:t>FY</a:t>
            </a:r>
            <a:r>
              <a:rPr sz="1200" spc="-5" dirty="0">
                <a:solidFill>
                  <a:srgbClr val="A15D0D"/>
                </a:solidFill>
                <a:latin typeface="Calibri"/>
                <a:cs typeface="Calibri"/>
              </a:rPr>
              <a:t> </a:t>
            </a:r>
            <a:r>
              <a:rPr sz="1200" spc="-10" dirty="0">
                <a:solidFill>
                  <a:srgbClr val="A15D0D"/>
                </a:solidFill>
                <a:latin typeface="Calibri"/>
                <a:cs typeface="Calibri"/>
              </a:rPr>
              <a:t>2013-14</a:t>
            </a:r>
            <a:r>
              <a:rPr sz="1200" spc="-75" dirty="0">
                <a:solidFill>
                  <a:srgbClr val="A15D0D"/>
                </a:solidFill>
                <a:latin typeface="Calibri"/>
                <a:cs typeface="Calibri"/>
              </a:rPr>
              <a:t> </a:t>
            </a:r>
            <a:r>
              <a:rPr sz="1200" spc="-20" dirty="0">
                <a:solidFill>
                  <a:srgbClr val="A15D0D"/>
                </a:solidFill>
                <a:latin typeface="Calibri"/>
                <a:cs typeface="Calibri"/>
              </a:rPr>
              <a:t>onwards</a:t>
            </a:r>
            <a:r>
              <a:rPr sz="1200" spc="-55" dirty="0">
                <a:solidFill>
                  <a:srgbClr val="A15D0D"/>
                </a:solidFill>
                <a:latin typeface="Calibri"/>
                <a:cs typeface="Calibri"/>
              </a:rPr>
              <a:t> </a:t>
            </a:r>
            <a:r>
              <a:rPr sz="1200" dirty="0">
                <a:solidFill>
                  <a:srgbClr val="A15D0D"/>
                </a:solidFill>
                <a:latin typeface="Calibri"/>
                <a:cs typeface="Calibri"/>
              </a:rPr>
              <a:t>for</a:t>
            </a:r>
            <a:r>
              <a:rPr sz="1200" spc="15" dirty="0">
                <a:solidFill>
                  <a:srgbClr val="A15D0D"/>
                </a:solidFill>
                <a:latin typeface="Calibri"/>
                <a:cs typeface="Calibri"/>
              </a:rPr>
              <a:t> </a:t>
            </a:r>
            <a:r>
              <a:rPr sz="1200" dirty="0">
                <a:solidFill>
                  <a:srgbClr val="A15D0D"/>
                </a:solidFill>
                <a:latin typeface="Calibri"/>
                <a:cs typeface="Calibri"/>
              </a:rPr>
              <a:t>tax</a:t>
            </a:r>
            <a:r>
              <a:rPr sz="1200" spc="-10" dirty="0">
                <a:solidFill>
                  <a:srgbClr val="A15D0D"/>
                </a:solidFill>
                <a:latin typeface="Calibri"/>
                <a:cs typeface="Calibri"/>
              </a:rPr>
              <a:t> deposited</a:t>
            </a:r>
            <a:r>
              <a:rPr sz="1200" spc="-80" dirty="0">
                <a:solidFill>
                  <a:srgbClr val="A15D0D"/>
                </a:solidFill>
                <a:latin typeface="Calibri"/>
                <a:cs typeface="Calibri"/>
              </a:rPr>
              <a:t> </a:t>
            </a:r>
            <a:r>
              <a:rPr sz="1200" spc="-10" dirty="0">
                <a:solidFill>
                  <a:srgbClr val="A15D0D"/>
                </a:solidFill>
                <a:latin typeface="Calibri"/>
                <a:cs typeface="Calibri"/>
              </a:rPr>
              <a:t>throughchallan.</a:t>
            </a:r>
            <a:endParaRPr sz="1200">
              <a:latin typeface="Calibri"/>
              <a:cs typeface="Calibri"/>
            </a:endParaRPr>
          </a:p>
          <a:p>
            <a:pPr marL="238125" indent="-146050">
              <a:lnSpc>
                <a:spcPct val="100000"/>
              </a:lnSpc>
              <a:spcBef>
                <a:spcPts val="5"/>
              </a:spcBef>
              <a:buAutoNum type="arabicPeriod"/>
              <a:tabLst>
                <a:tab pos="238125" algn="l"/>
              </a:tabLst>
            </a:pPr>
            <a:r>
              <a:rPr sz="1200" spc="-30" dirty="0">
                <a:solidFill>
                  <a:srgbClr val="A15D0D"/>
                </a:solidFill>
                <a:latin typeface="Calibri"/>
                <a:cs typeface="Calibri"/>
              </a:rPr>
              <a:t>For</a:t>
            </a:r>
            <a:r>
              <a:rPr sz="1200" spc="-45" dirty="0">
                <a:solidFill>
                  <a:srgbClr val="A15D0D"/>
                </a:solidFill>
                <a:latin typeface="Calibri"/>
                <a:cs typeface="Calibri"/>
              </a:rPr>
              <a:t> </a:t>
            </a:r>
            <a:r>
              <a:rPr sz="1200" spc="-20" dirty="0">
                <a:solidFill>
                  <a:srgbClr val="A15D0D"/>
                </a:solidFill>
                <a:latin typeface="Calibri"/>
                <a:cs typeface="Calibri"/>
              </a:rPr>
              <a:t>TDS</a:t>
            </a:r>
            <a:r>
              <a:rPr sz="1200" spc="-50" dirty="0">
                <a:solidFill>
                  <a:srgbClr val="A15D0D"/>
                </a:solidFill>
                <a:latin typeface="Calibri"/>
                <a:cs typeface="Calibri"/>
              </a:rPr>
              <a:t> </a:t>
            </a:r>
            <a:r>
              <a:rPr sz="1200" spc="-30" dirty="0">
                <a:solidFill>
                  <a:srgbClr val="A15D0D"/>
                </a:solidFill>
                <a:latin typeface="Calibri"/>
                <a:cs typeface="Calibri"/>
              </a:rPr>
              <a:t>payable</a:t>
            </a:r>
            <a:r>
              <a:rPr sz="1200" spc="-45" dirty="0">
                <a:solidFill>
                  <a:srgbClr val="A15D0D"/>
                </a:solidFill>
                <a:latin typeface="Calibri"/>
                <a:cs typeface="Calibri"/>
              </a:rPr>
              <a:t> </a:t>
            </a:r>
            <a:r>
              <a:rPr sz="1200" dirty="0">
                <a:solidFill>
                  <a:srgbClr val="A15D0D"/>
                </a:solidFill>
                <a:latin typeface="Calibri"/>
                <a:cs typeface="Calibri"/>
              </a:rPr>
              <a:t>by</a:t>
            </a:r>
            <a:r>
              <a:rPr sz="1200" spc="-70" dirty="0">
                <a:solidFill>
                  <a:srgbClr val="A15D0D"/>
                </a:solidFill>
                <a:latin typeface="Calibri"/>
                <a:cs typeface="Calibri"/>
              </a:rPr>
              <a:t> </a:t>
            </a:r>
            <a:r>
              <a:rPr sz="1200" spc="-45" dirty="0">
                <a:solidFill>
                  <a:srgbClr val="A15D0D"/>
                </a:solidFill>
                <a:latin typeface="Calibri"/>
                <a:cs typeface="Calibri"/>
              </a:rPr>
              <a:t>taxpayer,</a:t>
            </a:r>
            <a:r>
              <a:rPr sz="1200" spc="-35" dirty="0">
                <a:solidFill>
                  <a:srgbClr val="A15D0D"/>
                </a:solidFill>
                <a:latin typeface="Calibri"/>
                <a:cs typeface="Calibri"/>
              </a:rPr>
              <a:t> </a:t>
            </a:r>
            <a:r>
              <a:rPr sz="1200" spc="-25" dirty="0">
                <a:solidFill>
                  <a:srgbClr val="A15D0D"/>
                </a:solidFill>
                <a:latin typeface="Calibri"/>
                <a:cs typeface="Calibri"/>
              </a:rPr>
              <a:t>select</a:t>
            </a:r>
            <a:r>
              <a:rPr sz="1200" spc="-45" dirty="0">
                <a:solidFill>
                  <a:srgbClr val="A15D0D"/>
                </a:solidFill>
                <a:latin typeface="Calibri"/>
                <a:cs typeface="Calibri"/>
              </a:rPr>
              <a:t> ‘200’,</a:t>
            </a:r>
            <a:r>
              <a:rPr sz="1200" spc="-20" dirty="0">
                <a:solidFill>
                  <a:srgbClr val="A15D0D"/>
                </a:solidFill>
                <a:latin typeface="Calibri"/>
                <a:cs typeface="Calibri"/>
              </a:rPr>
              <a:t> </a:t>
            </a:r>
            <a:r>
              <a:rPr sz="1200" spc="-25" dirty="0">
                <a:solidFill>
                  <a:srgbClr val="A15D0D"/>
                </a:solidFill>
                <a:latin typeface="Calibri"/>
                <a:cs typeface="Calibri"/>
              </a:rPr>
              <a:t>select </a:t>
            </a:r>
            <a:r>
              <a:rPr sz="1200" spc="-20" dirty="0">
                <a:solidFill>
                  <a:srgbClr val="A15D0D"/>
                </a:solidFill>
                <a:latin typeface="Calibri"/>
                <a:cs typeface="Calibri"/>
              </a:rPr>
              <a:t>‘400’</a:t>
            </a:r>
            <a:r>
              <a:rPr sz="1200" spc="-15" dirty="0">
                <a:solidFill>
                  <a:srgbClr val="A15D0D"/>
                </a:solidFill>
                <a:latin typeface="Calibri"/>
                <a:cs typeface="Calibri"/>
              </a:rPr>
              <a:t> </a:t>
            </a:r>
            <a:r>
              <a:rPr sz="1200" spc="-25" dirty="0">
                <a:solidFill>
                  <a:srgbClr val="A15D0D"/>
                </a:solidFill>
                <a:latin typeface="Calibri"/>
                <a:cs typeface="Calibri"/>
              </a:rPr>
              <a:t>for</a:t>
            </a:r>
            <a:r>
              <a:rPr sz="1200" spc="-55" dirty="0">
                <a:solidFill>
                  <a:srgbClr val="A15D0D"/>
                </a:solidFill>
                <a:latin typeface="Calibri"/>
                <a:cs typeface="Calibri"/>
              </a:rPr>
              <a:t> </a:t>
            </a:r>
            <a:r>
              <a:rPr sz="1200" spc="-10" dirty="0">
                <a:solidFill>
                  <a:srgbClr val="A15D0D"/>
                </a:solidFill>
                <a:latin typeface="Calibri"/>
                <a:cs typeface="Calibri"/>
              </a:rPr>
              <a:t>TDS</a:t>
            </a:r>
            <a:r>
              <a:rPr sz="1200" spc="-40" dirty="0">
                <a:solidFill>
                  <a:srgbClr val="A15D0D"/>
                </a:solidFill>
                <a:latin typeface="Calibri"/>
                <a:cs typeface="Calibri"/>
              </a:rPr>
              <a:t> </a:t>
            </a:r>
            <a:r>
              <a:rPr sz="1200" spc="-25" dirty="0">
                <a:solidFill>
                  <a:srgbClr val="A15D0D"/>
                </a:solidFill>
                <a:latin typeface="Calibri"/>
                <a:cs typeface="Calibri"/>
              </a:rPr>
              <a:t>regular</a:t>
            </a:r>
            <a:r>
              <a:rPr sz="1200" spc="-45" dirty="0">
                <a:solidFill>
                  <a:srgbClr val="A15D0D"/>
                </a:solidFill>
                <a:latin typeface="Calibri"/>
                <a:cs typeface="Calibri"/>
              </a:rPr>
              <a:t> </a:t>
            </a:r>
            <a:r>
              <a:rPr sz="1200" spc="-30" dirty="0">
                <a:solidFill>
                  <a:srgbClr val="A15D0D"/>
                </a:solidFill>
                <a:latin typeface="Calibri"/>
                <a:cs typeface="Calibri"/>
              </a:rPr>
              <a:t>assessment</a:t>
            </a:r>
            <a:r>
              <a:rPr sz="1200" spc="-5" dirty="0">
                <a:solidFill>
                  <a:srgbClr val="A15D0D"/>
                </a:solidFill>
                <a:latin typeface="Calibri"/>
                <a:cs typeface="Calibri"/>
              </a:rPr>
              <a:t> </a:t>
            </a:r>
            <a:r>
              <a:rPr sz="1200" dirty="0">
                <a:solidFill>
                  <a:srgbClr val="A15D0D"/>
                </a:solidFill>
                <a:latin typeface="Calibri"/>
                <a:cs typeface="Calibri"/>
              </a:rPr>
              <a:t>raised</a:t>
            </a:r>
            <a:r>
              <a:rPr sz="1200" spc="229" dirty="0">
                <a:solidFill>
                  <a:srgbClr val="A15D0D"/>
                </a:solidFill>
                <a:latin typeface="Calibri"/>
                <a:cs typeface="Calibri"/>
              </a:rPr>
              <a:t> </a:t>
            </a:r>
            <a:r>
              <a:rPr sz="1200" spc="-10" dirty="0">
                <a:solidFill>
                  <a:srgbClr val="A15D0D"/>
                </a:solidFill>
                <a:latin typeface="Calibri"/>
                <a:cs typeface="Calibri"/>
              </a:rPr>
              <a:t>by</a:t>
            </a:r>
            <a:r>
              <a:rPr sz="1200" spc="-60" dirty="0">
                <a:solidFill>
                  <a:srgbClr val="A15D0D"/>
                </a:solidFill>
                <a:latin typeface="Calibri"/>
                <a:cs typeface="Calibri"/>
              </a:rPr>
              <a:t> </a:t>
            </a:r>
            <a:r>
              <a:rPr sz="1200" spc="-25" dirty="0">
                <a:solidFill>
                  <a:srgbClr val="A15D0D"/>
                </a:solidFill>
                <a:latin typeface="Calibri"/>
                <a:cs typeface="Calibri"/>
              </a:rPr>
              <a:t>Income </a:t>
            </a:r>
            <a:r>
              <a:rPr sz="1200" spc="-60" dirty="0">
                <a:solidFill>
                  <a:srgbClr val="A15D0D"/>
                </a:solidFill>
                <a:latin typeface="Calibri"/>
                <a:cs typeface="Calibri"/>
              </a:rPr>
              <a:t>Tax</a:t>
            </a:r>
            <a:r>
              <a:rPr sz="1200" spc="-15" dirty="0">
                <a:solidFill>
                  <a:srgbClr val="A15D0D"/>
                </a:solidFill>
                <a:latin typeface="Calibri"/>
                <a:cs typeface="Calibri"/>
              </a:rPr>
              <a:t> </a:t>
            </a:r>
            <a:r>
              <a:rPr sz="1200" spc="-25" dirty="0">
                <a:solidFill>
                  <a:srgbClr val="A15D0D"/>
                </a:solidFill>
                <a:latin typeface="Calibri"/>
                <a:cs typeface="Calibri"/>
              </a:rPr>
              <a:t>Dept.</a:t>
            </a:r>
            <a:r>
              <a:rPr sz="1200" spc="-60" dirty="0">
                <a:solidFill>
                  <a:srgbClr val="A15D0D"/>
                </a:solidFill>
                <a:latin typeface="Calibri"/>
                <a:cs typeface="Calibri"/>
              </a:rPr>
              <a:t> </a:t>
            </a:r>
            <a:r>
              <a:rPr sz="1200" spc="-20" dirty="0">
                <a:solidFill>
                  <a:srgbClr val="A15D0D"/>
                </a:solidFill>
                <a:latin typeface="Calibri"/>
                <a:cs typeface="Calibri"/>
              </a:rPr>
              <a:t>and</a:t>
            </a:r>
            <a:r>
              <a:rPr sz="1200" spc="-50" dirty="0">
                <a:solidFill>
                  <a:srgbClr val="A15D0D"/>
                </a:solidFill>
                <a:latin typeface="Calibri"/>
                <a:cs typeface="Calibri"/>
              </a:rPr>
              <a:t> </a:t>
            </a:r>
            <a:r>
              <a:rPr sz="1200" spc="-25" dirty="0">
                <a:solidFill>
                  <a:srgbClr val="A15D0D"/>
                </a:solidFill>
                <a:latin typeface="Calibri"/>
                <a:cs typeface="Calibri"/>
              </a:rPr>
              <a:t>select</a:t>
            </a:r>
            <a:r>
              <a:rPr sz="1200" spc="-10" dirty="0">
                <a:solidFill>
                  <a:srgbClr val="A15D0D"/>
                </a:solidFill>
                <a:latin typeface="Calibri"/>
                <a:cs typeface="Calibri"/>
              </a:rPr>
              <a:t> </a:t>
            </a:r>
            <a:r>
              <a:rPr sz="1200" spc="-20" dirty="0">
                <a:solidFill>
                  <a:srgbClr val="A15D0D"/>
                </a:solidFill>
                <a:latin typeface="Calibri"/>
                <a:cs typeface="Calibri"/>
              </a:rPr>
              <a:t>‘100’</a:t>
            </a:r>
            <a:r>
              <a:rPr sz="1200" spc="-30" dirty="0">
                <a:solidFill>
                  <a:srgbClr val="A15D0D"/>
                </a:solidFill>
                <a:latin typeface="Calibri"/>
                <a:cs typeface="Calibri"/>
              </a:rPr>
              <a:t> </a:t>
            </a:r>
            <a:r>
              <a:rPr sz="1200" spc="-25" dirty="0">
                <a:solidFill>
                  <a:srgbClr val="A15D0D"/>
                </a:solidFill>
                <a:latin typeface="Calibri"/>
                <a:cs typeface="Calibri"/>
              </a:rPr>
              <a:t>for</a:t>
            </a:r>
            <a:r>
              <a:rPr sz="1200" spc="-45" dirty="0">
                <a:solidFill>
                  <a:srgbClr val="A15D0D"/>
                </a:solidFill>
                <a:latin typeface="Calibri"/>
                <a:cs typeface="Calibri"/>
              </a:rPr>
              <a:t> </a:t>
            </a:r>
            <a:r>
              <a:rPr sz="1200" spc="-30" dirty="0">
                <a:solidFill>
                  <a:srgbClr val="A15D0D"/>
                </a:solidFill>
                <a:latin typeface="Calibri"/>
                <a:cs typeface="Calibri"/>
              </a:rPr>
              <a:t>Advance</a:t>
            </a:r>
            <a:r>
              <a:rPr sz="1200" spc="-35" dirty="0">
                <a:solidFill>
                  <a:srgbClr val="A15D0D"/>
                </a:solidFill>
                <a:latin typeface="Calibri"/>
                <a:cs typeface="Calibri"/>
              </a:rPr>
              <a:t> </a:t>
            </a:r>
            <a:r>
              <a:rPr sz="1200" spc="-20" dirty="0">
                <a:solidFill>
                  <a:srgbClr val="A15D0D"/>
                </a:solidFill>
                <a:latin typeface="Calibri"/>
                <a:cs typeface="Calibri"/>
              </a:rPr>
              <a:t>Tax.</a:t>
            </a:r>
            <a:endParaRPr sz="1200">
              <a:latin typeface="Calibri"/>
              <a:cs typeface="Calibri"/>
            </a:endParaRPr>
          </a:p>
        </p:txBody>
      </p:sp>
      <p:grpSp>
        <p:nvGrpSpPr>
          <p:cNvPr id="6" name="object 6"/>
          <p:cNvGrpSpPr/>
          <p:nvPr/>
        </p:nvGrpSpPr>
        <p:grpSpPr>
          <a:xfrm>
            <a:off x="5571744" y="2750820"/>
            <a:ext cx="2714625" cy="1088390"/>
            <a:chOff x="5571744" y="2750820"/>
            <a:chExt cx="2714625" cy="1088390"/>
          </a:xfrm>
        </p:grpSpPr>
        <p:sp>
          <p:nvSpPr>
            <p:cNvPr id="7" name="object 7"/>
            <p:cNvSpPr/>
            <p:nvPr/>
          </p:nvSpPr>
          <p:spPr>
            <a:xfrm>
              <a:off x="5576316" y="2755392"/>
              <a:ext cx="2705100" cy="1079500"/>
            </a:xfrm>
            <a:custGeom>
              <a:avLst/>
              <a:gdLst/>
              <a:ahLst/>
              <a:cxnLst/>
              <a:rect l="l" t="t" r="r" b="b"/>
              <a:pathLst>
                <a:path w="2705100" h="1079500">
                  <a:moveTo>
                    <a:pt x="1989074" y="0"/>
                  </a:moveTo>
                  <a:lnTo>
                    <a:pt x="1751838" y="402082"/>
                  </a:lnTo>
                  <a:lnTo>
                    <a:pt x="131445" y="402082"/>
                  </a:lnTo>
                  <a:lnTo>
                    <a:pt x="80263" y="410972"/>
                  </a:lnTo>
                  <a:lnTo>
                    <a:pt x="38481" y="434975"/>
                  </a:lnTo>
                  <a:lnTo>
                    <a:pt x="10287" y="470916"/>
                  </a:lnTo>
                  <a:lnTo>
                    <a:pt x="0" y="514858"/>
                  </a:lnTo>
                  <a:lnTo>
                    <a:pt x="0" y="966216"/>
                  </a:lnTo>
                  <a:lnTo>
                    <a:pt x="10287" y="1010031"/>
                  </a:lnTo>
                  <a:lnTo>
                    <a:pt x="38481" y="1045972"/>
                  </a:lnTo>
                  <a:lnTo>
                    <a:pt x="80263" y="1070102"/>
                  </a:lnTo>
                  <a:lnTo>
                    <a:pt x="131445" y="1078992"/>
                  </a:lnTo>
                  <a:lnTo>
                    <a:pt x="2573655" y="1078992"/>
                  </a:lnTo>
                  <a:lnTo>
                    <a:pt x="2624836" y="1070102"/>
                  </a:lnTo>
                  <a:lnTo>
                    <a:pt x="2666618" y="1045972"/>
                  </a:lnTo>
                  <a:lnTo>
                    <a:pt x="2694813" y="1010031"/>
                  </a:lnTo>
                  <a:lnTo>
                    <a:pt x="2705100" y="966216"/>
                  </a:lnTo>
                  <a:lnTo>
                    <a:pt x="2705100" y="514858"/>
                  </a:lnTo>
                  <a:lnTo>
                    <a:pt x="2694813" y="470916"/>
                  </a:lnTo>
                  <a:lnTo>
                    <a:pt x="2666618" y="434975"/>
                  </a:lnTo>
                  <a:lnTo>
                    <a:pt x="2624836" y="410972"/>
                  </a:lnTo>
                  <a:lnTo>
                    <a:pt x="2573655" y="402082"/>
                  </a:lnTo>
                  <a:lnTo>
                    <a:pt x="2254250" y="402082"/>
                  </a:lnTo>
                  <a:lnTo>
                    <a:pt x="1989074" y="0"/>
                  </a:lnTo>
                  <a:close/>
                </a:path>
              </a:pathLst>
            </a:custGeom>
            <a:solidFill>
              <a:srgbClr val="F3B46C"/>
            </a:solidFill>
          </p:spPr>
          <p:txBody>
            <a:bodyPr wrap="square" lIns="0" tIns="0" rIns="0" bIns="0" rtlCol="0"/>
            <a:lstStyle/>
            <a:p>
              <a:endParaRPr/>
            </a:p>
          </p:txBody>
        </p:sp>
        <p:sp>
          <p:nvSpPr>
            <p:cNvPr id="8" name="object 8"/>
            <p:cNvSpPr/>
            <p:nvPr/>
          </p:nvSpPr>
          <p:spPr>
            <a:xfrm>
              <a:off x="5576316" y="2755392"/>
              <a:ext cx="2705100" cy="1079500"/>
            </a:xfrm>
            <a:custGeom>
              <a:avLst/>
              <a:gdLst/>
              <a:ahLst/>
              <a:cxnLst/>
              <a:rect l="l" t="t" r="r" b="b"/>
              <a:pathLst>
                <a:path w="2705100" h="1079500">
                  <a:moveTo>
                    <a:pt x="0" y="514858"/>
                  </a:moveTo>
                  <a:lnTo>
                    <a:pt x="10287" y="470916"/>
                  </a:lnTo>
                  <a:lnTo>
                    <a:pt x="38481" y="434975"/>
                  </a:lnTo>
                  <a:lnTo>
                    <a:pt x="80263" y="410972"/>
                  </a:lnTo>
                  <a:lnTo>
                    <a:pt x="131445" y="402082"/>
                  </a:lnTo>
                  <a:lnTo>
                    <a:pt x="1751838" y="402082"/>
                  </a:lnTo>
                  <a:lnTo>
                    <a:pt x="1989074" y="0"/>
                  </a:lnTo>
                  <a:lnTo>
                    <a:pt x="2254250" y="402082"/>
                  </a:lnTo>
                  <a:lnTo>
                    <a:pt x="2573655" y="402082"/>
                  </a:lnTo>
                  <a:lnTo>
                    <a:pt x="2624836" y="410972"/>
                  </a:lnTo>
                  <a:lnTo>
                    <a:pt x="2666618" y="434975"/>
                  </a:lnTo>
                  <a:lnTo>
                    <a:pt x="2694813" y="470916"/>
                  </a:lnTo>
                  <a:lnTo>
                    <a:pt x="2705100" y="514858"/>
                  </a:lnTo>
                  <a:lnTo>
                    <a:pt x="2705100" y="684022"/>
                  </a:lnTo>
                  <a:lnTo>
                    <a:pt x="2705100" y="966216"/>
                  </a:lnTo>
                  <a:lnTo>
                    <a:pt x="2694813" y="1010031"/>
                  </a:lnTo>
                  <a:lnTo>
                    <a:pt x="2666618" y="1045972"/>
                  </a:lnTo>
                  <a:lnTo>
                    <a:pt x="2624836" y="1070102"/>
                  </a:lnTo>
                  <a:lnTo>
                    <a:pt x="2573655" y="1078992"/>
                  </a:lnTo>
                  <a:lnTo>
                    <a:pt x="2254250" y="1078992"/>
                  </a:lnTo>
                  <a:lnTo>
                    <a:pt x="1577975" y="1078992"/>
                  </a:lnTo>
                  <a:lnTo>
                    <a:pt x="131445" y="1078992"/>
                  </a:lnTo>
                  <a:lnTo>
                    <a:pt x="80263" y="1070102"/>
                  </a:lnTo>
                  <a:lnTo>
                    <a:pt x="38481" y="1045972"/>
                  </a:lnTo>
                  <a:lnTo>
                    <a:pt x="10287" y="1010031"/>
                  </a:lnTo>
                  <a:lnTo>
                    <a:pt x="0" y="966216"/>
                  </a:lnTo>
                  <a:lnTo>
                    <a:pt x="0" y="684022"/>
                  </a:lnTo>
                  <a:lnTo>
                    <a:pt x="0" y="514858"/>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169163" y="1069847"/>
            <a:ext cx="8583295" cy="3435350"/>
          </a:xfrm>
          <a:prstGeom prst="rect">
            <a:avLst/>
          </a:prstGeom>
          <a:ln w="9144">
            <a:solidFill>
              <a:srgbClr val="000000"/>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435"/>
              </a:spcBef>
            </a:pPr>
            <a:endParaRPr sz="1400" dirty="0">
              <a:latin typeface="Times New Roman"/>
              <a:cs typeface="Times New Roman"/>
            </a:endParaRPr>
          </a:p>
          <a:p>
            <a:pPr marL="5586730" marR="542290">
              <a:lnSpc>
                <a:spcPct val="100000"/>
              </a:lnSpc>
              <a:spcBef>
                <a:spcPts val="5"/>
              </a:spcBef>
            </a:pPr>
            <a:r>
              <a:rPr sz="1400" dirty="0">
                <a:latin typeface="Calibri"/>
                <a:cs typeface="Calibri"/>
              </a:rPr>
              <a:t>Minor</a:t>
            </a:r>
            <a:r>
              <a:rPr sz="1400" spc="-35" dirty="0">
                <a:latin typeface="Calibri"/>
                <a:cs typeface="Calibri"/>
              </a:rPr>
              <a:t> </a:t>
            </a:r>
            <a:r>
              <a:rPr sz="1400" dirty="0">
                <a:latin typeface="Calibri"/>
                <a:cs typeface="Calibri"/>
              </a:rPr>
              <a:t>Head</a:t>
            </a:r>
            <a:r>
              <a:rPr sz="1400" spc="-45" dirty="0">
                <a:latin typeface="Calibri"/>
                <a:cs typeface="Calibri"/>
              </a:rPr>
              <a:t> </a:t>
            </a:r>
            <a:r>
              <a:rPr sz="1400" dirty="0">
                <a:latin typeface="Calibri"/>
                <a:cs typeface="Calibri"/>
              </a:rPr>
              <a:t>of</a:t>
            </a:r>
            <a:r>
              <a:rPr sz="1400" spc="-50" dirty="0">
                <a:latin typeface="Calibri"/>
                <a:cs typeface="Calibri"/>
              </a:rPr>
              <a:t> </a:t>
            </a:r>
            <a:r>
              <a:rPr sz="1400" dirty="0">
                <a:latin typeface="Calibri"/>
                <a:cs typeface="Calibri"/>
              </a:rPr>
              <a:t>challan</a:t>
            </a:r>
            <a:r>
              <a:rPr sz="1400" spc="-35" dirty="0">
                <a:latin typeface="Calibri"/>
                <a:cs typeface="Calibri"/>
              </a:rPr>
              <a:t> </a:t>
            </a:r>
            <a:r>
              <a:rPr sz="1400" dirty="0">
                <a:latin typeface="Calibri"/>
                <a:cs typeface="Calibri"/>
              </a:rPr>
              <a:t>value</a:t>
            </a:r>
            <a:r>
              <a:rPr sz="1400" spc="-30" dirty="0">
                <a:latin typeface="Calibri"/>
                <a:cs typeface="Calibri"/>
              </a:rPr>
              <a:t> </a:t>
            </a:r>
            <a:r>
              <a:rPr sz="1400" dirty="0">
                <a:latin typeface="Calibri"/>
                <a:cs typeface="Calibri"/>
              </a:rPr>
              <a:t>to</a:t>
            </a:r>
            <a:r>
              <a:rPr sz="1400" spc="-35" dirty="0">
                <a:latin typeface="Calibri"/>
                <a:cs typeface="Calibri"/>
              </a:rPr>
              <a:t> </a:t>
            </a:r>
            <a:r>
              <a:rPr sz="1400" spc="-25" dirty="0">
                <a:latin typeface="Calibri"/>
                <a:cs typeface="Calibri"/>
              </a:rPr>
              <a:t>be </a:t>
            </a:r>
            <a:r>
              <a:rPr sz="1400" spc="-10" dirty="0">
                <a:latin typeface="Calibri"/>
                <a:cs typeface="Calibri"/>
              </a:rPr>
              <a:t>quoted</a:t>
            </a:r>
            <a:endParaRPr sz="14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24</a:t>
            </a:fld>
            <a:endParaRPr spc="-25" dirty="0"/>
          </a:p>
        </p:txBody>
      </p:sp>
      <p:pic>
        <p:nvPicPr>
          <p:cNvPr id="11" name="Picture 10">
            <a:extLst>
              <a:ext uri="{FF2B5EF4-FFF2-40B4-BE49-F238E27FC236}">
                <a16:creationId xmlns:a16="http://schemas.microsoft.com/office/drawing/2014/main" id="{F796364C-3B9B-4A50-BC81-97A00D365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2297430" marR="5080" indent="-1664970">
              <a:lnSpc>
                <a:spcPct val="100000"/>
              </a:lnSpc>
              <a:spcBef>
                <a:spcPts val="100"/>
              </a:spcBef>
            </a:pPr>
            <a:r>
              <a:rPr dirty="0"/>
              <a:t>Regular</a:t>
            </a:r>
            <a:r>
              <a:rPr spc="-90" dirty="0"/>
              <a:t> </a:t>
            </a:r>
            <a:r>
              <a:rPr spc="-10" dirty="0"/>
              <a:t>Statement</a:t>
            </a:r>
            <a:r>
              <a:rPr spc="-55" dirty="0"/>
              <a:t> </a:t>
            </a:r>
            <a:r>
              <a:rPr dirty="0"/>
              <a:t>–</a:t>
            </a:r>
            <a:r>
              <a:rPr spc="-80" dirty="0"/>
              <a:t> </a:t>
            </a:r>
            <a:r>
              <a:rPr dirty="0"/>
              <a:t>Challan</a:t>
            </a:r>
            <a:r>
              <a:rPr spc="-80" dirty="0"/>
              <a:t> </a:t>
            </a:r>
            <a:r>
              <a:rPr dirty="0"/>
              <a:t>Details</a:t>
            </a:r>
            <a:r>
              <a:rPr spc="-75" dirty="0"/>
              <a:t> </a:t>
            </a:r>
            <a:r>
              <a:rPr dirty="0"/>
              <a:t>for</a:t>
            </a:r>
            <a:r>
              <a:rPr spc="-90" dirty="0"/>
              <a:t> </a:t>
            </a:r>
            <a:r>
              <a:rPr spc="-10" dirty="0"/>
              <a:t>Payment </a:t>
            </a:r>
            <a:r>
              <a:rPr dirty="0"/>
              <a:t>made</a:t>
            </a:r>
            <a:r>
              <a:rPr spc="-50" dirty="0"/>
              <a:t> </a:t>
            </a:r>
            <a:r>
              <a:rPr dirty="0"/>
              <a:t>through</a:t>
            </a:r>
            <a:r>
              <a:rPr spc="-50" dirty="0"/>
              <a:t> </a:t>
            </a:r>
            <a:r>
              <a:rPr spc="-10" dirty="0"/>
              <a:t>Challan</a:t>
            </a:r>
          </a:p>
        </p:txBody>
      </p:sp>
      <p:grpSp>
        <p:nvGrpSpPr>
          <p:cNvPr id="4" name="object 4"/>
          <p:cNvGrpSpPr/>
          <p:nvPr/>
        </p:nvGrpSpPr>
        <p:grpSpPr>
          <a:xfrm>
            <a:off x="251269" y="806005"/>
            <a:ext cx="8622030" cy="4584700"/>
            <a:chOff x="251269" y="806005"/>
            <a:chExt cx="8622030" cy="4584700"/>
          </a:xfrm>
        </p:grpSpPr>
        <p:pic>
          <p:nvPicPr>
            <p:cNvPr id="5" name="object 5"/>
            <p:cNvPicPr/>
            <p:nvPr/>
          </p:nvPicPr>
          <p:blipFill>
            <a:blip r:embed="rId2" cstate="print"/>
            <a:stretch>
              <a:fillRect/>
            </a:stretch>
          </p:blipFill>
          <p:spPr>
            <a:xfrm>
              <a:off x="260603" y="815340"/>
              <a:ext cx="8602980" cy="4565903"/>
            </a:xfrm>
            <a:prstGeom prst="rect">
              <a:avLst/>
            </a:prstGeom>
          </p:spPr>
        </p:pic>
        <p:sp>
          <p:nvSpPr>
            <p:cNvPr id="6" name="object 6"/>
            <p:cNvSpPr/>
            <p:nvPr/>
          </p:nvSpPr>
          <p:spPr>
            <a:xfrm>
              <a:off x="256031" y="810768"/>
              <a:ext cx="8612505" cy="4575175"/>
            </a:xfrm>
            <a:custGeom>
              <a:avLst/>
              <a:gdLst/>
              <a:ahLst/>
              <a:cxnLst/>
              <a:rect l="l" t="t" r="r" b="b"/>
              <a:pathLst>
                <a:path w="8612505" h="4575175">
                  <a:moveTo>
                    <a:pt x="0" y="4575048"/>
                  </a:moveTo>
                  <a:lnTo>
                    <a:pt x="8612124" y="4575048"/>
                  </a:lnTo>
                  <a:lnTo>
                    <a:pt x="8612124" y="0"/>
                  </a:lnTo>
                  <a:lnTo>
                    <a:pt x="0" y="0"/>
                  </a:lnTo>
                  <a:lnTo>
                    <a:pt x="0" y="4575048"/>
                  </a:lnTo>
                  <a:close/>
                </a:path>
              </a:pathLst>
            </a:custGeom>
            <a:ln w="9144">
              <a:solidFill>
                <a:srgbClr val="000000"/>
              </a:solidFill>
            </a:ln>
          </p:spPr>
          <p:txBody>
            <a:bodyPr wrap="square" lIns="0" tIns="0" rIns="0" bIns="0" rtlCol="0"/>
            <a:lstStyle/>
            <a:p>
              <a:endParaRPr/>
            </a:p>
          </p:txBody>
        </p:sp>
        <p:sp>
          <p:nvSpPr>
            <p:cNvPr id="7" name="object 7"/>
            <p:cNvSpPr/>
            <p:nvPr/>
          </p:nvSpPr>
          <p:spPr>
            <a:xfrm>
              <a:off x="1106423" y="2465832"/>
              <a:ext cx="1922145" cy="989330"/>
            </a:xfrm>
            <a:custGeom>
              <a:avLst/>
              <a:gdLst/>
              <a:ahLst/>
              <a:cxnLst/>
              <a:rect l="l" t="t" r="r" b="b"/>
              <a:pathLst>
                <a:path w="1922145" h="989329">
                  <a:moveTo>
                    <a:pt x="1921764" y="0"/>
                  </a:moveTo>
                  <a:lnTo>
                    <a:pt x="1134745" y="271398"/>
                  </a:lnTo>
                  <a:lnTo>
                    <a:pt x="85178" y="255650"/>
                  </a:lnTo>
                  <a:lnTo>
                    <a:pt x="52019" y="265302"/>
                  </a:lnTo>
                  <a:lnTo>
                    <a:pt x="24942" y="291338"/>
                  </a:lnTo>
                  <a:lnTo>
                    <a:pt x="6692" y="330200"/>
                  </a:lnTo>
                  <a:lnTo>
                    <a:pt x="0" y="377951"/>
                  </a:lnTo>
                  <a:lnTo>
                    <a:pt x="0" y="866901"/>
                  </a:lnTo>
                  <a:lnTo>
                    <a:pt x="6692" y="914400"/>
                  </a:lnTo>
                  <a:lnTo>
                    <a:pt x="24942" y="953262"/>
                  </a:lnTo>
                  <a:lnTo>
                    <a:pt x="52019" y="979423"/>
                  </a:lnTo>
                  <a:lnTo>
                    <a:pt x="85178" y="989076"/>
                  </a:lnTo>
                  <a:lnTo>
                    <a:pt x="1667002" y="989076"/>
                  </a:lnTo>
                  <a:lnTo>
                    <a:pt x="1700276" y="979423"/>
                  </a:lnTo>
                  <a:lnTo>
                    <a:pt x="1727200" y="953262"/>
                  </a:lnTo>
                  <a:lnTo>
                    <a:pt x="1745488" y="914400"/>
                  </a:lnTo>
                  <a:lnTo>
                    <a:pt x="1752219" y="866901"/>
                  </a:lnTo>
                  <a:lnTo>
                    <a:pt x="1752219" y="377951"/>
                  </a:lnTo>
                  <a:lnTo>
                    <a:pt x="1745488" y="330200"/>
                  </a:lnTo>
                  <a:lnTo>
                    <a:pt x="1727200" y="291338"/>
                  </a:lnTo>
                  <a:lnTo>
                    <a:pt x="1700276" y="265302"/>
                  </a:lnTo>
                  <a:lnTo>
                    <a:pt x="1667002" y="255650"/>
                  </a:lnTo>
                  <a:lnTo>
                    <a:pt x="1530858" y="271398"/>
                  </a:lnTo>
                  <a:lnTo>
                    <a:pt x="1921764" y="0"/>
                  </a:lnTo>
                  <a:close/>
                </a:path>
              </a:pathLst>
            </a:custGeom>
            <a:solidFill>
              <a:srgbClr val="F3B46C"/>
            </a:solidFill>
          </p:spPr>
          <p:txBody>
            <a:bodyPr wrap="square" lIns="0" tIns="0" rIns="0" bIns="0" rtlCol="0"/>
            <a:lstStyle/>
            <a:p>
              <a:endParaRPr/>
            </a:p>
          </p:txBody>
        </p:sp>
        <p:sp>
          <p:nvSpPr>
            <p:cNvPr id="8" name="object 8"/>
            <p:cNvSpPr/>
            <p:nvPr/>
          </p:nvSpPr>
          <p:spPr>
            <a:xfrm>
              <a:off x="1106423" y="2465832"/>
              <a:ext cx="1922145" cy="989330"/>
            </a:xfrm>
            <a:custGeom>
              <a:avLst/>
              <a:gdLst/>
              <a:ahLst/>
              <a:cxnLst/>
              <a:rect l="l" t="t" r="r" b="b"/>
              <a:pathLst>
                <a:path w="1922145" h="989329">
                  <a:moveTo>
                    <a:pt x="0" y="377951"/>
                  </a:moveTo>
                  <a:lnTo>
                    <a:pt x="6692" y="330200"/>
                  </a:lnTo>
                  <a:lnTo>
                    <a:pt x="24942" y="291338"/>
                  </a:lnTo>
                  <a:lnTo>
                    <a:pt x="52019" y="265302"/>
                  </a:lnTo>
                  <a:lnTo>
                    <a:pt x="85178" y="255650"/>
                  </a:lnTo>
                  <a:lnTo>
                    <a:pt x="1134745" y="271398"/>
                  </a:lnTo>
                  <a:lnTo>
                    <a:pt x="1921764" y="0"/>
                  </a:lnTo>
                  <a:lnTo>
                    <a:pt x="1530858" y="271398"/>
                  </a:lnTo>
                  <a:lnTo>
                    <a:pt x="1667002" y="255650"/>
                  </a:lnTo>
                  <a:lnTo>
                    <a:pt x="1700276" y="265302"/>
                  </a:lnTo>
                  <a:lnTo>
                    <a:pt x="1727200" y="291338"/>
                  </a:lnTo>
                  <a:lnTo>
                    <a:pt x="1745488" y="330200"/>
                  </a:lnTo>
                  <a:lnTo>
                    <a:pt x="1752219" y="377951"/>
                  </a:lnTo>
                  <a:lnTo>
                    <a:pt x="1752219" y="561213"/>
                  </a:lnTo>
                  <a:lnTo>
                    <a:pt x="1752219" y="866901"/>
                  </a:lnTo>
                  <a:lnTo>
                    <a:pt x="1745488" y="914400"/>
                  </a:lnTo>
                  <a:lnTo>
                    <a:pt x="1727200" y="953262"/>
                  </a:lnTo>
                  <a:lnTo>
                    <a:pt x="1700276" y="979423"/>
                  </a:lnTo>
                  <a:lnTo>
                    <a:pt x="1667002" y="989076"/>
                  </a:lnTo>
                  <a:lnTo>
                    <a:pt x="1460119" y="989076"/>
                  </a:lnTo>
                  <a:lnTo>
                    <a:pt x="1022095" y="989076"/>
                  </a:lnTo>
                  <a:lnTo>
                    <a:pt x="85178" y="989076"/>
                  </a:lnTo>
                  <a:lnTo>
                    <a:pt x="52019" y="979423"/>
                  </a:lnTo>
                  <a:lnTo>
                    <a:pt x="24942" y="953262"/>
                  </a:lnTo>
                  <a:lnTo>
                    <a:pt x="6692" y="914400"/>
                  </a:lnTo>
                  <a:lnTo>
                    <a:pt x="0" y="866901"/>
                  </a:lnTo>
                  <a:lnTo>
                    <a:pt x="0" y="561213"/>
                  </a:lnTo>
                  <a:lnTo>
                    <a:pt x="0" y="377951"/>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260604" y="5498591"/>
            <a:ext cx="8602980" cy="746760"/>
          </a:xfrm>
          <a:prstGeom prst="rect">
            <a:avLst/>
          </a:prstGeom>
          <a:ln w="15240">
            <a:solidFill>
              <a:srgbClr val="A15D0D"/>
            </a:solidFill>
          </a:ln>
        </p:spPr>
        <p:txBody>
          <a:bodyPr vert="horz" wrap="square" lIns="0" tIns="0" rIns="0" bIns="0" rtlCol="0">
            <a:spAutoFit/>
          </a:bodyPr>
          <a:lstStyle/>
          <a:p>
            <a:pPr marL="90170">
              <a:lnSpc>
                <a:spcPct val="100000"/>
              </a:lnSpc>
            </a:pPr>
            <a:r>
              <a:rPr sz="1200" b="1" spc="-10" dirty="0">
                <a:solidFill>
                  <a:srgbClr val="A15D0D"/>
                </a:solidFill>
                <a:latin typeface="Calibri"/>
                <a:cs typeface="Calibri"/>
              </a:rPr>
              <a:t>Note:</a:t>
            </a:r>
            <a:endParaRPr sz="1200">
              <a:latin typeface="Calibri"/>
              <a:cs typeface="Calibri"/>
            </a:endParaRPr>
          </a:p>
          <a:p>
            <a:pPr marL="319405" marR="1247775" indent="-229235">
              <a:lnSpc>
                <a:spcPct val="100000"/>
              </a:lnSpc>
              <a:buAutoNum type="arabicPeriod"/>
              <a:tabLst>
                <a:tab pos="319405" algn="l"/>
              </a:tabLst>
            </a:pPr>
            <a:r>
              <a:rPr sz="1200" dirty="0">
                <a:solidFill>
                  <a:srgbClr val="A15D0D"/>
                </a:solidFill>
                <a:latin typeface="Calibri"/>
                <a:cs typeface="Calibri"/>
              </a:rPr>
              <a:t>.csi</a:t>
            </a:r>
            <a:r>
              <a:rPr sz="1200" spc="5" dirty="0">
                <a:solidFill>
                  <a:srgbClr val="A15D0D"/>
                </a:solidFill>
                <a:latin typeface="Calibri"/>
                <a:cs typeface="Calibri"/>
              </a:rPr>
              <a:t> </a:t>
            </a:r>
            <a:r>
              <a:rPr sz="1200" dirty="0">
                <a:solidFill>
                  <a:srgbClr val="A15D0D"/>
                </a:solidFill>
                <a:latin typeface="Calibri"/>
                <a:cs typeface="Calibri"/>
              </a:rPr>
              <a:t>file</a:t>
            </a:r>
            <a:r>
              <a:rPr sz="1200" spc="-55" dirty="0">
                <a:solidFill>
                  <a:srgbClr val="A15D0D"/>
                </a:solidFill>
                <a:latin typeface="Calibri"/>
                <a:cs typeface="Calibri"/>
              </a:rPr>
              <a:t> </a:t>
            </a:r>
            <a:r>
              <a:rPr sz="1200" spc="-10" dirty="0">
                <a:solidFill>
                  <a:srgbClr val="A15D0D"/>
                </a:solidFill>
                <a:latin typeface="Calibri"/>
                <a:cs typeface="Calibri"/>
              </a:rPr>
              <a:t>contains</a:t>
            </a:r>
            <a:r>
              <a:rPr sz="1200" spc="-80" dirty="0">
                <a:solidFill>
                  <a:srgbClr val="A15D0D"/>
                </a:solidFill>
                <a:latin typeface="Calibri"/>
                <a:cs typeface="Calibri"/>
              </a:rPr>
              <a:t> </a:t>
            </a:r>
            <a:r>
              <a:rPr sz="1200" spc="-10" dirty="0">
                <a:solidFill>
                  <a:srgbClr val="A15D0D"/>
                </a:solidFill>
                <a:latin typeface="Calibri"/>
                <a:cs typeface="Calibri"/>
              </a:rPr>
              <a:t>challan</a:t>
            </a:r>
            <a:r>
              <a:rPr sz="1200" spc="-55" dirty="0">
                <a:solidFill>
                  <a:srgbClr val="A15D0D"/>
                </a:solidFill>
                <a:latin typeface="Calibri"/>
                <a:cs typeface="Calibri"/>
              </a:rPr>
              <a:t> </a:t>
            </a:r>
            <a:r>
              <a:rPr sz="1200" spc="-10" dirty="0">
                <a:solidFill>
                  <a:srgbClr val="A15D0D"/>
                </a:solidFill>
                <a:latin typeface="Calibri"/>
                <a:cs typeface="Calibri"/>
              </a:rPr>
              <a:t>details</a:t>
            </a:r>
            <a:r>
              <a:rPr sz="1200" spc="-60" dirty="0">
                <a:solidFill>
                  <a:srgbClr val="A15D0D"/>
                </a:solidFill>
                <a:latin typeface="Calibri"/>
                <a:cs typeface="Calibri"/>
              </a:rPr>
              <a:t> </a:t>
            </a:r>
            <a:r>
              <a:rPr sz="1200" spc="-20" dirty="0">
                <a:solidFill>
                  <a:srgbClr val="A15D0D"/>
                </a:solidFill>
                <a:latin typeface="Calibri"/>
                <a:cs typeface="Calibri"/>
              </a:rPr>
              <a:t>submitted</a:t>
            </a:r>
            <a:r>
              <a:rPr sz="1200" spc="-80" dirty="0">
                <a:solidFill>
                  <a:srgbClr val="A15D0D"/>
                </a:solidFill>
                <a:latin typeface="Calibri"/>
                <a:cs typeface="Calibri"/>
              </a:rPr>
              <a:t> </a:t>
            </a:r>
            <a:r>
              <a:rPr sz="1200" dirty="0">
                <a:solidFill>
                  <a:srgbClr val="A15D0D"/>
                </a:solidFill>
                <a:latin typeface="Calibri"/>
                <a:cs typeface="Calibri"/>
              </a:rPr>
              <a:t>to </a:t>
            </a:r>
            <a:r>
              <a:rPr sz="1200" spc="-10" dirty="0">
                <a:solidFill>
                  <a:srgbClr val="A15D0D"/>
                </a:solidFill>
                <a:latin typeface="Calibri"/>
                <a:cs typeface="Calibri"/>
              </a:rPr>
              <a:t>bank.</a:t>
            </a:r>
            <a:r>
              <a:rPr sz="1200" spc="-55" dirty="0">
                <a:solidFill>
                  <a:srgbClr val="A15D0D"/>
                </a:solidFill>
                <a:latin typeface="Calibri"/>
                <a:cs typeface="Calibri"/>
              </a:rPr>
              <a:t> </a:t>
            </a:r>
            <a:r>
              <a:rPr sz="1200" spc="-20" dirty="0">
                <a:solidFill>
                  <a:srgbClr val="A15D0D"/>
                </a:solidFill>
                <a:latin typeface="Calibri"/>
                <a:cs typeface="Calibri"/>
              </a:rPr>
              <a:t>Further,</a:t>
            </a:r>
            <a:r>
              <a:rPr sz="1200" spc="-30" dirty="0">
                <a:solidFill>
                  <a:srgbClr val="A15D0D"/>
                </a:solidFill>
                <a:latin typeface="Calibri"/>
                <a:cs typeface="Calibri"/>
              </a:rPr>
              <a:t> </a:t>
            </a:r>
            <a:r>
              <a:rPr sz="1200" dirty="0">
                <a:solidFill>
                  <a:srgbClr val="A15D0D"/>
                </a:solidFill>
                <a:latin typeface="Calibri"/>
                <a:cs typeface="Calibri"/>
              </a:rPr>
              <a:t>it</a:t>
            </a:r>
            <a:r>
              <a:rPr sz="1200" spc="-40" dirty="0">
                <a:solidFill>
                  <a:srgbClr val="A15D0D"/>
                </a:solidFill>
                <a:latin typeface="Calibri"/>
                <a:cs typeface="Calibri"/>
              </a:rPr>
              <a:t> </a:t>
            </a:r>
            <a:r>
              <a:rPr sz="1200" dirty="0">
                <a:solidFill>
                  <a:srgbClr val="A15D0D"/>
                </a:solidFill>
                <a:latin typeface="Calibri"/>
                <a:cs typeface="Calibri"/>
              </a:rPr>
              <a:t>is</a:t>
            </a:r>
            <a:r>
              <a:rPr sz="1200" spc="10" dirty="0">
                <a:solidFill>
                  <a:srgbClr val="A15D0D"/>
                </a:solidFill>
                <a:latin typeface="Calibri"/>
                <a:cs typeface="Calibri"/>
              </a:rPr>
              <a:t> </a:t>
            </a:r>
            <a:r>
              <a:rPr sz="1200" spc="-10" dirty="0">
                <a:solidFill>
                  <a:srgbClr val="A15D0D"/>
                </a:solidFill>
                <a:latin typeface="Calibri"/>
                <a:cs typeface="Calibri"/>
              </a:rPr>
              <a:t>mandatory</a:t>
            </a:r>
            <a:r>
              <a:rPr sz="1200" spc="-95" dirty="0">
                <a:solidFill>
                  <a:srgbClr val="A15D0D"/>
                </a:solidFill>
                <a:latin typeface="Calibri"/>
                <a:cs typeface="Calibri"/>
              </a:rPr>
              <a:t> </a:t>
            </a:r>
            <a:r>
              <a:rPr sz="1200" dirty="0">
                <a:solidFill>
                  <a:srgbClr val="A15D0D"/>
                </a:solidFill>
                <a:latin typeface="Calibri"/>
                <a:cs typeface="Calibri"/>
              </a:rPr>
              <a:t>to use</a:t>
            </a:r>
            <a:r>
              <a:rPr sz="1200" spc="10" dirty="0">
                <a:solidFill>
                  <a:srgbClr val="A15D0D"/>
                </a:solidFill>
                <a:latin typeface="Calibri"/>
                <a:cs typeface="Calibri"/>
              </a:rPr>
              <a:t> </a:t>
            </a:r>
            <a:r>
              <a:rPr sz="1200" dirty="0">
                <a:solidFill>
                  <a:srgbClr val="A15D0D"/>
                </a:solidFill>
                <a:latin typeface="Calibri"/>
                <a:cs typeface="Calibri"/>
              </a:rPr>
              <a:t>.csi</a:t>
            </a:r>
            <a:r>
              <a:rPr sz="1200" spc="-5" dirty="0">
                <a:solidFill>
                  <a:srgbClr val="A15D0D"/>
                </a:solidFill>
                <a:latin typeface="Calibri"/>
                <a:cs typeface="Calibri"/>
              </a:rPr>
              <a:t> </a:t>
            </a:r>
            <a:r>
              <a:rPr sz="1200" dirty="0">
                <a:solidFill>
                  <a:srgbClr val="A15D0D"/>
                </a:solidFill>
                <a:latin typeface="Calibri"/>
                <a:cs typeface="Calibri"/>
              </a:rPr>
              <a:t>file</a:t>
            </a:r>
            <a:r>
              <a:rPr sz="1200" spc="-35" dirty="0">
                <a:solidFill>
                  <a:srgbClr val="A15D0D"/>
                </a:solidFill>
                <a:latin typeface="Calibri"/>
                <a:cs typeface="Calibri"/>
              </a:rPr>
              <a:t> </a:t>
            </a:r>
            <a:r>
              <a:rPr sz="1200" dirty="0">
                <a:solidFill>
                  <a:srgbClr val="A15D0D"/>
                </a:solidFill>
                <a:latin typeface="Calibri"/>
                <a:cs typeface="Calibri"/>
              </a:rPr>
              <a:t>at</a:t>
            </a:r>
            <a:r>
              <a:rPr sz="1200" spc="-25" dirty="0">
                <a:solidFill>
                  <a:srgbClr val="A15D0D"/>
                </a:solidFill>
                <a:latin typeface="Calibri"/>
                <a:cs typeface="Calibri"/>
              </a:rPr>
              <a:t> </a:t>
            </a:r>
            <a:r>
              <a:rPr sz="1200" dirty="0">
                <a:solidFill>
                  <a:srgbClr val="A15D0D"/>
                </a:solidFill>
                <a:latin typeface="Calibri"/>
                <a:cs typeface="Calibri"/>
              </a:rPr>
              <a:t>the</a:t>
            </a:r>
            <a:r>
              <a:rPr sz="1200" spc="-15" dirty="0">
                <a:solidFill>
                  <a:srgbClr val="A15D0D"/>
                </a:solidFill>
                <a:latin typeface="Calibri"/>
                <a:cs typeface="Calibri"/>
              </a:rPr>
              <a:t> </a:t>
            </a:r>
            <a:r>
              <a:rPr sz="1200" spc="-10" dirty="0">
                <a:solidFill>
                  <a:srgbClr val="A15D0D"/>
                </a:solidFill>
                <a:latin typeface="Calibri"/>
                <a:cs typeface="Calibri"/>
              </a:rPr>
              <a:t>time</a:t>
            </a:r>
            <a:r>
              <a:rPr sz="1200" spc="-60" dirty="0">
                <a:solidFill>
                  <a:srgbClr val="A15D0D"/>
                </a:solidFill>
                <a:latin typeface="Calibri"/>
                <a:cs typeface="Calibri"/>
              </a:rPr>
              <a:t> </a:t>
            </a:r>
            <a:r>
              <a:rPr sz="1200" dirty="0">
                <a:solidFill>
                  <a:srgbClr val="A15D0D"/>
                </a:solidFill>
                <a:latin typeface="Calibri"/>
                <a:cs typeface="Calibri"/>
              </a:rPr>
              <a:t>of</a:t>
            </a:r>
            <a:r>
              <a:rPr sz="1200" spc="-35" dirty="0">
                <a:solidFill>
                  <a:srgbClr val="A15D0D"/>
                </a:solidFill>
                <a:latin typeface="Calibri"/>
                <a:cs typeface="Calibri"/>
              </a:rPr>
              <a:t> </a:t>
            </a:r>
            <a:r>
              <a:rPr sz="1200" spc="-10" dirty="0">
                <a:solidFill>
                  <a:srgbClr val="A15D0D"/>
                </a:solidFill>
                <a:latin typeface="Calibri"/>
                <a:cs typeface="Calibri"/>
              </a:rPr>
              <a:t>validation</a:t>
            </a:r>
            <a:r>
              <a:rPr sz="1200" spc="-50" dirty="0">
                <a:solidFill>
                  <a:srgbClr val="A15D0D"/>
                </a:solidFill>
                <a:latin typeface="Calibri"/>
                <a:cs typeface="Calibri"/>
              </a:rPr>
              <a:t> </a:t>
            </a:r>
            <a:r>
              <a:rPr sz="1200" spc="-25" dirty="0">
                <a:solidFill>
                  <a:srgbClr val="A15D0D"/>
                </a:solidFill>
                <a:latin typeface="Calibri"/>
                <a:cs typeface="Calibri"/>
              </a:rPr>
              <a:t>of </a:t>
            </a:r>
            <a:r>
              <a:rPr sz="1200" spc="-10" dirty="0">
                <a:solidFill>
                  <a:srgbClr val="A15D0D"/>
                </a:solidFill>
                <a:latin typeface="Calibri"/>
                <a:cs typeface="Calibri"/>
              </a:rPr>
              <a:t>TDS/TCS</a:t>
            </a:r>
            <a:r>
              <a:rPr sz="1200" spc="-20" dirty="0">
                <a:solidFill>
                  <a:srgbClr val="A15D0D"/>
                </a:solidFill>
                <a:latin typeface="Calibri"/>
                <a:cs typeface="Calibri"/>
              </a:rPr>
              <a:t> </a:t>
            </a:r>
            <a:r>
              <a:rPr sz="1200" spc="-25" dirty="0">
                <a:solidFill>
                  <a:srgbClr val="A15D0D"/>
                </a:solidFill>
                <a:latin typeface="Calibri"/>
                <a:cs typeface="Calibri"/>
              </a:rPr>
              <a:t>statement(s) </a:t>
            </a:r>
            <a:r>
              <a:rPr sz="1200" spc="-10" dirty="0">
                <a:solidFill>
                  <a:srgbClr val="A15D0D"/>
                </a:solidFill>
                <a:latin typeface="Calibri"/>
                <a:cs typeface="Calibri"/>
              </a:rPr>
              <a:t>where</a:t>
            </a:r>
            <a:r>
              <a:rPr sz="1200" spc="-50" dirty="0">
                <a:solidFill>
                  <a:srgbClr val="A15D0D"/>
                </a:solidFill>
                <a:latin typeface="Calibri"/>
                <a:cs typeface="Calibri"/>
              </a:rPr>
              <a:t> </a:t>
            </a:r>
            <a:r>
              <a:rPr sz="1200" spc="-10" dirty="0">
                <a:solidFill>
                  <a:srgbClr val="A15D0D"/>
                </a:solidFill>
                <a:latin typeface="Calibri"/>
                <a:cs typeface="Calibri"/>
              </a:rPr>
              <a:t>challan</a:t>
            </a:r>
            <a:r>
              <a:rPr sz="1200" spc="-40" dirty="0">
                <a:solidFill>
                  <a:srgbClr val="A15D0D"/>
                </a:solidFill>
                <a:latin typeface="Calibri"/>
                <a:cs typeface="Calibri"/>
              </a:rPr>
              <a:t> </a:t>
            </a:r>
            <a:r>
              <a:rPr sz="1200" dirty="0">
                <a:solidFill>
                  <a:srgbClr val="A15D0D"/>
                </a:solidFill>
                <a:latin typeface="Calibri"/>
                <a:cs typeface="Calibri"/>
              </a:rPr>
              <a:t>are</a:t>
            </a:r>
            <a:r>
              <a:rPr sz="1200" spc="10" dirty="0">
                <a:solidFill>
                  <a:srgbClr val="A15D0D"/>
                </a:solidFill>
                <a:latin typeface="Calibri"/>
                <a:cs typeface="Calibri"/>
              </a:rPr>
              <a:t> </a:t>
            </a:r>
            <a:r>
              <a:rPr sz="1200" spc="-10" dirty="0">
                <a:solidFill>
                  <a:srgbClr val="A15D0D"/>
                </a:solidFill>
                <a:latin typeface="Calibri"/>
                <a:cs typeface="Calibri"/>
              </a:rPr>
              <a:t>paid</a:t>
            </a:r>
            <a:r>
              <a:rPr sz="1200" spc="-35" dirty="0">
                <a:solidFill>
                  <a:srgbClr val="A15D0D"/>
                </a:solidFill>
                <a:latin typeface="Calibri"/>
                <a:cs typeface="Calibri"/>
              </a:rPr>
              <a:t> </a:t>
            </a:r>
            <a:r>
              <a:rPr sz="1200" spc="-10" dirty="0">
                <a:solidFill>
                  <a:srgbClr val="A15D0D"/>
                </a:solidFill>
                <a:latin typeface="Calibri"/>
                <a:cs typeface="Calibri"/>
              </a:rPr>
              <a:t>through</a:t>
            </a:r>
            <a:r>
              <a:rPr sz="1200" spc="-90" dirty="0">
                <a:solidFill>
                  <a:srgbClr val="A15D0D"/>
                </a:solidFill>
                <a:latin typeface="Calibri"/>
                <a:cs typeface="Calibri"/>
              </a:rPr>
              <a:t> </a:t>
            </a:r>
            <a:r>
              <a:rPr sz="1200" spc="-10" dirty="0">
                <a:solidFill>
                  <a:srgbClr val="A15D0D"/>
                </a:solidFill>
                <a:latin typeface="Calibri"/>
                <a:cs typeface="Calibri"/>
              </a:rPr>
              <a:t>bank(s).</a:t>
            </a:r>
            <a:endParaRPr sz="1200">
              <a:latin typeface="Calibri"/>
              <a:cs typeface="Calibri"/>
            </a:endParaRPr>
          </a:p>
          <a:p>
            <a:pPr marL="240029" indent="-149860">
              <a:lnSpc>
                <a:spcPct val="100000"/>
              </a:lnSpc>
              <a:buAutoNum type="arabicPeriod"/>
              <a:tabLst>
                <a:tab pos="240029" algn="l"/>
              </a:tabLst>
            </a:pPr>
            <a:r>
              <a:rPr sz="1200" dirty="0">
                <a:solidFill>
                  <a:srgbClr val="A15D0D"/>
                </a:solidFill>
                <a:latin typeface="Calibri"/>
                <a:cs typeface="Calibri"/>
              </a:rPr>
              <a:t>.csi files</a:t>
            </a:r>
            <a:r>
              <a:rPr sz="1200" spc="-15" dirty="0">
                <a:solidFill>
                  <a:srgbClr val="A15D0D"/>
                </a:solidFill>
                <a:latin typeface="Calibri"/>
                <a:cs typeface="Calibri"/>
              </a:rPr>
              <a:t> </a:t>
            </a:r>
            <a:r>
              <a:rPr sz="1200" dirty="0">
                <a:solidFill>
                  <a:srgbClr val="A15D0D"/>
                </a:solidFill>
                <a:latin typeface="Calibri"/>
                <a:cs typeface="Calibri"/>
              </a:rPr>
              <a:t>for</a:t>
            </a:r>
            <a:r>
              <a:rPr sz="1200" spc="-35" dirty="0">
                <a:solidFill>
                  <a:srgbClr val="A15D0D"/>
                </a:solidFill>
                <a:latin typeface="Calibri"/>
                <a:cs typeface="Calibri"/>
              </a:rPr>
              <a:t> </a:t>
            </a:r>
            <a:r>
              <a:rPr sz="1200" dirty="0">
                <a:solidFill>
                  <a:srgbClr val="A15D0D"/>
                </a:solidFill>
                <a:latin typeface="Calibri"/>
                <a:cs typeface="Calibri"/>
              </a:rPr>
              <a:t>challan</a:t>
            </a:r>
            <a:r>
              <a:rPr sz="1200" spc="-15" dirty="0">
                <a:solidFill>
                  <a:srgbClr val="A15D0D"/>
                </a:solidFill>
                <a:latin typeface="Calibri"/>
                <a:cs typeface="Calibri"/>
              </a:rPr>
              <a:t> </a:t>
            </a:r>
            <a:r>
              <a:rPr sz="1200" dirty="0">
                <a:solidFill>
                  <a:srgbClr val="A15D0D"/>
                </a:solidFill>
                <a:latin typeface="Calibri"/>
                <a:cs typeface="Calibri"/>
              </a:rPr>
              <a:t>paid</a:t>
            </a:r>
            <a:r>
              <a:rPr sz="1200" spc="-30" dirty="0">
                <a:solidFill>
                  <a:srgbClr val="A15D0D"/>
                </a:solidFill>
                <a:latin typeface="Calibri"/>
                <a:cs typeface="Calibri"/>
              </a:rPr>
              <a:t> </a:t>
            </a:r>
            <a:r>
              <a:rPr sz="1200" dirty="0">
                <a:solidFill>
                  <a:srgbClr val="A15D0D"/>
                </a:solidFill>
                <a:latin typeface="Calibri"/>
                <a:cs typeface="Calibri"/>
              </a:rPr>
              <a:t>after</a:t>
            </a:r>
            <a:r>
              <a:rPr sz="1200" spc="-30" dirty="0">
                <a:solidFill>
                  <a:srgbClr val="A15D0D"/>
                </a:solidFill>
                <a:latin typeface="Calibri"/>
                <a:cs typeface="Calibri"/>
              </a:rPr>
              <a:t> </a:t>
            </a:r>
            <a:r>
              <a:rPr sz="1200" dirty="0">
                <a:solidFill>
                  <a:srgbClr val="A15D0D"/>
                </a:solidFill>
                <a:latin typeface="Calibri"/>
                <a:cs typeface="Calibri"/>
              </a:rPr>
              <a:t>31</a:t>
            </a:r>
            <a:r>
              <a:rPr sz="1200" baseline="24305" dirty="0">
                <a:solidFill>
                  <a:srgbClr val="A15D0D"/>
                </a:solidFill>
                <a:latin typeface="Calibri"/>
                <a:cs typeface="Calibri"/>
              </a:rPr>
              <a:t>st</a:t>
            </a:r>
            <a:r>
              <a:rPr sz="1200" spc="104" baseline="24305" dirty="0">
                <a:solidFill>
                  <a:srgbClr val="A15D0D"/>
                </a:solidFill>
                <a:latin typeface="Calibri"/>
                <a:cs typeface="Calibri"/>
              </a:rPr>
              <a:t> </a:t>
            </a:r>
            <a:r>
              <a:rPr sz="1200" dirty="0">
                <a:solidFill>
                  <a:srgbClr val="A15D0D"/>
                </a:solidFill>
                <a:latin typeface="Calibri"/>
                <a:cs typeface="Calibri"/>
              </a:rPr>
              <a:t>March</a:t>
            </a:r>
            <a:r>
              <a:rPr sz="1200" spc="-25" dirty="0">
                <a:solidFill>
                  <a:srgbClr val="A15D0D"/>
                </a:solidFill>
                <a:latin typeface="Calibri"/>
                <a:cs typeface="Calibri"/>
              </a:rPr>
              <a:t> </a:t>
            </a:r>
            <a:r>
              <a:rPr sz="1200" dirty="0">
                <a:solidFill>
                  <a:srgbClr val="A15D0D"/>
                </a:solidFill>
                <a:latin typeface="Calibri"/>
                <a:cs typeface="Calibri"/>
              </a:rPr>
              <a:t>2023</a:t>
            </a:r>
            <a:r>
              <a:rPr sz="1200" spc="-10" dirty="0">
                <a:solidFill>
                  <a:srgbClr val="A15D0D"/>
                </a:solidFill>
                <a:latin typeface="Calibri"/>
                <a:cs typeface="Calibri"/>
              </a:rPr>
              <a:t> </a:t>
            </a:r>
            <a:r>
              <a:rPr sz="1200" dirty="0">
                <a:solidFill>
                  <a:srgbClr val="A15D0D"/>
                </a:solidFill>
                <a:latin typeface="Calibri"/>
                <a:cs typeface="Calibri"/>
              </a:rPr>
              <a:t>can</a:t>
            </a:r>
            <a:r>
              <a:rPr sz="1200" spc="-10" dirty="0">
                <a:solidFill>
                  <a:srgbClr val="A15D0D"/>
                </a:solidFill>
                <a:latin typeface="Calibri"/>
                <a:cs typeface="Calibri"/>
              </a:rPr>
              <a:t> </a:t>
            </a:r>
            <a:r>
              <a:rPr sz="1200" dirty="0">
                <a:solidFill>
                  <a:srgbClr val="A15D0D"/>
                </a:solidFill>
                <a:latin typeface="Calibri"/>
                <a:cs typeface="Calibri"/>
              </a:rPr>
              <a:t>be</a:t>
            </a:r>
            <a:r>
              <a:rPr sz="1200" spc="-15" dirty="0">
                <a:solidFill>
                  <a:srgbClr val="A15D0D"/>
                </a:solidFill>
                <a:latin typeface="Calibri"/>
                <a:cs typeface="Calibri"/>
              </a:rPr>
              <a:t> </a:t>
            </a:r>
            <a:r>
              <a:rPr sz="1200" spc="-10" dirty="0">
                <a:solidFill>
                  <a:srgbClr val="A15D0D"/>
                </a:solidFill>
                <a:latin typeface="Calibri"/>
                <a:cs typeface="Calibri"/>
              </a:rPr>
              <a:t>downloaded</a:t>
            </a:r>
            <a:r>
              <a:rPr sz="1200" spc="-55" dirty="0">
                <a:solidFill>
                  <a:srgbClr val="A15D0D"/>
                </a:solidFill>
                <a:latin typeface="Calibri"/>
                <a:cs typeface="Calibri"/>
              </a:rPr>
              <a:t> </a:t>
            </a:r>
            <a:r>
              <a:rPr sz="1200" dirty="0">
                <a:solidFill>
                  <a:srgbClr val="A15D0D"/>
                </a:solidFill>
                <a:latin typeface="Calibri"/>
                <a:cs typeface="Calibri"/>
              </a:rPr>
              <a:t>from</a:t>
            </a:r>
            <a:r>
              <a:rPr sz="1200" spc="10" dirty="0">
                <a:solidFill>
                  <a:srgbClr val="A15D0D"/>
                </a:solidFill>
                <a:latin typeface="Calibri"/>
                <a:cs typeface="Calibri"/>
              </a:rPr>
              <a:t> </a:t>
            </a:r>
            <a:r>
              <a:rPr sz="1200" u="sng" spc="-10" dirty="0">
                <a:solidFill>
                  <a:srgbClr val="2997E2"/>
                </a:solidFill>
                <a:uFill>
                  <a:solidFill>
                    <a:srgbClr val="2997E2"/>
                  </a:solidFill>
                </a:uFill>
                <a:latin typeface="Calibri"/>
                <a:cs typeface="Calibri"/>
                <a:hlinkClick r:id="rId3"/>
              </a:rPr>
              <a:t>e-</a:t>
            </a:r>
            <a:r>
              <a:rPr sz="1200" u="sng" dirty="0">
                <a:solidFill>
                  <a:srgbClr val="2997E2"/>
                </a:solidFill>
                <a:uFill>
                  <a:solidFill>
                    <a:srgbClr val="2997E2"/>
                  </a:solidFill>
                </a:uFill>
                <a:latin typeface="Calibri"/>
                <a:cs typeface="Calibri"/>
                <a:hlinkClick r:id="rId3"/>
              </a:rPr>
              <a:t>Fling</a:t>
            </a:r>
            <a:r>
              <a:rPr sz="1200" spc="-40" dirty="0">
                <a:solidFill>
                  <a:srgbClr val="2997E2"/>
                </a:solidFill>
                <a:latin typeface="Calibri"/>
                <a:cs typeface="Calibri"/>
              </a:rPr>
              <a:t> </a:t>
            </a:r>
            <a:r>
              <a:rPr sz="1200" spc="-10" dirty="0">
                <a:solidFill>
                  <a:srgbClr val="A15D0D"/>
                </a:solidFill>
                <a:latin typeface="Calibri"/>
                <a:cs typeface="Calibri"/>
              </a:rPr>
              <a:t>portal.</a:t>
            </a:r>
            <a:endParaRPr sz="1200">
              <a:latin typeface="Calibri"/>
              <a:cs typeface="Calibri"/>
            </a:endParaRPr>
          </a:p>
        </p:txBody>
      </p:sp>
      <p:sp>
        <p:nvSpPr>
          <p:cNvPr id="10" name="object 10"/>
          <p:cNvSpPr txBox="1"/>
          <p:nvPr/>
        </p:nvSpPr>
        <p:spPr>
          <a:xfrm>
            <a:off x="1241552" y="2799714"/>
            <a:ext cx="1343025" cy="66611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Click</a:t>
            </a:r>
            <a:r>
              <a:rPr sz="1400" spc="-60" dirty="0">
                <a:latin typeface="Calibri"/>
                <a:cs typeface="Calibri"/>
              </a:rPr>
              <a:t> </a:t>
            </a:r>
            <a:r>
              <a:rPr sz="1400" spc="-20" dirty="0">
                <a:latin typeface="Calibri"/>
                <a:cs typeface="Calibri"/>
              </a:rPr>
              <a:t>here</a:t>
            </a:r>
            <a:r>
              <a:rPr sz="1400" spc="-50" dirty="0">
                <a:latin typeface="Calibri"/>
                <a:cs typeface="Calibri"/>
              </a:rPr>
              <a:t> </a:t>
            </a:r>
            <a:r>
              <a:rPr sz="1400" spc="-20" dirty="0">
                <a:latin typeface="Calibri"/>
                <a:cs typeface="Calibri"/>
              </a:rPr>
              <a:t>to</a:t>
            </a:r>
            <a:r>
              <a:rPr sz="1400" spc="-45" dirty="0">
                <a:latin typeface="Calibri"/>
                <a:cs typeface="Calibri"/>
              </a:rPr>
              <a:t> </a:t>
            </a:r>
            <a:r>
              <a:rPr sz="1400" spc="-20" dirty="0">
                <a:latin typeface="Calibri"/>
                <a:cs typeface="Calibri"/>
              </a:rPr>
              <a:t>check </a:t>
            </a:r>
            <a:r>
              <a:rPr sz="1400" spc="-10" dirty="0">
                <a:latin typeface="Calibri"/>
                <a:cs typeface="Calibri"/>
              </a:rPr>
              <a:t>status</a:t>
            </a:r>
            <a:r>
              <a:rPr sz="1400" spc="-15" dirty="0">
                <a:latin typeface="Calibri"/>
                <a:cs typeface="Calibri"/>
              </a:rPr>
              <a:t> </a:t>
            </a:r>
            <a:r>
              <a:rPr sz="1400" dirty="0">
                <a:latin typeface="Calibri"/>
                <a:cs typeface="Calibri"/>
              </a:rPr>
              <a:t>of</a:t>
            </a:r>
            <a:r>
              <a:rPr sz="1400" spc="-25" dirty="0">
                <a:latin typeface="Calibri"/>
                <a:cs typeface="Calibri"/>
              </a:rPr>
              <a:t> </a:t>
            </a:r>
            <a:r>
              <a:rPr sz="1400" spc="-10" dirty="0">
                <a:latin typeface="Calibri"/>
                <a:cs typeface="Calibri"/>
              </a:rPr>
              <a:t>challan using</a:t>
            </a:r>
            <a:r>
              <a:rPr sz="1400" spc="-80" dirty="0">
                <a:latin typeface="Calibri"/>
                <a:cs typeface="Calibri"/>
              </a:rPr>
              <a:t> </a:t>
            </a:r>
            <a:r>
              <a:rPr sz="1400" dirty="0">
                <a:latin typeface="Calibri"/>
                <a:cs typeface="Calibri"/>
              </a:rPr>
              <a:t>CIN</a:t>
            </a:r>
            <a:r>
              <a:rPr sz="1400" spc="-55" dirty="0">
                <a:latin typeface="Calibri"/>
                <a:cs typeface="Calibri"/>
              </a:rPr>
              <a:t> </a:t>
            </a:r>
            <a:r>
              <a:rPr sz="1400" spc="-10" dirty="0">
                <a:latin typeface="Calibri"/>
                <a:cs typeface="Calibri"/>
              </a:rPr>
              <a:t>details</a:t>
            </a:r>
            <a:endParaRPr sz="1400">
              <a:latin typeface="Calibri"/>
              <a:cs typeface="Calibri"/>
            </a:endParaRPr>
          </a:p>
        </p:txBody>
      </p:sp>
      <p:grpSp>
        <p:nvGrpSpPr>
          <p:cNvPr id="11" name="object 11"/>
          <p:cNvGrpSpPr/>
          <p:nvPr/>
        </p:nvGrpSpPr>
        <p:grpSpPr>
          <a:xfrm>
            <a:off x="6057900" y="2462783"/>
            <a:ext cx="2039620" cy="1186180"/>
            <a:chOff x="6057900" y="2462783"/>
            <a:chExt cx="2039620" cy="1186180"/>
          </a:xfrm>
        </p:grpSpPr>
        <p:sp>
          <p:nvSpPr>
            <p:cNvPr id="12" name="object 12"/>
            <p:cNvSpPr/>
            <p:nvPr/>
          </p:nvSpPr>
          <p:spPr>
            <a:xfrm>
              <a:off x="6062472" y="2467355"/>
              <a:ext cx="2030095" cy="1176655"/>
            </a:xfrm>
            <a:custGeom>
              <a:avLst/>
              <a:gdLst/>
              <a:ahLst/>
              <a:cxnLst/>
              <a:rect l="l" t="t" r="r" b="b"/>
              <a:pathLst>
                <a:path w="2030095" h="1176654">
                  <a:moveTo>
                    <a:pt x="0" y="0"/>
                  </a:moveTo>
                  <a:lnTo>
                    <a:pt x="671956" y="299339"/>
                  </a:lnTo>
                  <a:lnTo>
                    <a:pt x="131190" y="295148"/>
                  </a:lnTo>
                  <a:lnTo>
                    <a:pt x="93344" y="306705"/>
                  </a:lnTo>
                  <a:lnTo>
                    <a:pt x="62483" y="337947"/>
                  </a:lnTo>
                  <a:lnTo>
                    <a:pt x="41782" y="384810"/>
                  </a:lnTo>
                  <a:lnTo>
                    <a:pt x="34162" y="442087"/>
                  </a:lnTo>
                  <a:lnTo>
                    <a:pt x="34162" y="1029716"/>
                  </a:lnTo>
                  <a:lnTo>
                    <a:pt x="41782" y="1086739"/>
                  </a:lnTo>
                  <a:lnTo>
                    <a:pt x="62483" y="1133475"/>
                  </a:lnTo>
                  <a:lnTo>
                    <a:pt x="93344" y="1164971"/>
                  </a:lnTo>
                  <a:lnTo>
                    <a:pt x="131190" y="1176528"/>
                  </a:lnTo>
                  <a:lnTo>
                    <a:pt x="1932939" y="1176528"/>
                  </a:lnTo>
                  <a:lnTo>
                    <a:pt x="1970785" y="1164971"/>
                  </a:lnTo>
                  <a:lnTo>
                    <a:pt x="2001520" y="1133475"/>
                  </a:lnTo>
                  <a:lnTo>
                    <a:pt x="2022348" y="1086739"/>
                  </a:lnTo>
                  <a:lnTo>
                    <a:pt x="2029968" y="1029716"/>
                  </a:lnTo>
                  <a:lnTo>
                    <a:pt x="2029968" y="442087"/>
                  </a:lnTo>
                  <a:lnTo>
                    <a:pt x="2022348" y="384810"/>
                  </a:lnTo>
                  <a:lnTo>
                    <a:pt x="2001520" y="337947"/>
                  </a:lnTo>
                  <a:lnTo>
                    <a:pt x="1970785" y="306705"/>
                  </a:lnTo>
                  <a:lnTo>
                    <a:pt x="1932939" y="295148"/>
                  </a:lnTo>
                  <a:lnTo>
                    <a:pt x="1248536" y="314198"/>
                  </a:lnTo>
                  <a:lnTo>
                    <a:pt x="0" y="0"/>
                  </a:lnTo>
                  <a:close/>
                </a:path>
              </a:pathLst>
            </a:custGeom>
            <a:solidFill>
              <a:srgbClr val="F3B46C"/>
            </a:solidFill>
          </p:spPr>
          <p:txBody>
            <a:bodyPr wrap="square" lIns="0" tIns="0" rIns="0" bIns="0" rtlCol="0"/>
            <a:lstStyle/>
            <a:p>
              <a:endParaRPr/>
            </a:p>
          </p:txBody>
        </p:sp>
        <p:sp>
          <p:nvSpPr>
            <p:cNvPr id="13" name="object 13"/>
            <p:cNvSpPr/>
            <p:nvPr/>
          </p:nvSpPr>
          <p:spPr>
            <a:xfrm>
              <a:off x="6062472" y="2467355"/>
              <a:ext cx="2030095" cy="1176655"/>
            </a:xfrm>
            <a:custGeom>
              <a:avLst/>
              <a:gdLst/>
              <a:ahLst/>
              <a:cxnLst/>
              <a:rect l="l" t="t" r="r" b="b"/>
              <a:pathLst>
                <a:path w="2030095" h="1176654">
                  <a:moveTo>
                    <a:pt x="34162" y="442087"/>
                  </a:moveTo>
                  <a:lnTo>
                    <a:pt x="41782" y="384810"/>
                  </a:lnTo>
                  <a:lnTo>
                    <a:pt x="62483" y="337947"/>
                  </a:lnTo>
                  <a:lnTo>
                    <a:pt x="93344" y="306705"/>
                  </a:lnTo>
                  <a:lnTo>
                    <a:pt x="131190" y="295148"/>
                  </a:lnTo>
                  <a:lnTo>
                    <a:pt x="671956" y="299339"/>
                  </a:lnTo>
                  <a:lnTo>
                    <a:pt x="0" y="0"/>
                  </a:lnTo>
                  <a:lnTo>
                    <a:pt x="1248536" y="314198"/>
                  </a:lnTo>
                  <a:lnTo>
                    <a:pt x="1932939" y="295148"/>
                  </a:lnTo>
                  <a:lnTo>
                    <a:pt x="1970785" y="306705"/>
                  </a:lnTo>
                  <a:lnTo>
                    <a:pt x="2001520" y="337947"/>
                  </a:lnTo>
                  <a:lnTo>
                    <a:pt x="2022348" y="384810"/>
                  </a:lnTo>
                  <a:lnTo>
                    <a:pt x="2029968" y="442087"/>
                  </a:lnTo>
                  <a:lnTo>
                    <a:pt x="2029968" y="662305"/>
                  </a:lnTo>
                  <a:lnTo>
                    <a:pt x="2029968" y="1029716"/>
                  </a:lnTo>
                  <a:lnTo>
                    <a:pt x="2022348" y="1086739"/>
                  </a:lnTo>
                  <a:lnTo>
                    <a:pt x="2001520" y="1133475"/>
                  </a:lnTo>
                  <a:lnTo>
                    <a:pt x="1970785" y="1164971"/>
                  </a:lnTo>
                  <a:lnTo>
                    <a:pt x="1932939" y="1176528"/>
                  </a:lnTo>
                  <a:lnTo>
                    <a:pt x="1697354" y="1176528"/>
                  </a:lnTo>
                  <a:lnTo>
                    <a:pt x="1198372" y="1176528"/>
                  </a:lnTo>
                  <a:lnTo>
                    <a:pt x="131190" y="1176528"/>
                  </a:lnTo>
                  <a:lnTo>
                    <a:pt x="93344" y="1164971"/>
                  </a:lnTo>
                  <a:lnTo>
                    <a:pt x="62483" y="1133475"/>
                  </a:lnTo>
                  <a:lnTo>
                    <a:pt x="41782" y="1086739"/>
                  </a:lnTo>
                  <a:lnTo>
                    <a:pt x="34162" y="1029716"/>
                  </a:lnTo>
                  <a:lnTo>
                    <a:pt x="34162" y="662305"/>
                  </a:lnTo>
                  <a:lnTo>
                    <a:pt x="34162" y="442087"/>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6197853" y="2758186"/>
            <a:ext cx="1753870" cy="88011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Click</a:t>
            </a:r>
            <a:r>
              <a:rPr sz="1400" spc="-65" dirty="0">
                <a:latin typeface="Calibri"/>
                <a:cs typeface="Calibri"/>
              </a:rPr>
              <a:t> </a:t>
            </a:r>
            <a:r>
              <a:rPr sz="1400" dirty="0">
                <a:latin typeface="Calibri"/>
                <a:cs typeface="Calibri"/>
              </a:rPr>
              <a:t>here</a:t>
            </a:r>
            <a:r>
              <a:rPr sz="1400" spc="-40" dirty="0">
                <a:latin typeface="Calibri"/>
                <a:cs typeface="Calibri"/>
              </a:rPr>
              <a:t> </a:t>
            </a:r>
            <a:r>
              <a:rPr sz="1400" dirty="0">
                <a:latin typeface="Calibri"/>
                <a:cs typeface="Calibri"/>
              </a:rPr>
              <a:t>to</a:t>
            </a:r>
            <a:r>
              <a:rPr sz="1400" spc="-30" dirty="0">
                <a:latin typeface="Calibri"/>
                <a:cs typeface="Calibri"/>
              </a:rPr>
              <a:t> </a:t>
            </a:r>
            <a:r>
              <a:rPr sz="1400" spc="-20" dirty="0">
                <a:latin typeface="Calibri"/>
                <a:cs typeface="Calibri"/>
              </a:rPr>
              <a:t>check </a:t>
            </a:r>
            <a:r>
              <a:rPr sz="1400" spc="-10" dirty="0">
                <a:latin typeface="Calibri"/>
                <a:cs typeface="Calibri"/>
              </a:rPr>
              <a:t>challan</a:t>
            </a:r>
            <a:r>
              <a:rPr sz="1400" spc="-25" dirty="0">
                <a:latin typeface="Calibri"/>
                <a:cs typeface="Calibri"/>
              </a:rPr>
              <a:t> </a:t>
            </a:r>
            <a:r>
              <a:rPr sz="1400" dirty="0">
                <a:latin typeface="Calibri"/>
                <a:cs typeface="Calibri"/>
              </a:rPr>
              <a:t>using</a:t>
            </a:r>
            <a:r>
              <a:rPr sz="1400" spc="-15" dirty="0">
                <a:latin typeface="Calibri"/>
                <a:cs typeface="Calibri"/>
              </a:rPr>
              <a:t> </a:t>
            </a:r>
            <a:r>
              <a:rPr sz="1400" spc="-65" dirty="0">
                <a:latin typeface="Calibri"/>
                <a:cs typeface="Calibri"/>
              </a:rPr>
              <a:t>TANs.</a:t>
            </a:r>
            <a:r>
              <a:rPr sz="1400" spc="-35" dirty="0">
                <a:latin typeface="Calibri"/>
                <a:cs typeface="Calibri"/>
              </a:rPr>
              <a:t> </a:t>
            </a:r>
            <a:r>
              <a:rPr sz="1400" spc="-20" dirty="0">
                <a:latin typeface="Calibri"/>
                <a:cs typeface="Calibri"/>
              </a:rPr>
              <a:t>User </a:t>
            </a:r>
            <a:r>
              <a:rPr sz="1400" dirty="0">
                <a:latin typeface="Calibri"/>
                <a:cs typeface="Calibri"/>
              </a:rPr>
              <a:t>can</a:t>
            </a:r>
            <a:r>
              <a:rPr sz="1400" spc="-5" dirty="0">
                <a:latin typeface="Calibri"/>
                <a:cs typeface="Calibri"/>
              </a:rPr>
              <a:t> </a:t>
            </a:r>
            <a:r>
              <a:rPr sz="1400" dirty="0">
                <a:latin typeface="Calibri"/>
                <a:cs typeface="Calibri"/>
              </a:rPr>
              <a:t>also</a:t>
            </a:r>
            <a:r>
              <a:rPr sz="1400" spc="-5" dirty="0">
                <a:latin typeface="Calibri"/>
                <a:cs typeface="Calibri"/>
              </a:rPr>
              <a:t> </a:t>
            </a:r>
            <a:r>
              <a:rPr sz="1400" spc="-20" dirty="0">
                <a:latin typeface="Calibri"/>
                <a:cs typeface="Calibri"/>
              </a:rPr>
              <a:t>download</a:t>
            </a:r>
            <a:r>
              <a:rPr sz="1400" spc="-85" dirty="0">
                <a:latin typeface="Calibri"/>
                <a:cs typeface="Calibri"/>
              </a:rPr>
              <a:t> </a:t>
            </a:r>
            <a:r>
              <a:rPr sz="1400" spc="-20" dirty="0">
                <a:latin typeface="Calibri"/>
                <a:cs typeface="Calibri"/>
              </a:rPr>
              <a:t>.csi file</a:t>
            </a:r>
            <a:endParaRPr sz="14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25</a:t>
            </a:fld>
            <a:endParaRPr spc="-25" dirty="0"/>
          </a:p>
        </p:txBody>
      </p:sp>
      <p:pic>
        <p:nvPicPr>
          <p:cNvPr id="16" name="Picture 15">
            <a:extLst>
              <a:ext uri="{FF2B5EF4-FFF2-40B4-BE49-F238E27FC236}">
                <a16:creationId xmlns:a16="http://schemas.microsoft.com/office/drawing/2014/main" id="{1EAE13CF-BDF3-46CA-A26E-C6359F50BD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3952" rIns="0" bIns="0" rtlCol="0">
            <a:spAutoFit/>
          </a:bodyPr>
          <a:lstStyle/>
          <a:p>
            <a:pPr marL="1724660" marR="5080" indent="-1065530">
              <a:lnSpc>
                <a:spcPct val="100000"/>
              </a:lnSpc>
              <a:spcBef>
                <a:spcPts val="100"/>
              </a:spcBef>
            </a:pPr>
            <a:r>
              <a:rPr dirty="0"/>
              <a:t>Regular</a:t>
            </a:r>
            <a:r>
              <a:rPr spc="-90" dirty="0"/>
              <a:t> </a:t>
            </a:r>
            <a:r>
              <a:rPr spc="-10" dirty="0"/>
              <a:t>Statement</a:t>
            </a:r>
            <a:r>
              <a:rPr spc="-70" dirty="0"/>
              <a:t> </a:t>
            </a:r>
            <a:r>
              <a:rPr dirty="0"/>
              <a:t>–</a:t>
            </a:r>
            <a:r>
              <a:rPr spc="-75" dirty="0"/>
              <a:t> </a:t>
            </a:r>
            <a:r>
              <a:rPr dirty="0"/>
              <a:t>Challan</a:t>
            </a:r>
            <a:r>
              <a:rPr spc="-80" dirty="0"/>
              <a:t> </a:t>
            </a:r>
            <a:r>
              <a:rPr dirty="0"/>
              <a:t>Details</a:t>
            </a:r>
            <a:r>
              <a:rPr spc="-70" dirty="0"/>
              <a:t> </a:t>
            </a:r>
            <a:r>
              <a:rPr dirty="0"/>
              <a:t>for</a:t>
            </a:r>
            <a:r>
              <a:rPr spc="-85" dirty="0"/>
              <a:t> </a:t>
            </a:r>
            <a:r>
              <a:rPr spc="-10" dirty="0"/>
              <a:t>Payment </a:t>
            </a:r>
            <a:r>
              <a:rPr dirty="0"/>
              <a:t>made</a:t>
            </a:r>
            <a:r>
              <a:rPr spc="-70" dirty="0"/>
              <a:t> </a:t>
            </a:r>
            <a:r>
              <a:rPr dirty="0"/>
              <a:t>through</a:t>
            </a:r>
            <a:r>
              <a:rPr spc="-65" dirty="0"/>
              <a:t> </a:t>
            </a:r>
            <a:r>
              <a:rPr spc="-30" dirty="0"/>
              <a:t>Transfer</a:t>
            </a:r>
            <a:r>
              <a:rPr spc="-75" dirty="0"/>
              <a:t> </a:t>
            </a:r>
            <a:r>
              <a:rPr spc="-10" dirty="0"/>
              <a:t>Voucher</a:t>
            </a:r>
          </a:p>
        </p:txBody>
      </p:sp>
      <p:sp>
        <p:nvSpPr>
          <p:cNvPr id="4" name="object 4"/>
          <p:cNvSpPr txBox="1"/>
          <p:nvPr/>
        </p:nvSpPr>
        <p:spPr>
          <a:xfrm>
            <a:off x="245363" y="5422391"/>
            <a:ext cx="8610600" cy="800100"/>
          </a:xfrm>
          <a:prstGeom prst="rect">
            <a:avLst/>
          </a:prstGeom>
          <a:ln w="15240">
            <a:solidFill>
              <a:srgbClr val="A15D0D"/>
            </a:solidFill>
          </a:ln>
        </p:spPr>
        <p:txBody>
          <a:bodyPr vert="horz" wrap="square" lIns="0" tIns="53340" rIns="0" bIns="0" rtlCol="0">
            <a:spAutoFit/>
          </a:bodyPr>
          <a:lstStyle/>
          <a:p>
            <a:pPr marL="90170">
              <a:lnSpc>
                <a:spcPct val="100000"/>
              </a:lnSpc>
              <a:spcBef>
                <a:spcPts val="420"/>
              </a:spcBef>
            </a:pPr>
            <a:r>
              <a:rPr sz="1200" b="1" spc="-10" dirty="0">
                <a:solidFill>
                  <a:srgbClr val="A15D0D"/>
                </a:solidFill>
                <a:latin typeface="Calibri"/>
                <a:cs typeface="Calibri"/>
              </a:rPr>
              <a:t>Note:</a:t>
            </a:r>
            <a:endParaRPr sz="1200">
              <a:latin typeface="Calibri"/>
              <a:cs typeface="Calibri"/>
            </a:endParaRPr>
          </a:p>
          <a:p>
            <a:pPr marL="318770" indent="-230504">
              <a:lnSpc>
                <a:spcPct val="100000"/>
              </a:lnSpc>
              <a:buAutoNum type="arabicPeriod"/>
              <a:tabLst>
                <a:tab pos="318770" algn="l"/>
              </a:tabLst>
            </a:pPr>
            <a:r>
              <a:rPr sz="1200" dirty="0">
                <a:solidFill>
                  <a:srgbClr val="A15D0D"/>
                </a:solidFill>
                <a:latin typeface="Calibri"/>
                <a:cs typeface="Calibri"/>
              </a:rPr>
              <a:t>Section</a:t>
            </a:r>
            <a:r>
              <a:rPr sz="1200" spc="-25" dirty="0">
                <a:solidFill>
                  <a:srgbClr val="A15D0D"/>
                </a:solidFill>
                <a:latin typeface="Calibri"/>
                <a:cs typeface="Calibri"/>
              </a:rPr>
              <a:t> </a:t>
            </a:r>
            <a:r>
              <a:rPr sz="1200" dirty="0">
                <a:solidFill>
                  <a:srgbClr val="A15D0D"/>
                </a:solidFill>
                <a:latin typeface="Calibri"/>
                <a:cs typeface="Calibri"/>
              </a:rPr>
              <a:t>code to</a:t>
            </a:r>
            <a:r>
              <a:rPr sz="1200" spc="-15" dirty="0">
                <a:solidFill>
                  <a:srgbClr val="A15D0D"/>
                </a:solidFill>
                <a:latin typeface="Calibri"/>
                <a:cs typeface="Calibri"/>
              </a:rPr>
              <a:t> </a:t>
            </a:r>
            <a:r>
              <a:rPr sz="1200" dirty="0">
                <a:solidFill>
                  <a:srgbClr val="A15D0D"/>
                </a:solidFill>
                <a:latin typeface="Calibri"/>
                <a:cs typeface="Calibri"/>
              </a:rPr>
              <a:t>be</a:t>
            </a:r>
            <a:r>
              <a:rPr sz="1200" spc="-35" dirty="0">
                <a:solidFill>
                  <a:srgbClr val="A15D0D"/>
                </a:solidFill>
                <a:latin typeface="Calibri"/>
                <a:cs typeface="Calibri"/>
              </a:rPr>
              <a:t> </a:t>
            </a:r>
            <a:r>
              <a:rPr sz="1200" dirty="0">
                <a:solidFill>
                  <a:srgbClr val="A15D0D"/>
                </a:solidFill>
                <a:latin typeface="Calibri"/>
                <a:cs typeface="Calibri"/>
              </a:rPr>
              <a:t>selected </a:t>
            </a:r>
            <a:r>
              <a:rPr sz="1200" spc="-10" dirty="0">
                <a:solidFill>
                  <a:srgbClr val="A15D0D"/>
                </a:solidFill>
                <a:latin typeface="Calibri"/>
                <a:cs typeface="Calibri"/>
              </a:rPr>
              <a:t>under</a:t>
            </a:r>
            <a:r>
              <a:rPr sz="1200" spc="-75" dirty="0">
                <a:solidFill>
                  <a:srgbClr val="A15D0D"/>
                </a:solidFill>
                <a:latin typeface="Calibri"/>
                <a:cs typeface="Calibri"/>
              </a:rPr>
              <a:t> </a:t>
            </a:r>
            <a:r>
              <a:rPr sz="1200" spc="-10" dirty="0">
                <a:solidFill>
                  <a:srgbClr val="A15D0D"/>
                </a:solidFill>
                <a:latin typeface="Calibri"/>
                <a:cs typeface="Calibri"/>
              </a:rPr>
              <a:t>which</a:t>
            </a:r>
            <a:r>
              <a:rPr sz="1200" spc="-45" dirty="0">
                <a:solidFill>
                  <a:srgbClr val="A15D0D"/>
                </a:solidFill>
                <a:latin typeface="Calibri"/>
                <a:cs typeface="Calibri"/>
              </a:rPr>
              <a:t> </a:t>
            </a:r>
            <a:r>
              <a:rPr sz="1200" dirty="0">
                <a:solidFill>
                  <a:srgbClr val="A15D0D"/>
                </a:solidFill>
                <a:latin typeface="Calibri"/>
                <a:cs typeface="Calibri"/>
              </a:rPr>
              <a:t>tax</a:t>
            </a:r>
            <a:r>
              <a:rPr sz="1200" spc="-30" dirty="0">
                <a:solidFill>
                  <a:srgbClr val="A15D0D"/>
                </a:solidFill>
                <a:latin typeface="Calibri"/>
                <a:cs typeface="Calibri"/>
              </a:rPr>
              <a:t> </a:t>
            </a:r>
            <a:r>
              <a:rPr sz="1200" dirty="0">
                <a:solidFill>
                  <a:srgbClr val="A15D0D"/>
                </a:solidFill>
                <a:latin typeface="Calibri"/>
                <a:cs typeface="Calibri"/>
              </a:rPr>
              <a:t>has</a:t>
            </a:r>
            <a:r>
              <a:rPr sz="1200" spc="-20" dirty="0">
                <a:solidFill>
                  <a:srgbClr val="A15D0D"/>
                </a:solidFill>
                <a:latin typeface="Calibri"/>
                <a:cs typeface="Calibri"/>
              </a:rPr>
              <a:t> </a:t>
            </a:r>
            <a:r>
              <a:rPr sz="1200" dirty="0">
                <a:solidFill>
                  <a:srgbClr val="A15D0D"/>
                </a:solidFill>
                <a:latin typeface="Calibri"/>
                <a:cs typeface="Calibri"/>
              </a:rPr>
              <a:t>been</a:t>
            </a:r>
            <a:r>
              <a:rPr sz="1200" spc="-45" dirty="0">
                <a:solidFill>
                  <a:srgbClr val="A15D0D"/>
                </a:solidFill>
                <a:latin typeface="Calibri"/>
                <a:cs typeface="Calibri"/>
              </a:rPr>
              <a:t> </a:t>
            </a:r>
            <a:r>
              <a:rPr sz="1200" spc="-10" dirty="0">
                <a:solidFill>
                  <a:srgbClr val="A15D0D"/>
                </a:solidFill>
                <a:latin typeface="Calibri"/>
                <a:cs typeface="Calibri"/>
              </a:rPr>
              <a:t>deducted.</a:t>
            </a:r>
            <a:r>
              <a:rPr sz="1200" spc="-60" dirty="0">
                <a:solidFill>
                  <a:srgbClr val="A15D0D"/>
                </a:solidFill>
                <a:latin typeface="Calibri"/>
                <a:cs typeface="Calibri"/>
              </a:rPr>
              <a:t> </a:t>
            </a:r>
            <a:r>
              <a:rPr sz="1200" spc="-10" dirty="0">
                <a:solidFill>
                  <a:srgbClr val="A15D0D"/>
                </a:solidFill>
                <a:latin typeface="Calibri"/>
                <a:cs typeface="Calibri"/>
              </a:rPr>
              <a:t>Applicable</a:t>
            </a:r>
            <a:r>
              <a:rPr sz="1200" spc="-60" dirty="0">
                <a:solidFill>
                  <a:srgbClr val="A15D0D"/>
                </a:solidFill>
                <a:latin typeface="Calibri"/>
                <a:cs typeface="Calibri"/>
              </a:rPr>
              <a:t> </a:t>
            </a:r>
            <a:r>
              <a:rPr sz="1200" dirty="0">
                <a:solidFill>
                  <a:srgbClr val="A15D0D"/>
                </a:solidFill>
                <a:latin typeface="Calibri"/>
                <a:cs typeface="Calibri"/>
              </a:rPr>
              <a:t>for</a:t>
            </a:r>
            <a:r>
              <a:rPr sz="1200" spc="-5" dirty="0">
                <a:solidFill>
                  <a:srgbClr val="A15D0D"/>
                </a:solidFill>
                <a:latin typeface="Calibri"/>
                <a:cs typeface="Calibri"/>
              </a:rPr>
              <a:t> </a:t>
            </a:r>
            <a:r>
              <a:rPr sz="1200" spc="-10" dirty="0">
                <a:solidFill>
                  <a:srgbClr val="A15D0D"/>
                </a:solidFill>
                <a:latin typeface="Calibri"/>
                <a:cs typeface="Calibri"/>
              </a:rPr>
              <a:t>statements</a:t>
            </a:r>
            <a:r>
              <a:rPr sz="1200" spc="-60" dirty="0">
                <a:solidFill>
                  <a:srgbClr val="A15D0D"/>
                </a:solidFill>
                <a:latin typeface="Calibri"/>
                <a:cs typeface="Calibri"/>
              </a:rPr>
              <a:t> </a:t>
            </a:r>
            <a:r>
              <a:rPr sz="1200" spc="-10" dirty="0">
                <a:solidFill>
                  <a:srgbClr val="A15D0D"/>
                </a:solidFill>
                <a:latin typeface="Calibri"/>
                <a:cs typeface="Calibri"/>
              </a:rPr>
              <a:t>pertaining</a:t>
            </a:r>
            <a:r>
              <a:rPr sz="1200" spc="-80"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dirty="0">
                <a:solidFill>
                  <a:srgbClr val="A15D0D"/>
                </a:solidFill>
                <a:latin typeface="Calibri"/>
                <a:cs typeface="Calibri"/>
              </a:rPr>
              <a:t>FY</a:t>
            </a:r>
            <a:r>
              <a:rPr sz="1200" spc="-10" dirty="0">
                <a:solidFill>
                  <a:srgbClr val="A15D0D"/>
                </a:solidFill>
                <a:latin typeface="Calibri"/>
                <a:cs typeface="Calibri"/>
              </a:rPr>
              <a:t> 2007-</a:t>
            </a:r>
            <a:r>
              <a:rPr sz="1200" spc="-25" dirty="0">
                <a:solidFill>
                  <a:srgbClr val="A15D0D"/>
                </a:solidFill>
                <a:latin typeface="Calibri"/>
                <a:cs typeface="Calibri"/>
              </a:rPr>
              <a:t>08.</a:t>
            </a:r>
            <a:endParaRPr sz="1200">
              <a:latin typeface="Calibri"/>
              <a:cs typeface="Calibri"/>
            </a:endParaRPr>
          </a:p>
          <a:p>
            <a:pPr marL="318770" indent="-230504">
              <a:lnSpc>
                <a:spcPct val="100000"/>
              </a:lnSpc>
              <a:buAutoNum type="arabicPeriod"/>
              <a:tabLst>
                <a:tab pos="318770" algn="l"/>
              </a:tabLst>
            </a:pPr>
            <a:r>
              <a:rPr sz="1200" dirty="0">
                <a:solidFill>
                  <a:srgbClr val="A15D0D"/>
                </a:solidFill>
                <a:latin typeface="Calibri"/>
                <a:cs typeface="Calibri"/>
              </a:rPr>
              <a:t>Section</a:t>
            </a:r>
            <a:r>
              <a:rPr sz="1200" spc="-10" dirty="0">
                <a:solidFill>
                  <a:srgbClr val="A15D0D"/>
                </a:solidFill>
                <a:latin typeface="Calibri"/>
                <a:cs typeface="Calibri"/>
              </a:rPr>
              <a:t> </a:t>
            </a:r>
            <a:r>
              <a:rPr sz="1200" dirty="0">
                <a:solidFill>
                  <a:srgbClr val="A15D0D"/>
                </a:solidFill>
                <a:latin typeface="Calibri"/>
                <a:cs typeface="Calibri"/>
              </a:rPr>
              <a:t>codes</a:t>
            </a:r>
            <a:r>
              <a:rPr sz="1200" spc="20" dirty="0">
                <a:solidFill>
                  <a:srgbClr val="A15D0D"/>
                </a:solidFill>
                <a:latin typeface="Calibri"/>
                <a:cs typeface="Calibri"/>
              </a:rPr>
              <a:t> </a:t>
            </a:r>
            <a:r>
              <a:rPr sz="1200" dirty="0">
                <a:solidFill>
                  <a:srgbClr val="A15D0D"/>
                </a:solidFill>
                <a:latin typeface="Calibri"/>
                <a:cs typeface="Calibri"/>
              </a:rPr>
              <a:t>will</a:t>
            </a:r>
            <a:r>
              <a:rPr sz="1200" spc="25" dirty="0">
                <a:solidFill>
                  <a:srgbClr val="A15D0D"/>
                </a:solidFill>
                <a:latin typeface="Calibri"/>
                <a:cs typeface="Calibri"/>
              </a:rPr>
              <a:t> </a:t>
            </a:r>
            <a:r>
              <a:rPr sz="1200" dirty="0">
                <a:solidFill>
                  <a:srgbClr val="A15D0D"/>
                </a:solidFill>
                <a:latin typeface="Calibri"/>
                <a:cs typeface="Calibri"/>
              </a:rPr>
              <a:t>be</a:t>
            </a:r>
            <a:r>
              <a:rPr sz="1200" spc="-30" dirty="0">
                <a:solidFill>
                  <a:srgbClr val="A15D0D"/>
                </a:solidFill>
                <a:latin typeface="Calibri"/>
                <a:cs typeface="Calibri"/>
              </a:rPr>
              <a:t> </a:t>
            </a:r>
            <a:r>
              <a:rPr sz="1200" spc="-20" dirty="0">
                <a:solidFill>
                  <a:srgbClr val="A15D0D"/>
                </a:solidFill>
                <a:latin typeface="Calibri"/>
                <a:cs typeface="Calibri"/>
              </a:rPr>
              <a:t>available</a:t>
            </a:r>
            <a:r>
              <a:rPr sz="1200" spc="-30" dirty="0">
                <a:solidFill>
                  <a:srgbClr val="A15D0D"/>
                </a:solidFill>
                <a:latin typeface="Calibri"/>
                <a:cs typeface="Calibri"/>
              </a:rPr>
              <a:t> </a:t>
            </a:r>
            <a:r>
              <a:rPr sz="1200" spc="-10" dirty="0">
                <a:solidFill>
                  <a:srgbClr val="A15D0D"/>
                </a:solidFill>
                <a:latin typeface="Calibri"/>
                <a:cs typeface="Calibri"/>
              </a:rPr>
              <a:t>under</a:t>
            </a:r>
            <a:r>
              <a:rPr sz="1200" spc="-75" dirty="0">
                <a:solidFill>
                  <a:srgbClr val="A15D0D"/>
                </a:solidFill>
                <a:latin typeface="Calibri"/>
                <a:cs typeface="Calibri"/>
              </a:rPr>
              <a:t> </a:t>
            </a:r>
            <a:r>
              <a:rPr sz="1200" spc="-30" dirty="0">
                <a:solidFill>
                  <a:srgbClr val="A15D0D"/>
                </a:solidFill>
                <a:latin typeface="Calibri"/>
                <a:cs typeface="Calibri"/>
              </a:rPr>
              <a:t>‘Annexure</a:t>
            </a:r>
            <a:r>
              <a:rPr sz="1200" spc="-50" dirty="0">
                <a:solidFill>
                  <a:srgbClr val="A15D0D"/>
                </a:solidFill>
                <a:latin typeface="Calibri"/>
                <a:cs typeface="Calibri"/>
              </a:rPr>
              <a:t> </a:t>
            </a:r>
            <a:r>
              <a:rPr sz="1200" dirty="0">
                <a:solidFill>
                  <a:srgbClr val="A15D0D"/>
                </a:solidFill>
                <a:latin typeface="Calibri"/>
                <a:cs typeface="Calibri"/>
              </a:rPr>
              <a:t>I’</a:t>
            </a:r>
            <a:r>
              <a:rPr sz="1200" spc="-20"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case</a:t>
            </a:r>
            <a:r>
              <a:rPr sz="1200" spc="20" dirty="0">
                <a:solidFill>
                  <a:srgbClr val="A15D0D"/>
                </a:solidFill>
                <a:latin typeface="Calibri"/>
                <a:cs typeface="Calibri"/>
              </a:rPr>
              <a:t> </a:t>
            </a:r>
            <a:r>
              <a:rPr sz="1200" dirty="0">
                <a:solidFill>
                  <a:srgbClr val="A15D0D"/>
                </a:solidFill>
                <a:latin typeface="Calibri"/>
                <a:cs typeface="Calibri"/>
              </a:rPr>
              <a:t>of</a:t>
            </a:r>
            <a:r>
              <a:rPr sz="1200" spc="-30" dirty="0">
                <a:solidFill>
                  <a:srgbClr val="A15D0D"/>
                </a:solidFill>
                <a:latin typeface="Calibri"/>
                <a:cs typeface="Calibri"/>
              </a:rPr>
              <a:t> </a:t>
            </a:r>
            <a:r>
              <a:rPr sz="1200" spc="-20" dirty="0">
                <a:solidFill>
                  <a:srgbClr val="A15D0D"/>
                </a:solidFill>
                <a:latin typeface="Calibri"/>
                <a:cs typeface="Calibri"/>
              </a:rPr>
              <a:t>statements</a:t>
            </a:r>
            <a:r>
              <a:rPr sz="1200" spc="-65" dirty="0">
                <a:solidFill>
                  <a:srgbClr val="A15D0D"/>
                </a:solidFill>
                <a:latin typeface="Calibri"/>
                <a:cs typeface="Calibri"/>
              </a:rPr>
              <a:t> </a:t>
            </a:r>
            <a:r>
              <a:rPr sz="1200" spc="-10" dirty="0">
                <a:solidFill>
                  <a:srgbClr val="A15D0D"/>
                </a:solidFill>
                <a:latin typeface="Calibri"/>
                <a:cs typeface="Calibri"/>
              </a:rPr>
              <a:t>pertaining</a:t>
            </a:r>
            <a:r>
              <a:rPr sz="1200" spc="-80"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FY</a:t>
            </a:r>
            <a:r>
              <a:rPr sz="1200" spc="5" dirty="0">
                <a:solidFill>
                  <a:srgbClr val="A15D0D"/>
                </a:solidFill>
                <a:latin typeface="Calibri"/>
                <a:cs typeface="Calibri"/>
              </a:rPr>
              <a:t> </a:t>
            </a:r>
            <a:r>
              <a:rPr sz="1200" spc="-10" dirty="0">
                <a:solidFill>
                  <a:srgbClr val="A15D0D"/>
                </a:solidFill>
                <a:latin typeface="Calibri"/>
                <a:cs typeface="Calibri"/>
              </a:rPr>
              <a:t>2013-14</a:t>
            </a:r>
            <a:r>
              <a:rPr sz="1200" spc="-110"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a:p>
            <a:pPr marL="318770" indent="-230504">
              <a:lnSpc>
                <a:spcPct val="100000"/>
              </a:lnSpc>
              <a:buAutoNum type="arabicPeriod"/>
              <a:tabLst>
                <a:tab pos="318770" algn="l"/>
              </a:tabLst>
            </a:pPr>
            <a:r>
              <a:rPr sz="1200" spc="-10" dirty="0">
                <a:solidFill>
                  <a:srgbClr val="A15D0D"/>
                </a:solidFill>
                <a:latin typeface="Calibri"/>
                <a:cs typeface="Calibri"/>
              </a:rPr>
              <a:t>Amount</a:t>
            </a:r>
            <a:r>
              <a:rPr sz="1200" spc="-35" dirty="0">
                <a:solidFill>
                  <a:srgbClr val="A15D0D"/>
                </a:solidFill>
                <a:latin typeface="Calibri"/>
                <a:cs typeface="Calibri"/>
              </a:rPr>
              <a:t> </a:t>
            </a:r>
            <a:r>
              <a:rPr sz="1200" dirty="0">
                <a:solidFill>
                  <a:srgbClr val="A15D0D"/>
                </a:solidFill>
                <a:latin typeface="Calibri"/>
                <a:cs typeface="Calibri"/>
              </a:rPr>
              <a:t>field</a:t>
            </a:r>
            <a:r>
              <a:rPr sz="1200" spc="-30" dirty="0">
                <a:solidFill>
                  <a:srgbClr val="A15D0D"/>
                </a:solidFill>
                <a:latin typeface="Calibri"/>
                <a:cs typeface="Calibri"/>
              </a:rPr>
              <a:t> </a:t>
            </a:r>
            <a:r>
              <a:rPr sz="1200" spc="-10" dirty="0">
                <a:solidFill>
                  <a:srgbClr val="A15D0D"/>
                </a:solidFill>
                <a:latin typeface="Calibri"/>
                <a:cs typeface="Calibri"/>
              </a:rPr>
              <a:t>should</a:t>
            </a:r>
            <a:r>
              <a:rPr sz="1200" spc="-70" dirty="0">
                <a:solidFill>
                  <a:srgbClr val="A15D0D"/>
                </a:solidFill>
                <a:latin typeface="Calibri"/>
                <a:cs typeface="Calibri"/>
              </a:rPr>
              <a:t> </a:t>
            </a:r>
            <a:r>
              <a:rPr sz="1200" dirty="0">
                <a:solidFill>
                  <a:srgbClr val="A15D0D"/>
                </a:solidFill>
                <a:latin typeface="Calibri"/>
                <a:cs typeface="Calibri"/>
              </a:rPr>
              <a:t>not</a:t>
            </a:r>
            <a:r>
              <a:rPr sz="1200" spc="-30" dirty="0">
                <a:solidFill>
                  <a:srgbClr val="A15D0D"/>
                </a:solidFill>
                <a:latin typeface="Calibri"/>
                <a:cs typeface="Calibri"/>
              </a:rPr>
              <a:t> </a:t>
            </a:r>
            <a:r>
              <a:rPr sz="1200" dirty="0">
                <a:solidFill>
                  <a:srgbClr val="A15D0D"/>
                </a:solidFill>
                <a:latin typeface="Calibri"/>
                <a:cs typeface="Calibri"/>
              </a:rPr>
              <a:t>be</a:t>
            </a:r>
            <a:r>
              <a:rPr sz="1200" spc="-20" dirty="0">
                <a:solidFill>
                  <a:srgbClr val="A15D0D"/>
                </a:solidFill>
                <a:latin typeface="Calibri"/>
                <a:cs typeface="Calibri"/>
              </a:rPr>
              <a:t> </a:t>
            </a:r>
            <a:r>
              <a:rPr sz="1200" dirty="0">
                <a:solidFill>
                  <a:srgbClr val="A15D0D"/>
                </a:solidFill>
                <a:latin typeface="Calibri"/>
                <a:cs typeface="Calibri"/>
              </a:rPr>
              <a:t>left</a:t>
            </a:r>
            <a:r>
              <a:rPr sz="1200" spc="-30" dirty="0">
                <a:solidFill>
                  <a:srgbClr val="A15D0D"/>
                </a:solidFill>
                <a:latin typeface="Calibri"/>
                <a:cs typeface="Calibri"/>
              </a:rPr>
              <a:t> </a:t>
            </a:r>
            <a:r>
              <a:rPr sz="1200" dirty="0">
                <a:solidFill>
                  <a:srgbClr val="A15D0D"/>
                </a:solidFill>
                <a:latin typeface="Calibri"/>
                <a:cs typeface="Calibri"/>
              </a:rPr>
              <a:t>blank,</a:t>
            </a:r>
            <a:r>
              <a:rPr sz="1200" spc="-35" dirty="0">
                <a:solidFill>
                  <a:srgbClr val="A15D0D"/>
                </a:solidFill>
                <a:latin typeface="Calibri"/>
                <a:cs typeface="Calibri"/>
              </a:rPr>
              <a:t> </a:t>
            </a:r>
            <a:r>
              <a:rPr sz="1200" spc="-10" dirty="0">
                <a:solidFill>
                  <a:srgbClr val="A15D0D"/>
                </a:solidFill>
                <a:latin typeface="Calibri"/>
                <a:cs typeface="Calibri"/>
              </a:rPr>
              <a:t>instead</a:t>
            </a:r>
            <a:r>
              <a:rPr sz="1200" spc="-60" dirty="0">
                <a:solidFill>
                  <a:srgbClr val="A15D0D"/>
                </a:solidFill>
                <a:latin typeface="Calibri"/>
                <a:cs typeface="Calibri"/>
              </a:rPr>
              <a:t> </a:t>
            </a:r>
            <a:r>
              <a:rPr sz="1200" dirty="0">
                <a:solidFill>
                  <a:srgbClr val="A15D0D"/>
                </a:solidFill>
                <a:latin typeface="Calibri"/>
                <a:cs typeface="Calibri"/>
              </a:rPr>
              <a:t>quote</a:t>
            </a:r>
            <a:r>
              <a:rPr sz="1200" spc="-55" dirty="0">
                <a:solidFill>
                  <a:srgbClr val="A15D0D"/>
                </a:solidFill>
                <a:latin typeface="Calibri"/>
                <a:cs typeface="Calibri"/>
              </a:rPr>
              <a:t> </a:t>
            </a:r>
            <a:r>
              <a:rPr sz="1200" dirty="0">
                <a:solidFill>
                  <a:srgbClr val="A15D0D"/>
                </a:solidFill>
                <a:latin typeface="Calibri"/>
                <a:cs typeface="Calibri"/>
              </a:rPr>
              <a:t>amount</a:t>
            </a:r>
            <a:r>
              <a:rPr sz="1200" spc="-55" dirty="0">
                <a:solidFill>
                  <a:srgbClr val="A15D0D"/>
                </a:solidFill>
                <a:latin typeface="Calibri"/>
                <a:cs typeface="Calibri"/>
              </a:rPr>
              <a:t> </a:t>
            </a:r>
            <a:r>
              <a:rPr sz="1200" dirty="0">
                <a:solidFill>
                  <a:srgbClr val="A15D0D"/>
                </a:solidFill>
                <a:latin typeface="Calibri"/>
                <a:cs typeface="Calibri"/>
              </a:rPr>
              <a:t>as</a:t>
            </a:r>
            <a:r>
              <a:rPr sz="1200" spc="-5" dirty="0">
                <a:solidFill>
                  <a:srgbClr val="A15D0D"/>
                </a:solidFill>
                <a:latin typeface="Calibri"/>
                <a:cs typeface="Calibri"/>
              </a:rPr>
              <a:t> </a:t>
            </a:r>
            <a:r>
              <a:rPr sz="1200" dirty="0">
                <a:solidFill>
                  <a:srgbClr val="A15D0D"/>
                </a:solidFill>
                <a:latin typeface="Calibri"/>
                <a:cs typeface="Calibri"/>
              </a:rPr>
              <a:t>0.00</a:t>
            </a:r>
            <a:r>
              <a:rPr sz="1200" spc="-10" dirty="0">
                <a:solidFill>
                  <a:srgbClr val="A15D0D"/>
                </a:solidFill>
                <a:latin typeface="Calibri"/>
                <a:cs typeface="Calibri"/>
              </a:rPr>
              <a:t> </a:t>
            </a:r>
            <a:r>
              <a:rPr sz="1200" dirty="0">
                <a:solidFill>
                  <a:srgbClr val="A15D0D"/>
                </a:solidFill>
                <a:latin typeface="Calibri"/>
                <a:cs typeface="Calibri"/>
              </a:rPr>
              <a:t>if</a:t>
            </a:r>
            <a:r>
              <a:rPr sz="1200" spc="-20" dirty="0">
                <a:solidFill>
                  <a:srgbClr val="A15D0D"/>
                </a:solidFill>
                <a:latin typeface="Calibri"/>
                <a:cs typeface="Calibri"/>
              </a:rPr>
              <a:t> </a:t>
            </a:r>
            <a:r>
              <a:rPr sz="1200" dirty="0">
                <a:solidFill>
                  <a:srgbClr val="A15D0D"/>
                </a:solidFill>
                <a:latin typeface="Calibri"/>
                <a:cs typeface="Calibri"/>
              </a:rPr>
              <a:t>not</a:t>
            </a:r>
            <a:r>
              <a:rPr sz="1200" spc="-20" dirty="0">
                <a:solidFill>
                  <a:srgbClr val="A15D0D"/>
                </a:solidFill>
                <a:latin typeface="Calibri"/>
                <a:cs typeface="Calibri"/>
              </a:rPr>
              <a:t> </a:t>
            </a:r>
            <a:r>
              <a:rPr sz="1200" spc="-10" dirty="0">
                <a:solidFill>
                  <a:srgbClr val="A15D0D"/>
                </a:solidFill>
                <a:latin typeface="Calibri"/>
                <a:cs typeface="Calibri"/>
              </a:rPr>
              <a:t>applicable.</a:t>
            </a:r>
            <a:endParaRPr sz="1200">
              <a:latin typeface="Calibri"/>
              <a:cs typeface="Calibri"/>
            </a:endParaRPr>
          </a:p>
        </p:txBody>
      </p:sp>
      <p:grpSp>
        <p:nvGrpSpPr>
          <p:cNvPr id="5" name="object 5"/>
          <p:cNvGrpSpPr/>
          <p:nvPr/>
        </p:nvGrpSpPr>
        <p:grpSpPr>
          <a:xfrm>
            <a:off x="578929" y="947737"/>
            <a:ext cx="7945120" cy="4025265"/>
            <a:chOff x="578929" y="947737"/>
            <a:chExt cx="7945120" cy="4025265"/>
          </a:xfrm>
        </p:grpSpPr>
        <p:pic>
          <p:nvPicPr>
            <p:cNvPr id="6" name="object 6"/>
            <p:cNvPicPr/>
            <p:nvPr/>
          </p:nvPicPr>
          <p:blipFill>
            <a:blip r:embed="rId2" cstate="print"/>
            <a:stretch>
              <a:fillRect/>
            </a:stretch>
          </p:blipFill>
          <p:spPr>
            <a:xfrm>
              <a:off x="588263" y="957072"/>
              <a:ext cx="7926324" cy="4006596"/>
            </a:xfrm>
            <a:prstGeom prst="rect">
              <a:avLst/>
            </a:prstGeom>
          </p:spPr>
        </p:pic>
        <p:sp>
          <p:nvSpPr>
            <p:cNvPr id="7" name="object 7"/>
            <p:cNvSpPr/>
            <p:nvPr/>
          </p:nvSpPr>
          <p:spPr>
            <a:xfrm>
              <a:off x="583691" y="952500"/>
              <a:ext cx="7935595" cy="4015740"/>
            </a:xfrm>
            <a:custGeom>
              <a:avLst/>
              <a:gdLst/>
              <a:ahLst/>
              <a:cxnLst/>
              <a:rect l="l" t="t" r="r" b="b"/>
              <a:pathLst>
                <a:path w="7935595" h="4015740">
                  <a:moveTo>
                    <a:pt x="0" y="4015740"/>
                  </a:moveTo>
                  <a:lnTo>
                    <a:pt x="7935468" y="4015740"/>
                  </a:lnTo>
                  <a:lnTo>
                    <a:pt x="7935468" y="0"/>
                  </a:lnTo>
                  <a:lnTo>
                    <a:pt x="0" y="0"/>
                  </a:lnTo>
                  <a:lnTo>
                    <a:pt x="0" y="4015740"/>
                  </a:lnTo>
                  <a:close/>
                </a:path>
              </a:pathLst>
            </a:custGeom>
            <a:ln w="9144">
              <a:solidFill>
                <a:srgbClr val="000000"/>
              </a:solidFill>
            </a:ln>
          </p:spPr>
          <p:txBody>
            <a:bodyPr wrap="square" lIns="0" tIns="0" rIns="0" bIns="0" rtlCol="0"/>
            <a:lstStyle/>
            <a:p>
              <a:endParaRPr/>
            </a:p>
          </p:txBody>
        </p:sp>
        <p:sp>
          <p:nvSpPr>
            <p:cNvPr id="8" name="object 8"/>
            <p:cNvSpPr/>
            <p:nvPr/>
          </p:nvSpPr>
          <p:spPr>
            <a:xfrm>
              <a:off x="1972055" y="2215896"/>
              <a:ext cx="2914015" cy="1595755"/>
            </a:xfrm>
            <a:custGeom>
              <a:avLst/>
              <a:gdLst/>
              <a:ahLst/>
              <a:cxnLst/>
              <a:rect l="l" t="t" r="r" b="b"/>
              <a:pathLst>
                <a:path w="2914015" h="1595754">
                  <a:moveTo>
                    <a:pt x="0" y="0"/>
                  </a:moveTo>
                  <a:lnTo>
                    <a:pt x="1336547" y="1274826"/>
                  </a:lnTo>
                  <a:lnTo>
                    <a:pt x="1337818" y="1454277"/>
                  </a:lnTo>
                  <a:lnTo>
                    <a:pt x="1345057" y="1509395"/>
                  </a:lnTo>
                  <a:lnTo>
                    <a:pt x="1364615" y="1554226"/>
                  </a:lnTo>
                  <a:lnTo>
                    <a:pt x="1393570" y="1584452"/>
                  </a:lnTo>
                  <a:lnTo>
                    <a:pt x="1429258" y="1595627"/>
                  </a:lnTo>
                  <a:lnTo>
                    <a:pt x="2822574" y="1595627"/>
                  </a:lnTo>
                  <a:lnTo>
                    <a:pt x="2858008" y="1584452"/>
                  </a:lnTo>
                  <a:lnTo>
                    <a:pt x="2887218" y="1554226"/>
                  </a:lnTo>
                  <a:lnTo>
                    <a:pt x="2906648" y="1509395"/>
                  </a:lnTo>
                  <a:lnTo>
                    <a:pt x="2913888" y="1454277"/>
                  </a:lnTo>
                  <a:lnTo>
                    <a:pt x="2913888" y="889000"/>
                  </a:lnTo>
                  <a:lnTo>
                    <a:pt x="2906648" y="834008"/>
                  </a:lnTo>
                  <a:lnTo>
                    <a:pt x="2887218" y="789051"/>
                  </a:lnTo>
                  <a:lnTo>
                    <a:pt x="2858008" y="758825"/>
                  </a:lnTo>
                  <a:lnTo>
                    <a:pt x="2822574" y="747776"/>
                  </a:lnTo>
                  <a:lnTo>
                    <a:pt x="1429258" y="747776"/>
                  </a:lnTo>
                  <a:lnTo>
                    <a:pt x="1393570" y="758825"/>
                  </a:lnTo>
                  <a:lnTo>
                    <a:pt x="1364615" y="789051"/>
                  </a:lnTo>
                  <a:lnTo>
                    <a:pt x="1345057" y="834008"/>
                  </a:lnTo>
                  <a:lnTo>
                    <a:pt x="1324736" y="959865"/>
                  </a:lnTo>
                  <a:lnTo>
                    <a:pt x="0" y="0"/>
                  </a:lnTo>
                  <a:close/>
                </a:path>
              </a:pathLst>
            </a:custGeom>
            <a:solidFill>
              <a:srgbClr val="F3B46C"/>
            </a:solidFill>
          </p:spPr>
          <p:txBody>
            <a:bodyPr wrap="square" lIns="0" tIns="0" rIns="0" bIns="0" rtlCol="0"/>
            <a:lstStyle/>
            <a:p>
              <a:endParaRPr/>
            </a:p>
          </p:txBody>
        </p:sp>
        <p:sp>
          <p:nvSpPr>
            <p:cNvPr id="9" name="object 9"/>
            <p:cNvSpPr/>
            <p:nvPr/>
          </p:nvSpPr>
          <p:spPr>
            <a:xfrm>
              <a:off x="1972055" y="2215896"/>
              <a:ext cx="2914015" cy="1595755"/>
            </a:xfrm>
            <a:custGeom>
              <a:avLst/>
              <a:gdLst/>
              <a:ahLst/>
              <a:cxnLst/>
              <a:rect l="l" t="t" r="r" b="b"/>
              <a:pathLst>
                <a:path w="2914015" h="1595754">
                  <a:moveTo>
                    <a:pt x="1324736" y="959865"/>
                  </a:moveTo>
                  <a:lnTo>
                    <a:pt x="1345057" y="834008"/>
                  </a:lnTo>
                  <a:lnTo>
                    <a:pt x="1364615" y="789051"/>
                  </a:lnTo>
                  <a:lnTo>
                    <a:pt x="1393570" y="758825"/>
                  </a:lnTo>
                  <a:lnTo>
                    <a:pt x="1429258" y="747776"/>
                  </a:lnTo>
                  <a:lnTo>
                    <a:pt x="1600581" y="747776"/>
                  </a:lnTo>
                  <a:lnTo>
                    <a:pt x="1994534" y="747776"/>
                  </a:lnTo>
                  <a:lnTo>
                    <a:pt x="2822574" y="747776"/>
                  </a:lnTo>
                  <a:lnTo>
                    <a:pt x="2858008" y="758825"/>
                  </a:lnTo>
                  <a:lnTo>
                    <a:pt x="2887218" y="789051"/>
                  </a:lnTo>
                  <a:lnTo>
                    <a:pt x="2906648" y="834008"/>
                  </a:lnTo>
                  <a:lnTo>
                    <a:pt x="2913888" y="889000"/>
                  </a:lnTo>
                  <a:lnTo>
                    <a:pt x="2913888" y="1100963"/>
                  </a:lnTo>
                  <a:lnTo>
                    <a:pt x="2913888" y="1454277"/>
                  </a:lnTo>
                  <a:lnTo>
                    <a:pt x="2906648" y="1509395"/>
                  </a:lnTo>
                  <a:lnTo>
                    <a:pt x="2887218" y="1554226"/>
                  </a:lnTo>
                  <a:lnTo>
                    <a:pt x="2858008" y="1584452"/>
                  </a:lnTo>
                  <a:lnTo>
                    <a:pt x="2822574" y="1595627"/>
                  </a:lnTo>
                  <a:lnTo>
                    <a:pt x="1994534" y="1595627"/>
                  </a:lnTo>
                  <a:lnTo>
                    <a:pt x="1600581" y="1595627"/>
                  </a:lnTo>
                  <a:lnTo>
                    <a:pt x="1429258" y="1595627"/>
                  </a:lnTo>
                  <a:lnTo>
                    <a:pt x="1393570" y="1584452"/>
                  </a:lnTo>
                  <a:lnTo>
                    <a:pt x="1364615" y="1554226"/>
                  </a:lnTo>
                  <a:lnTo>
                    <a:pt x="1345057" y="1509395"/>
                  </a:lnTo>
                  <a:lnTo>
                    <a:pt x="1337818" y="1454277"/>
                  </a:lnTo>
                  <a:lnTo>
                    <a:pt x="1337530" y="1409414"/>
                  </a:lnTo>
                  <a:lnTo>
                    <a:pt x="1337230" y="1364551"/>
                  </a:lnTo>
                  <a:lnTo>
                    <a:pt x="1336907" y="1319688"/>
                  </a:lnTo>
                  <a:lnTo>
                    <a:pt x="1336547" y="1274826"/>
                  </a:lnTo>
                  <a:lnTo>
                    <a:pt x="0" y="0"/>
                  </a:lnTo>
                  <a:lnTo>
                    <a:pt x="1324736" y="959865"/>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3462909" y="2935351"/>
            <a:ext cx="1334135" cy="880110"/>
          </a:xfrm>
          <a:prstGeom prst="rect">
            <a:avLst/>
          </a:prstGeom>
        </p:spPr>
        <p:txBody>
          <a:bodyPr vert="horz" wrap="square" lIns="0" tIns="13335" rIns="0" bIns="0" rtlCol="0">
            <a:spAutoFit/>
          </a:bodyPr>
          <a:lstStyle/>
          <a:p>
            <a:pPr marL="12700" marR="117475">
              <a:lnSpc>
                <a:spcPct val="100000"/>
              </a:lnSpc>
              <a:spcBef>
                <a:spcPts val="105"/>
              </a:spcBef>
            </a:pPr>
            <a:r>
              <a:rPr sz="1400" dirty="0">
                <a:latin typeface="Calibri"/>
                <a:cs typeface="Calibri"/>
              </a:rPr>
              <a:t>Select</a:t>
            </a:r>
            <a:r>
              <a:rPr sz="1400" spc="-20" dirty="0">
                <a:latin typeface="Calibri"/>
                <a:cs typeface="Calibri"/>
              </a:rPr>
              <a:t> </a:t>
            </a:r>
            <a:r>
              <a:rPr sz="1400" spc="-25" dirty="0">
                <a:latin typeface="Calibri"/>
                <a:cs typeface="Calibri"/>
              </a:rPr>
              <a:t>applicable </a:t>
            </a:r>
            <a:r>
              <a:rPr sz="1400" spc="-10" dirty="0">
                <a:latin typeface="Calibri"/>
                <a:cs typeface="Calibri"/>
              </a:rPr>
              <a:t>section</a:t>
            </a:r>
            <a:r>
              <a:rPr sz="1400" spc="-25" dirty="0">
                <a:latin typeface="Calibri"/>
                <a:cs typeface="Calibri"/>
              </a:rPr>
              <a:t> </a:t>
            </a:r>
            <a:r>
              <a:rPr sz="1400" spc="-20" dirty="0">
                <a:latin typeface="Calibri"/>
                <a:cs typeface="Calibri"/>
              </a:rPr>
              <a:t>code.</a:t>
            </a:r>
            <a:endParaRPr sz="1400">
              <a:latin typeface="Calibri"/>
              <a:cs typeface="Calibri"/>
            </a:endParaRPr>
          </a:p>
          <a:p>
            <a:pPr marL="12700" marR="5080">
              <a:lnSpc>
                <a:spcPct val="100000"/>
              </a:lnSpc>
            </a:pPr>
            <a:r>
              <a:rPr sz="1400" spc="-10" dirty="0">
                <a:latin typeface="Calibri"/>
                <a:cs typeface="Calibri"/>
              </a:rPr>
              <a:t>Refer</a:t>
            </a:r>
            <a:r>
              <a:rPr sz="1400" spc="-40" dirty="0">
                <a:latin typeface="Calibri"/>
                <a:cs typeface="Calibri"/>
              </a:rPr>
              <a:t> </a:t>
            </a:r>
            <a:r>
              <a:rPr sz="1400" spc="-10" dirty="0">
                <a:latin typeface="Calibri"/>
                <a:cs typeface="Calibri"/>
              </a:rPr>
              <a:t>note</a:t>
            </a:r>
            <a:r>
              <a:rPr sz="1400" spc="-70" dirty="0">
                <a:latin typeface="Calibri"/>
                <a:cs typeface="Calibri"/>
              </a:rPr>
              <a:t> </a:t>
            </a:r>
            <a:r>
              <a:rPr sz="1400" dirty="0">
                <a:latin typeface="Calibri"/>
                <a:cs typeface="Calibri"/>
              </a:rPr>
              <a:t>1</a:t>
            </a:r>
            <a:r>
              <a:rPr sz="1400" spc="-45" dirty="0">
                <a:latin typeface="Calibri"/>
                <a:cs typeface="Calibri"/>
              </a:rPr>
              <a:t> </a:t>
            </a:r>
            <a:r>
              <a:rPr sz="1400" spc="-10" dirty="0">
                <a:latin typeface="Calibri"/>
                <a:cs typeface="Calibri"/>
              </a:rPr>
              <a:t>and</a:t>
            </a:r>
            <a:r>
              <a:rPr sz="1400" spc="-65" dirty="0">
                <a:latin typeface="Calibri"/>
                <a:cs typeface="Calibri"/>
              </a:rPr>
              <a:t> </a:t>
            </a:r>
            <a:r>
              <a:rPr sz="1400" spc="-50" dirty="0">
                <a:latin typeface="Calibri"/>
                <a:cs typeface="Calibri"/>
              </a:rPr>
              <a:t>2 </a:t>
            </a:r>
            <a:r>
              <a:rPr sz="1400" spc="-10" dirty="0">
                <a:latin typeface="Calibri"/>
                <a:cs typeface="Calibri"/>
              </a:rPr>
              <a:t>below</a:t>
            </a:r>
            <a:endParaRPr sz="1400">
              <a:latin typeface="Calibri"/>
              <a:cs typeface="Calibri"/>
            </a:endParaRPr>
          </a:p>
        </p:txBody>
      </p:sp>
      <p:grpSp>
        <p:nvGrpSpPr>
          <p:cNvPr id="11" name="object 11"/>
          <p:cNvGrpSpPr/>
          <p:nvPr/>
        </p:nvGrpSpPr>
        <p:grpSpPr>
          <a:xfrm>
            <a:off x="3883152" y="1953767"/>
            <a:ext cx="3961129" cy="1489075"/>
            <a:chOff x="3883152" y="1953767"/>
            <a:chExt cx="3961129" cy="1489075"/>
          </a:xfrm>
        </p:grpSpPr>
        <p:sp>
          <p:nvSpPr>
            <p:cNvPr id="12" name="object 12"/>
            <p:cNvSpPr/>
            <p:nvPr/>
          </p:nvSpPr>
          <p:spPr>
            <a:xfrm>
              <a:off x="3887724" y="1958339"/>
              <a:ext cx="3952240" cy="1480185"/>
            </a:xfrm>
            <a:custGeom>
              <a:avLst/>
              <a:gdLst/>
              <a:ahLst/>
              <a:cxnLst/>
              <a:rect l="l" t="t" r="r" b="b"/>
              <a:pathLst>
                <a:path w="3952240" h="1480185">
                  <a:moveTo>
                    <a:pt x="0" y="0"/>
                  </a:moveTo>
                  <a:lnTo>
                    <a:pt x="1515872" y="1085088"/>
                  </a:lnTo>
                  <a:lnTo>
                    <a:pt x="1517777" y="1305940"/>
                  </a:lnTo>
                  <a:lnTo>
                    <a:pt x="1528952" y="1373632"/>
                  </a:lnTo>
                  <a:lnTo>
                    <a:pt x="1559052" y="1428750"/>
                  </a:lnTo>
                  <a:lnTo>
                    <a:pt x="1603883" y="1466088"/>
                  </a:lnTo>
                  <a:lnTo>
                    <a:pt x="1658874" y="1479804"/>
                  </a:lnTo>
                  <a:lnTo>
                    <a:pt x="3810634" y="1479804"/>
                  </a:lnTo>
                  <a:lnTo>
                    <a:pt x="3865499" y="1466088"/>
                  </a:lnTo>
                  <a:lnTo>
                    <a:pt x="3910456" y="1428750"/>
                  </a:lnTo>
                  <a:lnTo>
                    <a:pt x="3940682" y="1373632"/>
                  </a:lnTo>
                  <a:lnTo>
                    <a:pt x="3951731" y="1305940"/>
                  </a:lnTo>
                  <a:lnTo>
                    <a:pt x="3951731" y="610362"/>
                  </a:lnTo>
                  <a:lnTo>
                    <a:pt x="3940682" y="542671"/>
                  </a:lnTo>
                  <a:lnTo>
                    <a:pt x="3910456" y="487299"/>
                  </a:lnTo>
                  <a:lnTo>
                    <a:pt x="3865499" y="450088"/>
                  </a:lnTo>
                  <a:lnTo>
                    <a:pt x="3810634" y="436499"/>
                  </a:lnTo>
                  <a:lnTo>
                    <a:pt x="1658874" y="436499"/>
                  </a:lnTo>
                  <a:lnTo>
                    <a:pt x="1603883" y="450088"/>
                  </a:lnTo>
                  <a:lnTo>
                    <a:pt x="1559052" y="487299"/>
                  </a:lnTo>
                  <a:lnTo>
                    <a:pt x="1528952" y="542671"/>
                  </a:lnTo>
                  <a:lnTo>
                    <a:pt x="1457071" y="765048"/>
                  </a:lnTo>
                  <a:lnTo>
                    <a:pt x="0" y="0"/>
                  </a:lnTo>
                  <a:close/>
                </a:path>
              </a:pathLst>
            </a:custGeom>
            <a:solidFill>
              <a:srgbClr val="F3B46C"/>
            </a:solidFill>
          </p:spPr>
          <p:txBody>
            <a:bodyPr wrap="square" lIns="0" tIns="0" rIns="0" bIns="0" rtlCol="0"/>
            <a:lstStyle/>
            <a:p>
              <a:endParaRPr/>
            </a:p>
          </p:txBody>
        </p:sp>
        <p:sp>
          <p:nvSpPr>
            <p:cNvPr id="13" name="object 13"/>
            <p:cNvSpPr/>
            <p:nvPr/>
          </p:nvSpPr>
          <p:spPr>
            <a:xfrm>
              <a:off x="3887724" y="1958339"/>
              <a:ext cx="3952240" cy="1480185"/>
            </a:xfrm>
            <a:custGeom>
              <a:avLst/>
              <a:gdLst/>
              <a:ahLst/>
              <a:cxnLst/>
              <a:rect l="l" t="t" r="r" b="b"/>
              <a:pathLst>
                <a:path w="3952240" h="1480185">
                  <a:moveTo>
                    <a:pt x="1457071" y="765048"/>
                  </a:moveTo>
                  <a:lnTo>
                    <a:pt x="1528952" y="542671"/>
                  </a:lnTo>
                  <a:lnTo>
                    <a:pt x="1559052" y="487299"/>
                  </a:lnTo>
                  <a:lnTo>
                    <a:pt x="1603883" y="450088"/>
                  </a:lnTo>
                  <a:lnTo>
                    <a:pt x="1658874" y="436499"/>
                  </a:lnTo>
                  <a:lnTo>
                    <a:pt x="1923414" y="436499"/>
                  </a:lnTo>
                  <a:lnTo>
                    <a:pt x="2531872" y="436499"/>
                  </a:lnTo>
                  <a:lnTo>
                    <a:pt x="3810634" y="436499"/>
                  </a:lnTo>
                  <a:lnTo>
                    <a:pt x="3865499" y="450088"/>
                  </a:lnTo>
                  <a:lnTo>
                    <a:pt x="3910456" y="487299"/>
                  </a:lnTo>
                  <a:lnTo>
                    <a:pt x="3940682" y="542671"/>
                  </a:lnTo>
                  <a:lnTo>
                    <a:pt x="3951731" y="610362"/>
                  </a:lnTo>
                  <a:lnTo>
                    <a:pt x="3951731" y="871093"/>
                  </a:lnTo>
                  <a:lnTo>
                    <a:pt x="3951731" y="1305940"/>
                  </a:lnTo>
                  <a:lnTo>
                    <a:pt x="3940682" y="1373632"/>
                  </a:lnTo>
                  <a:lnTo>
                    <a:pt x="3910456" y="1428750"/>
                  </a:lnTo>
                  <a:lnTo>
                    <a:pt x="3865499" y="1466088"/>
                  </a:lnTo>
                  <a:lnTo>
                    <a:pt x="3810634" y="1479804"/>
                  </a:lnTo>
                  <a:lnTo>
                    <a:pt x="2531872" y="1479804"/>
                  </a:lnTo>
                  <a:lnTo>
                    <a:pt x="1923414" y="1479804"/>
                  </a:lnTo>
                  <a:lnTo>
                    <a:pt x="1658874" y="1479804"/>
                  </a:lnTo>
                  <a:lnTo>
                    <a:pt x="1603883" y="1466088"/>
                  </a:lnTo>
                  <a:lnTo>
                    <a:pt x="1559052" y="1428750"/>
                  </a:lnTo>
                  <a:lnTo>
                    <a:pt x="1528952" y="1373632"/>
                  </a:lnTo>
                  <a:lnTo>
                    <a:pt x="1517777" y="1305940"/>
                  </a:lnTo>
                  <a:lnTo>
                    <a:pt x="1517300" y="1250697"/>
                  </a:lnTo>
                  <a:lnTo>
                    <a:pt x="1516824" y="1195466"/>
                  </a:lnTo>
                  <a:lnTo>
                    <a:pt x="1516348" y="1140259"/>
                  </a:lnTo>
                  <a:lnTo>
                    <a:pt x="1515872" y="1085088"/>
                  </a:lnTo>
                  <a:lnTo>
                    <a:pt x="0" y="0"/>
                  </a:lnTo>
                  <a:lnTo>
                    <a:pt x="1457071" y="765048"/>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5563361" y="2463164"/>
            <a:ext cx="2077085" cy="88011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15" dirty="0">
                <a:latin typeface="Calibri"/>
                <a:cs typeface="Calibri"/>
              </a:rPr>
              <a:t> </a:t>
            </a:r>
            <a:r>
              <a:rPr sz="1400" spc="-10" dirty="0">
                <a:latin typeface="Calibri"/>
                <a:cs typeface="Calibri"/>
              </a:rPr>
              <a:t>challan</a:t>
            </a:r>
            <a:r>
              <a:rPr sz="1400" spc="-50" dirty="0">
                <a:latin typeface="Calibri"/>
                <a:cs typeface="Calibri"/>
              </a:rPr>
              <a:t> </a:t>
            </a:r>
            <a:r>
              <a:rPr sz="1400" spc="-10" dirty="0">
                <a:latin typeface="Calibri"/>
                <a:cs typeface="Calibri"/>
              </a:rPr>
              <a:t>details</a:t>
            </a:r>
            <a:r>
              <a:rPr sz="1400" spc="-25" dirty="0">
                <a:latin typeface="Calibri"/>
                <a:cs typeface="Calibri"/>
              </a:rPr>
              <a:t> </a:t>
            </a:r>
            <a:r>
              <a:rPr sz="1400" dirty="0">
                <a:latin typeface="Calibri"/>
                <a:cs typeface="Calibri"/>
              </a:rPr>
              <a:t>i.e.</a:t>
            </a:r>
            <a:r>
              <a:rPr sz="1400" spc="-50" dirty="0">
                <a:latin typeface="Calibri"/>
                <a:cs typeface="Calibri"/>
              </a:rPr>
              <a:t> </a:t>
            </a:r>
            <a:r>
              <a:rPr sz="1400" spc="-25" dirty="0">
                <a:latin typeface="Calibri"/>
                <a:cs typeface="Calibri"/>
              </a:rPr>
              <a:t>TDS </a:t>
            </a:r>
            <a:r>
              <a:rPr sz="1400" spc="-10" dirty="0">
                <a:latin typeface="Calibri"/>
                <a:cs typeface="Calibri"/>
              </a:rPr>
              <a:t>amount,</a:t>
            </a:r>
            <a:r>
              <a:rPr sz="1400" spc="-70" dirty="0">
                <a:latin typeface="Calibri"/>
                <a:cs typeface="Calibri"/>
              </a:rPr>
              <a:t> </a:t>
            </a:r>
            <a:r>
              <a:rPr sz="1400" dirty="0">
                <a:latin typeface="Calibri"/>
                <a:cs typeface="Calibri"/>
              </a:rPr>
              <a:t>Surcharge,</a:t>
            </a:r>
            <a:r>
              <a:rPr sz="1400" spc="150" dirty="0">
                <a:latin typeface="Calibri"/>
                <a:cs typeface="Calibri"/>
              </a:rPr>
              <a:t> </a:t>
            </a:r>
            <a:r>
              <a:rPr sz="1400" spc="-10" dirty="0">
                <a:latin typeface="Calibri"/>
                <a:cs typeface="Calibri"/>
              </a:rPr>
              <a:t>Cess, Interest,</a:t>
            </a:r>
            <a:r>
              <a:rPr sz="1400" spc="-35" dirty="0">
                <a:latin typeface="Calibri"/>
                <a:cs typeface="Calibri"/>
              </a:rPr>
              <a:t> </a:t>
            </a:r>
            <a:r>
              <a:rPr sz="1400" dirty="0">
                <a:latin typeface="Calibri"/>
                <a:cs typeface="Calibri"/>
              </a:rPr>
              <a:t>Fee</a:t>
            </a:r>
            <a:r>
              <a:rPr sz="1400" spc="-60" dirty="0">
                <a:latin typeface="Calibri"/>
                <a:cs typeface="Calibri"/>
              </a:rPr>
              <a:t> </a:t>
            </a:r>
            <a:r>
              <a:rPr sz="1400" dirty="0">
                <a:latin typeface="Calibri"/>
                <a:cs typeface="Calibri"/>
              </a:rPr>
              <a:t>&amp;</a:t>
            </a:r>
            <a:r>
              <a:rPr sz="1400" spc="-40" dirty="0">
                <a:latin typeface="Calibri"/>
                <a:cs typeface="Calibri"/>
              </a:rPr>
              <a:t> </a:t>
            </a:r>
            <a:r>
              <a:rPr sz="1400" dirty="0">
                <a:latin typeface="Calibri"/>
                <a:cs typeface="Calibri"/>
              </a:rPr>
              <a:t>Others.</a:t>
            </a:r>
            <a:r>
              <a:rPr sz="1400" spc="-35" dirty="0">
                <a:latin typeface="Calibri"/>
                <a:cs typeface="Calibri"/>
              </a:rPr>
              <a:t> </a:t>
            </a:r>
            <a:r>
              <a:rPr sz="1400" spc="-20" dirty="0">
                <a:latin typeface="Calibri"/>
                <a:cs typeface="Calibri"/>
              </a:rPr>
              <a:t>Refer </a:t>
            </a:r>
            <a:r>
              <a:rPr sz="1400" spc="-10" dirty="0">
                <a:latin typeface="Calibri"/>
                <a:cs typeface="Calibri"/>
              </a:rPr>
              <a:t>note</a:t>
            </a:r>
            <a:r>
              <a:rPr sz="1400" spc="-60" dirty="0">
                <a:latin typeface="Calibri"/>
                <a:cs typeface="Calibri"/>
              </a:rPr>
              <a:t> </a:t>
            </a:r>
            <a:r>
              <a:rPr sz="1400" dirty="0">
                <a:latin typeface="Calibri"/>
                <a:cs typeface="Calibri"/>
              </a:rPr>
              <a:t>3</a:t>
            </a:r>
            <a:r>
              <a:rPr sz="1400" spc="-20" dirty="0">
                <a:latin typeface="Calibri"/>
                <a:cs typeface="Calibri"/>
              </a:rPr>
              <a:t> </a:t>
            </a:r>
            <a:r>
              <a:rPr sz="1400" dirty="0">
                <a:latin typeface="Calibri"/>
                <a:cs typeface="Calibri"/>
              </a:rPr>
              <a:t>and</a:t>
            </a:r>
            <a:r>
              <a:rPr sz="1400" spc="-45" dirty="0">
                <a:latin typeface="Calibri"/>
                <a:cs typeface="Calibri"/>
              </a:rPr>
              <a:t> </a:t>
            </a:r>
            <a:r>
              <a:rPr sz="1400" spc="-10" dirty="0">
                <a:latin typeface="Calibri"/>
                <a:cs typeface="Calibri"/>
              </a:rPr>
              <a:t>4</a:t>
            </a:r>
            <a:r>
              <a:rPr sz="1400" spc="-130" dirty="0">
                <a:latin typeface="Calibri"/>
                <a:cs typeface="Calibri"/>
              </a:rPr>
              <a:t> </a:t>
            </a:r>
            <a:r>
              <a:rPr sz="1400" spc="-20" dirty="0">
                <a:latin typeface="Calibri"/>
                <a:cs typeface="Calibri"/>
              </a:rPr>
              <a:t>below</a:t>
            </a:r>
            <a:endParaRPr sz="14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26</a:t>
            </a:fld>
            <a:endParaRPr spc="-25" dirty="0"/>
          </a:p>
        </p:txBody>
      </p:sp>
      <p:pic>
        <p:nvPicPr>
          <p:cNvPr id="16" name="Picture 15">
            <a:extLst>
              <a:ext uri="{FF2B5EF4-FFF2-40B4-BE49-F238E27FC236}">
                <a16:creationId xmlns:a16="http://schemas.microsoft.com/office/drawing/2014/main" id="{5DEEA1E4-AB9C-49B0-8024-C833ACD0B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57150" rIns="0" bIns="0" rtlCol="0">
            <a:spAutoFit/>
          </a:bodyPr>
          <a:lstStyle/>
          <a:p>
            <a:pPr marL="1751964" marR="5080" indent="-1065530">
              <a:lnSpc>
                <a:spcPct val="100000"/>
              </a:lnSpc>
              <a:spcBef>
                <a:spcPts val="100"/>
              </a:spcBef>
            </a:pPr>
            <a:r>
              <a:rPr dirty="0"/>
              <a:t>Regular</a:t>
            </a:r>
            <a:r>
              <a:rPr spc="-90" dirty="0"/>
              <a:t> </a:t>
            </a:r>
            <a:r>
              <a:rPr spc="-10" dirty="0"/>
              <a:t>Statement</a:t>
            </a:r>
            <a:r>
              <a:rPr spc="-70" dirty="0"/>
              <a:t> </a:t>
            </a:r>
            <a:r>
              <a:rPr dirty="0"/>
              <a:t>–</a:t>
            </a:r>
            <a:r>
              <a:rPr spc="-75" dirty="0"/>
              <a:t> </a:t>
            </a:r>
            <a:r>
              <a:rPr dirty="0"/>
              <a:t>Challan</a:t>
            </a:r>
            <a:r>
              <a:rPr spc="-80" dirty="0"/>
              <a:t> </a:t>
            </a:r>
            <a:r>
              <a:rPr dirty="0"/>
              <a:t>Details</a:t>
            </a:r>
            <a:r>
              <a:rPr spc="-70" dirty="0"/>
              <a:t> </a:t>
            </a:r>
            <a:r>
              <a:rPr dirty="0"/>
              <a:t>for</a:t>
            </a:r>
            <a:r>
              <a:rPr spc="-85" dirty="0"/>
              <a:t> </a:t>
            </a:r>
            <a:r>
              <a:rPr spc="-10" dirty="0"/>
              <a:t>Payment </a:t>
            </a:r>
            <a:r>
              <a:rPr dirty="0"/>
              <a:t>made</a:t>
            </a:r>
            <a:r>
              <a:rPr spc="-70" dirty="0"/>
              <a:t> </a:t>
            </a:r>
            <a:r>
              <a:rPr dirty="0"/>
              <a:t>through</a:t>
            </a:r>
            <a:r>
              <a:rPr spc="-70" dirty="0"/>
              <a:t> </a:t>
            </a:r>
            <a:r>
              <a:rPr spc="-30" dirty="0"/>
              <a:t>Transfer</a:t>
            </a:r>
            <a:r>
              <a:rPr spc="-75" dirty="0"/>
              <a:t> </a:t>
            </a:r>
            <a:r>
              <a:rPr spc="-10" dirty="0"/>
              <a:t>Voucher</a:t>
            </a:r>
          </a:p>
        </p:txBody>
      </p:sp>
      <p:grpSp>
        <p:nvGrpSpPr>
          <p:cNvPr id="4" name="object 4"/>
          <p:cNvGrpSpPr/>
          <p:nvPr/>
        </p:nvGrpSpPr>
        <p:grpSpPr>
          <a:xfrm>
            <a:off x="391477" y="841057"/>
            <a:ext cx="8340090" cy="4211320"/>
            <a:chOff x="391477" y="841057"/>
            <a:chExt cx="8340090" cy="4211320"/>
          </a:xfrm>
        </p:grpSpPr>
        <p:pic>
          <p:nvPicPr>
            <p:cNvPr id="5" name="object 5"/>
            <p:cNvPicPr/>
            <p:nvPr/>
          </p:nvPicPr>
          <p:blipFill>
            <a:blip r:embed="rId2" cstate="print"/>
            <a:stretch>
              <a:fillRect/>
            </a:stretch>
          </p:blipFill>
          <p:spPr>
            <a:xfrm>
              <a:off x="400812" y="850391"/>
              <a:ext cx="8321040" cy="4192524"/>
            </a:xfrm>
            <a:prstGeom prst="rect">
              <a:avLst/>
            </a:prstGeom>
          </p:spPr>
        </p:pic>
        <p:sp>
          <p:nvSpPr>
            <p:cNvPr id="6" name="object 6"/>
            <p:cNvSpPr/>
            <p:nvPr/>
          </p:nvSpPr>
          <p:spPr>
            <a:xfrm>
              <a:off x="396240" y="845819"/>
              <a:ext cx="8330565" cy="4201795"/>
            </a:xfrm>
            <a:custGeom>
              <a:avLst/>
              <a:gdLst/>
              <a:ahLst/>
              <a:cxnLst/>
              <a:rect l="l" t="t" r="r" b="b"/>
              <a:pathLst>
                <a:path w="8330565" h="4201795">
                  <a:moveTo>
                    <a:pt x="0" y="4201668"/>
                  </a:moveTo>
                  <a:lnTo>
                    <a:pt x="8330183" y="4201668"/>
                  </a:lnTo>
                  <a:lnTo>
                    <a:pt x="8330183" y="0"/>
                  </a:lnTo>
                  <a:lnTo>
                    <a:pt x="0" y="0"/>
                  </a:lnTo>
                  <a:lnTo>
                    <a:pt x="0" y="4201668"/>
                  </a:lnTo>
                  <a:close/>
                </a:path>
              </a:pathLst>
            </a:custGeom>
            <a:ln w="9144">
              <a:solidFill>
                <a:srgbClr val="000000"/>
              </a:solidFill>
            </a:ln>
          </p:spPr>
          <p:txBody>
            <a:bodyPr wrap="square" lIns="0" tIns="0" rIns="0" bIns="0" rtlCol="0"/>
            <a:lstStyle/>
            <a:p>
              <a:endParaRPr/>
            </a:p>
          </p:txBody>
        </p:sp>
        <p:sp>
          <p:nvSpPr>
            <p:cNvPr id="7" name="object 7"/>
            <p:cNvSpPr/>
            <p:nvPr/>
          </p:nvSpPr>
          <p:spPr>
            <a:xfrm>
              <a:off x="879348" y="2040636"/>
              <a:ext cx="1828800" cy="1336675"/>
            </a:xfrm>
            <a:custGeom>
              <a:avLst/>
              <a:gdLst/>
              <a:ahLst/>
              <a:cxnLst/>
              <a:rect l="l" t="t" r="r" b="b"/>
              <a:pathLst>
                <a:path w="1828800" h="1336675">
                  <a:moveTo>
                    <a:pt x="1397635" y="0"/>
                  </a:moveTo>
                  <a:lnTo>
                    <a:pt x="1184402" y="703961"/>
                  </a:lnTo>
                  <a:lnTo>
                    <a:pt x="88900" y="703961"/>
                  </a:lnTo>
                  <a:lnTo>
                    <a:pt x="54292" y="712215"/>
                  </a:lnTo>
                  <a:lnTo>
                    <a:pt x="26035" y="734694"/>
                  </a:lnTo>
                  <a:lnTo>
                    <a:pt x="6985" y="768223"/>
                  </a:lnTo>
                  <a:lnTo>
                    <a:pt x="0" y="809371"/>
                  </a:lnTo>
                  <a:lnTo>
                    <a:pt x="0" y="1231138"/>
                  </a:lnTo>
                  <a:lnTo>
                    <a:pt x="6985" y="1272031"/>
                  </a:lnTo>
                  <a:lnTo>
                    <a:pt x="26035" y="1305687"/>
                  </a:lnTo>
                  <a:lnTo>
                    <a:pt x="54292" y="1328292"/>
                  </a:lnTo>
                  <a:lnTo>
                    <a:pt x="88900" y="1336548"/>
                  </a:lnTo>
                  <a:lnTo>
                    <a:pt x="1739900" y="1336548"/>
                  </a:lnTo>
                  <a:lnTo>
                    <a:pt x="1774571" y="1328292"/>
                  </a:lnTo>
                  <a:lnTo>
                    <a:pt x="1802764" y="1305687"/>
                  </a:lnTo>
                  <a:lnTo>
                    <a:pt x="1821814" y="1272031"/>
                  </a:lnTo>
                  <a:lnTo>
                    <a:pt x="1828800" y="1231138"/>
                  </a:lnTo>
                  <a:lnTo>
                    <a:pt x="1828800" y="809371"/>
                  </a:lnTo>
                  <a:lnTo>
                    <a:pt x="1821814" y="768223"/>
                  </a:lnTo>
                  <a:lnTo>
                    <a:pt x="1802764" y="734694"/>
                  </a:lnTo>
                  <a:lnTo>
                    <a:pt x="1774571" y="712215"/>
                  </a:lnTo>
                  <a:lnTo>
                    <a:pt x="1739900" y="703961"/>
                  </a:lnTo>
                  <a:lnTo>
                    <a:pt x="1524000" y="703961"/>
                  </a:lnTo>
                  <a:lnTo>
                    <a:pt x="1397635" y="0"/>
                  </a:lnTo>
                  <a:close/>
                </a:path>
              </a:pathLst>
            </a:custGeom>
            <a:solidFill>
              <a:srgbClr val="F3B46C"/>
            </a:solidFill>
          </p:spPr>
          <p:txBody>
            <a:bodyPr wrap="square" lIns="0" tIns="0" rIns="0" bIns="0" rtlCol="0"/>
            <a:lstStyle/>
            <a:p>
              <a:endParaRPr/>
            </a:p>
          </p:txBody>
        </p:sp>
        <p:sp>
          <p:nvSpPr>
            <p:cNvPr id="8" name="object 8"/>
            <p:cNvSpPr/>
            <p:nvPr/>
          </p:nvSpPr>
          <p:spPr>
            <a:xfrm>
              <a:off x="879348" y="2040636"/>
              <a:ext cx="1828800" cy="1336675"/>
            </a:xfrm>
            <a:custGeom>
              <a:avLst/>
              <a:gdLst/>
              <a:ahLst/>
              <a:cxnLst/>
              <a:rect l="l" t="t" r="r" b="b"/>
              <a:pathLst>
                <a:path w="1828800" h="1336675">
                  <a:moveTo>
                    <a:pt x="0" y="809371"/>
                  </a:moveTo>
                  <a:lnTo>
                    <a:pt x="6985" y="768223"/>
                  </a:lnTo>
                  <a:lnTo>
                    <a:pt x="26035" y="734694"/>
                  </a:lnTo>
                  <a:lnTo>
                    <a:pt x="54292" y="712215"/>
                  </a:lnTo>
                  <a:lnTo>
                    <a:pt x="88900" y="703961"/>
                  </a:lnTo>
                  <a:lnTo>
                    <a:pt x="1184402" y="703961"/>
                  </a:lnTo>
                  <a:lnTo>
                    <a:pt x="1397635" y="0"/>
                  </a:lnTo>
                  <a:lnTo>
                    <a:pt x="1524000" y="703961"/>
                  </a:lnTo>
                  <a:lnTo>
                    <a:pt x="1739900" y="703961"/>
                  </a:lnTo>
                  <a:lnTo>
                    <a:pt x="1774571" y="712215"/>
                  </a:lnTo>
                  <a:lnTo>
                    <a:pt x="1802764" y="734694"/>
                  </a:lnTo>
                  <a:lnTo>
                    <a:pt x="1821814" y="768223"/>
                  </a:lnTo>
                  <a:lnTo>
                    <a:pt x="1828800" y="809371"/>
                  </a:lnTo>
                  <a:lnTo>
                    <a:pt x="1828800" y="967486"/>
                  </a:lnTo>
                  <a:lnTo>
                    <a:pt x="1828800" y="1231138"/>
                  </a:lnTo>
                  <a:lnTo>
                    <a:pt x="1821814" y="1272031"/>
                  </a:lnTo>
                  <a:lnTo>
                    <a:pt x="1802764" y="1305687"/>
                  </a:lnTo>
                  <a:lnTo>
                    <a:pt x="1774571" y="1328292"/>
                  </a:lnTo>
                  <a:lnTo>
                    <a:pt x="1739900" y="1336548"/>
                  </a:lnTo>
                  <a:lnTo>
                    <a:pt x="1524000" y="1336548"/>
                  </a:lnTo>
                  <a:lnTo>
                    <a:pt x="1066800" y="1336548"/>
                  </a:lnTo>
                  <a:lnTo>
                    <a:pt x="88900" y="1336548"/>
                  </a:lnTo>
                  <a:lnTo>
                    <a:pt x="54292" y="1328292"/>
                  </a:lnTo>
                  <a:lnTo>
                    <a:pt x="26035" y="1305687"/>
                  </a:lnTo>
                  <a:lnTo>
                    <a:pt x="6985" y="1272031"/>
                  </a:lnTo>
                  <a:lnTo>
                    <a:pt x="0" y="1231138"/>
                  </a:lnTo>
                  <a:lnTo>
                    <a:pt x="0" y="967486"/>
                  </a:lnTo>
                  <a:lnTo>
                    <a:pt x="0" y="809371"/>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1018743" y="2702763"/>
            <a:ext cx="1282065" cy="66675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5" dirty="0">
                <a:latin typeface="Calibri"/>
                <a:cs typeface="Calibri"/>
              </a:rPr>
              <a:t> </a:t>
            </a:r>
            <a:r>
              <a:rPr sz="1400" dirty="0">
                <a:latin typeface="Calibri"/>
                <a:cs typeface="Calibri"/>
              </a:rPr>
              <a:t>7</a:t>
            </a:r>
            <a:r>
              <a:rPr sz="1400" spc="-65" dirty="0">
                <a:latin typeface="Calibri"/>
                <a:cs typeface="Calibri"/>
              </a:rPr>
              <a:t> </a:t>
            </a:r>
            <a:r>
              <a:rPr sz="1400" dirty="0">
                <a:latin typeface="Calibri"/>
                <a:cs typeface="Calibri"/>
              </a:rPr>
              <a:t>digit</a:t>
            </a:r>
            <a:r>
              <a:rPr sz="1400" spc="-70" dirty="0">
                <a:latin typeface="Calibri"/>
                <a:cs typeface="Calibri"/>
              </a:rPr>
              <a:t> </a:t>
            </a:r>
            <a:r>
              <a:rPr sz="1400" spc="-25" dirty="0">
                <a:latin typeface="Calibri"/>
                <a:cs typeface="Calibri"/>
              </a:rPr>
              <a:t>BSR </a:t>
            </a:r>
            <a:r>
              <a:rPr sz="1400" dirty="0">
                <a:latin typeface="Calibri"/>
                <a:cs typeface="Calibri"/>
              </a:rPr>
              <a:t>code</a:t>
            </a:r>
            <a:r>
              <a:rPr sz="1400" spc="260" dirty="0">
                <a:latin typeface="Calibri"/>
                <a:cs typeface="Calibri"/>
              </a:rPr>
              <a:t> </a:t>
            </a:r>
            <a:r>
              <a:rPr sz="1400" dirty="0">
                <a:latin typeface="Calibri"/>
                <a:cs typeface="Calibri"/>
              </a:rPr>
              <a:t>of</a:t>
            </a:r>
            <a:r>
              <a:rPr sz="1400" spc="-45" dirty="0">
                <a:latin typeface="Calibri"/>
                <a:cs typeface="Calibri"/>
              </a:rPr>
              <a:t> </a:t>
            </a:r>
            <a:r>
              <a:rPr sz="1400" spc="-10" dirty="0">
                <a:latin typeface="Calibri"/>
                <a:cs typeface="Calibri"/>
              </a:rPr>
              <a:t>receiving branch</a:t>
            </a:r>
            <a:endParaRPr sz="1400">
              <a:latin typeface="Calibri"/>
              <a:cs typeface="Calibri"/>
            </a:endParaRPr>
          </a:p>
        </p:txBody>
      </p:sp>
      <p:grpSp>
        <p:nvGrpSpPr>
          <p:cNvPr id="10" name="object 10"/>
          <p:cNvGrpSpPr/>
          <p:nvPr/>
        </p:nvGrpSpPr>
        <p:grpSpPr>
          <a:xfrm>
            <a:off x="1465897" y="2073973"/>
            <a:ext cx="2676525" cy="2702560"/>
            <a:chOff x="1465897" y="2073973"/>
            <a:chExt cx="2676525" cy="2702560"/>
          </a:xfrm>
        </p:grpSpPr>
        <p:sp>
          <p:nvSpPr>
            <p:cNvPr id="11" name="object 11"/>
            <p:cNvSpPr/>
            <p:nvPr/>
          </p:nvSpPr>
          <p:spPr>
            <a:xfrm>
              <a:off x="1470660" y="2078735"/>
              <a:ext cx="2667000" cy="2693035"/>
            </a:xfrm>
            <a:custGeom>
              <a:avLst/>
              <a:gdLst/>
              <a:ahLst/>
              <a:cxnLst/>
              <a:rect l="l" t="t" r="r" b="b"/>
              <a:pathLst>
                <a:path w="2667000" h="2693035">
                  <a:moveTo>
                    <a:pt x="2459609" y="0"/>
                  </a:moveTo>
                  <a:lnTo>
                    <a:pt x="1727200" y="1911222"/>
                  </a:lnTo>
                  <a:lnTo>
                    <a:pt x="129667" y="1894077"/>
                  </a:lnTo>
                  <a:lnTo>
                    <a:pt x="79121" y="1904619"/>
                  </a:lnTo>
                  <a:lnTo>
                    <a:pt x="37973" y="1932939"/>
                  </a:lnTo>
                  <a:lnTo>
                    <a:pt x="10159" y="1975358"/>
                  </a:lnTo>
                  <a:lnTo>
                    <a:pt x="0" y="2027174"/>
                  </a:lnTo>
                  <a:lnTo>
                    <a:pt x="0" y="2559812"/>
                  </a:lnTo>
                  <a:lnTo>
                    <a:pt x="10159" y="2611501"/>
                  </a:lnTo>
                  <a:lnTo>
                    <a:pt x="37973" y="2653919"/>
                  </a:lnTo>
                  <a:lnTo>
                    <a:pt x="79121" y="2682494"/>
                  </a:lnTo>
                  <a:lnTo>
                    <a:pt x="129667" y="2692908"/>
                  </a:lnTo>
                  <a:lnTo>
                    <a:pt x="2537332" y="2692908"/>
                  </a:lnTo>
                  <a:lnTo>
                    <a:pt x="2587879" y="2682494"/>
                  </a:lnTo>
                  <a:lnTo>
                    <a:pt x="2629027" y="2653919"/>
                  </a:lnTo>
                  <a:lnTo>
                    <a:pt x="2656840" y="2611501"/>
                  </a:lnTo>
                  <a:lnTo>
                    <a:pt x="2667000" y="2559812"/>
                  </a:lnTo>
                  <a:lnTo>
                    <a:pt x="2667000" y="2027174"/>
                  </a:lnTo>
                  <a:lnTo>
                    <a:pt x="2656840" y="1975358"/>
                  </a:lnTo>
                  <a:lnTo>
                    <a:pt x="2629027" y="1932939"/>
                  </a:lnTo>
                  <a:lnTo>
                    <a:pt x="2587879" y="1904619"/>
                  </a:lnTo>
                  <a:lnTo>
                    <a:pt x="2537332" y="1894077"/>
                  </a:lnTo>
                  <a:lnTo>
                    <a:pt x="2330195" y="1911222"/>
                  </a:lnTo>
                  <a:lnTo>
                    <a:pt x="2459609" y="0"/>
                  </a:lnTo>
                  <a:close/>
                </a:path>
              </a:pathLst>
            </a:custGeom>
            <a:solidFill>
              <a:srgbClr val="F3B46C"/>
            </a:solidFill>
          </p:spPr>
          <p:txBody>
            <a:bodyPr wrap="square" lIns="0" tIns="0" rIns="0" bIns="0" rtlCol="0"/>
            <a:lstStyle/>
            <a:p>
              <a:endParaRPr/>
            </a:p>
          </p:txBody>
        </p:sp>
        <p:sp>
          <p:nvSpPr>
            <p:cNvPr id="12" name="object 12"/>
            <p:cNvSpPr/>
            <p:nvPr/>
          </p:nvSpPr>
          <p:spPr>
            <a:xfrm>
              <a:off x="1470660" y="2078735"/>
              <a:ext cx="2667000" cy="2693035"/>
            </a:xfrm>
            <a:custGeom>
              <a:avLst/>
              <a:gdLst/>
              <a:ahLst/>
              <a:cxnLst/>
              <a:rect l="l" t="t" r="r" b="b"/>
              <a:pathLst>
                <a:path w="2667000" h="2693035">
                  <a:moveTo>
                    <a:pt x="0" y="2027174"/>
                  </a:moveTo>
                  <a:lnTo>
                    <a:pt x="10159" y="1975358"/>
                  </a:lnTo>
                  <a:lnTo>
                    <a:pt x="37973" y="1932939"/>
                  </a:lnTo>
                  <a:lnTo>
                    <a:pt x="79121" y="1904619"/>
                  </a:lnTo>
                  <a:lnTo>
                    <a:pt x="129667" y="1894077"/>
                  </a:lnTo>
                  <a:lnTo>
                    <a:pt x="1727200" y="1911222"/>
                  </a:lnTo>
                  <a:lnTo>
                    <a:pt x="2459609" y="0"/>
                  </a:lnTo>
                  <a:lnTo>
                    <a:pt x="2330195" y="1911222"/>
                  </a:lnTo>
                  <a:lnTo>
                    <a:pt x="2537332" y="1894077"/>
                  </a:lnTo>
                  <a:lnTo>
                    <a:pt x="2587879" y="1904619"/>
                  </a:lnTo>
                  <a:lnTo>
                    <a:pt x="2629027" y="1932939"/>
                  </a:lnTo>
                  <a:lnTo>
                    <a:pt x="2656840" y="1975358"/>
                  </a:lnTo>
                  <a:lnTo>
                    <a:pt x="2667000" y="2027174"/>
                  </a:lnTo>
                  <a:lnTo>
                    <a:pt x="2667000" y="2226818"/>
                  </a:lnTo>
                  <a:lnTo>
                    <a:pt x="2667000" y="2559812"/>
                  </a:lnTo>
                  <a:lnTo>
                    <a:pt x="2656840" y="2611501"/>
                  </a:lnTo>
                  <a:lnTo>
                    <a:pt x="2629027" y="2653919"/>
                  </a:lnTo>
                  <a:lnTo>
                    <a:pt x="2587879" y="2682494"/>
                  </a:lnTo>
                  <a:lnTo>
                    <a:pt x="2537332" y="2692908"/>
                  </a:lnTo>
                  <a:lnTo>
                    <a:pt x="2222500" y="2692908"/>
                  </a:lnTo>
                  <a:lnTo>
                    <a:pt x="1555750" y="2692908"/>
                  </a:lnTo>
                  <a:lnTo>
                    <a:pt x="129667" y="2692908"/>
                  </a:lnTo>
                  <a:lnTo>
                    <a:pt x="79121" y="2682494"/>
                  </a:lnTo>
                  <a:lnTo>
                    <a:pt x="37973" y="2653919"/>
                  </a:lnTo>
                  <a:lnTo>
                    <a:pt x="10159" y="2611501"/>
                  </a:lnTo>
                  <a:lnTo>
                    <a:pt x="0" y="2559812"/>
                  </a:lnTo>
                  <a:lnTo>
                    <a:pt x="0" y="2226818"/>
                  </a:lnTo>
                  <a:lnTo>
                    <a:pt x="0" y="2027174"/>
                  </a:lnTo>
                  <a:close/>
                </a:path>
              </a:pathLst>
            </a:custGeom>
            <a:ln w="9144">
              <a:solidFill>
                <a:srgbClr val="000000"/>
              </a:solidFill>
            </a:ln>
          </p:spPr>
          <p:txBody>
            <a:bodyPr wrap="square" lIns="0" tIns="0" rIns="0" bIns="0" rtlCol="0"/>
            <a:lstStyle/>
            <a:p>
              <a:endParaRPr/>
            </a:p>
          </p:txBody>
        </p:sp>
      </p:grpSp>
      <p:sp>
        <p:nvSpPr>
          <p:cNvPr id="13" name="object 13"/>
          <p:cNvSpPr txBox="1"/>
          <p:nvPr/>
        </p:nvSpPr>
        <p:spPr>
          <a:xfrm>
            <a:off x="1532382" y="4043934"/>
            <a:ext cx="2478405" cy="66675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10" dirty="0">
                <a:latin typeface="Calibri"/>
                <a:cs typeface="Calibri"/>
              </a:rPr>
              <a:t> </a:t>
            </a:r>
            <a:r>
              <a:rPr sz="1400" spc="-20" dirty="0">
                <a:latin typeface="Calibri"/>
                <a:cs typeface="Calibri"/>
              </a:rPr>
              <a:t>date</a:t>
            </a:r>
            <a:r>
              <a:rPr sz="1400" spc="-6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whichtax</a:t>
            </a:r>
            <a:r>
              <a:rPr sz="1400" spc="10" dirty="0">
                <a:latin typeface="Calibri"/>
                <a:cs typeface="Calibri"/>
              </a:rPr>
              <a:t> </a:t>
            </a:r>
            <a:r>
              <a:rPr sz="1400" dirty="0">
                <a:latin typeface="Calibri"/>
                <a:cs typeface="Calibri"/>
              </a:rPr>
              <a:t>has</a:t>
            </a:r>
            <a:r>
              <a:rPr sz="1400" spc="5" dirty="0">
                <a:latin typeface="Calibri"/>
                <a:cs typeface="Calibri"/>
              </a:rPr>
              <a:t> </a:t>
            </a:r>
            <a:r>
              <a:rPr sz="1400" spc="-20" dirty="0">
                <a:latin typeface="Calibri"/>
                <a:cs typeface="Calibri"/>
              </a:rPr>
              <a:t>been </a:t>
            </a:r>
            <a:r>
              <a:rPr sz="1400" spc="-10" dirty="0">
                <a:latin typeface="Calibri"/>
                <a:cs typeface="Calibri"/>
              </a:rPr>
              <a:t>deposited</a:t>
            </a:r>
            <a:r>
              <a:rPr sz="1400" spc="-60" dirty="0">
                <a:latin typeface="Calibri"/>
                <a:cs typeface="Calibri"/>
              </a:rPr>
              <a:t> </a:t>
            </a:r>
            <a:r>
              <a:rPr sz="1400" dirty="0">
                <a:latin typeface="Calibri"/>
                <a:cs typeface="Calibri"/>
              </a:rPr>
              <a:t>i.e.</a:t>
            </a:r>
            <a:r>
              <a:rPr sz="1400" spc="-50" dirty="0">
                <a:latin typeface="Calibri"/>
                <a:cs typeface="Calibri"/>
              </a:rPr>
              <a:t> </a:t>
            </a:r>
            <a:r>
              <a:rPr sz="1400" dirty="0">
                <a:latin typeface="Calibri"/>
                <a:cs typeface="Calibri"/>
              </a:rPr>
              <a:t>challan</a:t>
            </a:r>
            <a:r>
              <a:rPr sz="1400" spc="229" dirty="0">
                <a:latin typeface="Calibri"/>
                <a:cs typeface="Calibri"/>
              </a:rPr>
              <a:t> </a:t>
            </a:r>
            <a:r>
              <a:rPr sz="1400" dirty="0">
                <a:latin typeface="Calibri"/>
                <a:cs typeface="Calibri"/>
              </a:rPr>
              <a:t>tender</a:t>
            </a:r>
            <a:r>
              <a:rPr sz="1400" spc="-20" dirty="0">
                <a:latin typeface="Calibri"/>
                <a:cs typeface="Calibri"/>
              </a:rPr>
              <a:t> date </a:t>
            </a:r>
            <a:r>
              <a:rPr sz="1400" dirty="0">
                <a:latin typeface="Calibri"/>
                <a:cs typeface="Calibri"/>
              </a:rPr>
              <a:t>in</a:t>
            </a:r>
            <a:r>
              <a:rPr sz="1400" spc="270" dirty="0">
                <a:latin typeface="Calibri"/>
                <a:cs typeface="Calibri"/>
              </a:rPr>
              <a:t> </a:t>
            </a:r>
            <a:r>
              <a:rPr sz="1400" spc="-25" dirty="0">
                <a:latin typeface="Calibri"/>
                <a:cs typeface="Calibri"/>
              </a:rPr>
              <a:t>DDMMYYYY</a:t>
            </a:r>
            <a:r>
              <a:rPr sz="1400" spc="-5" dirty="0">
                <a:latin typeface="Calibri"/>
                <a:cs typeface="Calibri"/>
              </a:rPr>
              <a:t> </a:t>
            </a:r>
            <a:r>
              <a:rPr sz="1400" spc="-10" dirty="0">
                <a:latin typeface="Calibri"/>
                <a:cs typeface="Calibri"/>
              </a:rPr>
              <a:t>format</a:t>
            </a:r>
            <a:endParaRPr sz="1400">
              <a:latin typeface="Calibri"/>
              <a:cs typeface="Calibri"/>
            </a:endParaRPr>
          </a:p>
        </p:txBody>
      </p:sp>
      <p:grpSp>
        <p:nvGrpSpPr>
          <p:cNvPr id="14" name="object 14"/>
          <p:cNvGrpSpPr/>
          <p:nvPr/>
        </p:nvGrpSpPr>
        <p:grpSpPr>
          <a:xfrm>
            <a:off x="4199953" y="2016061"/>
            <a:ext cx="1689100" cy="1693545"/>
            <a:chOff x="4199953" y="2016061"/>
            <a:chExt cx="1689100" cy="1693545"/>
          </a:xfrm>
        </p:grpSpPr>
        <p:sp>
          <p:nvSpPr>
            <p:cNvPr id="15" name="object 15"/>
            <p:cNvSpPr/>
            <p:nvPr/>
          </p:nvSpPr>
          <p:spPr>
            <a:xfrm>
              <a:off x="4204715" y="2020823"/>
              <a:ext cx="1679575" cy="1684020"/>
            </a:xfrm>
            <a:custGeom>
              <a:avLst/>
              <a:gdLst/>
              <a:ahLst/>
              <a:cxnLst/>
              <a:rect l="l" t="t" r="r" b="b"/>
              <a:pathLst>
                <a:path w="1679575" h="1684020">
                  <a:moveTo>
                    <a:pt x="1624711" y="0"/>
                  </a:moveTo>
                  <a:lnTo>
                    <a:pt x="1087628" y="1052067"/>
                  </a:lnTo>
                  <a:lnTo>
                    <a:pt x="81661" y="1038098"/>
                  </a:lnTo>
                  <a:lnTo>
                    <a:pt x="49911" y="1046606"/>
                  </a:lnTo>
                  <a:lnTo>
                    <a:pt x="23875" y="1069466"/>
                  </a:lnTo>
                  <a:lnTo>
                    <a:pt x="6350" y="1103756"/>
                  </a:lnTo>
                  <a:lnTo>
                    <a:pt x="0" y="1145793"/>
                  </a:lnTo>
                  <a:lnTo>
                    <a:pt x="0" y="1576451"/>
                  </a:lnTo>
                  <a:lnTo>
                    <a:pt x="6350" y="1618233"/>
                  </a:lnTo>
                  <a:lnTo>
                    <a:pt x="23875" y="1652524"/>
                  </a:lnTo>
                  <a:lnTo>
                    <a:pt x="49911" y="1675511"/>
                  </a:lnTo>
                  <a:lnTo>
                    <a:pt x="81661" y="1684020"/>
                  </a:lnTo>
                  <a:lnTo>
                    <a:pt x="1597787" y="1684020"/>
                  </a:lnTo>
                  <a:lnTo>
                    <a:pt x="1629664" y="1675511"/>
                  </a:lnTo>
                  <a:lnTo>
                    <a:pt x="1655572" y="1652524"/>
                  </a:lnTo>
                  <a:lnTo>
                    <a:pt x="1672971" y="1618233"/>
                  </a:lnTo>
                  <a:lnTo>
                    <a:pt x="1679448" y="1576451"/>
                  </a:lnTo>
                  <a:lnTo>
                    <a:pt x="1679448" y="1145793"/>
                  </a:lnTo>
                  <a:lnTo>
                    <a:pt x="1672971" y="1103756"/>
                  </a:lnTo>
                  <a:lnTo>
                    <a:pt x="1655572" y="1069466"/>
                  </a:lnTo>
                  <a:lnTo>
                    <a:pt x="1629664" y="1046606"/>
                  </a:lnTo>
                  <a:lnTo>
                    <a:pt x="1597787" y="1038098"/>
                  </a:lnTo>
                  <a:lnTo>
                    <a:pt x="1467358" y="1052067"/>
                  </a:lnTo>
                  <a:lnTo>
                    <a:pt x="1624711" y="0"/>
                  </a:lnTo>
                  <a:close/>
                </a:path>
              </a:pathLst>
            </a:custGeom>
            <a:solidFill>
              <a:srgbClr val="F3B46C"/>
            </a:solidFill>
          </p:spPr>
          <p:txBody>
            <a:bodyPr wrap="square" lIns="0" tIns="0" rIns="0" bIns="0" rtlCol="0"/>
            <a:lstStyle/>
            <a:p>
              <a:endParaRPr/>
            </a:p>
          </p:txBody>
        </p:sp>
        <p:sp>
          <p:nvSpPr>
            <p:cNvPr id="16" name="object 16"/>
            <p:cNvSpPr/>
            <p:nvPr/>
          </p:nvSpPr>
          <p:spPr>
            <a:xfrm>
              <a:off x="4204715" y="2020823"/>
              <a:ext cx="1679575" cy="1684020"/>
            </a:xfrm>
            <a:custGeom>
              <a:avLst/>
              <a:gdLst/>
              <a:ahLst/>
              <a:cxnLst/>
              <a:rect l="l" t="t" r="r" b="b"/>
              <a:pathLst>
                <a:path w="1679575" h="1684020">
                  <a:moveTo>
                    <a:pt x="0" y="1145793"/>
                  </a:moveTo>
                  <a:lnTo>
                    <a:pt x="6350" y="1103756"/>
                  </a:lnTo>
                  <a:lnTo>
                    <a:pt x="23875" y="1069466"/>
                  </a:lnTo>
                  <a:lnTo>
                    <a:pt x="49911" y="1046606"/>
                  </a:lnTo>
                  <a:lnTo>
                    <a:pt x="81661" y="1038098"/>
                  </a:lnTo>
                  <a:lnTo>
                    <a:pt x="1087628" y="1052067"/>
                  </a:lnTo>
                  <a:lnTo>
                    <a:pt x="1624711" y="0"/>
                  </a:lnTo>
                  <a:lnTo>
                    <a:pt x="1467358" y="1052067"/>
                  </a:lnTo>
                  <a:lnTo>
                    <a:pt x="1597787" y="1038098"/>
                  </a:lnTo>
                  <a:lnTo>
                    <a:pt x="1629664" y="1046606"/>
                  </a:lnTo>
                  <a:lnTo>
                    <a:pt x="1655572" y="1069466"/>
                  </a:lnTo>
                  <a:lnTo>
                    <a:pt x="1672971" y="1103756"/>
                  </a:lnTo>
                  <a:lnTo>
                    <a:pt x="1679448" y="1145793"/>
                  </a:lnTo>
                  <a:lnTo>
                    <a:pt x="1679448" y="1307211"/>
                  </a:lnTo>
                  <a:lnTo>
                    <a:pt x="1679448" y="1576451"/>
                  </a:lnTo>
                  <a:lnTo>
                    <a:pt x="1672971" y="1618233"/>
                  </a:lnTo>
                  <a:lnTo>
                    <a:pt x="1655572" y="1652524"/>
                  </a:lnTo>
                  <a:lnTo>
                    <a:pt x="1629664" y="1675511"/>
                  </a:lnTo>
                  <a:lnTo>
                    <a:pt x="1597787" y="1684020"/>
                  </a:lnTo>
                  <a:lnTo>
                    <a:pt x="1399539" y="1684020"/>
                  </a:lnTo>
                  <a:lnTo>
                    <a:pt x="979678" y="1684020"/>
                  </a:lnTo>
                  <a:lnTo>
                    <a:pt x="81661" y="1684020"/>
                  </a:lnTo>
                  <a:lnTo>
                    <a:pt x="49911" y="1675511"/>
                  </a:lnTo>
                  <a:lnTo>
                    <a:pt x="23875" y="1652524"/>
                  </a:lnTo>
                  <a:lnTo>
                    <a:pt x="6350" y="1618233"/>
                  </a:lnTo>
                  <a:lnTo>
                    <a:pt x="0" y="1576451"/>
                  </a:lnTo>
                  <a:lnTo>
                    <a:pt x="0" y="1307211"/>
                  </a:lnTo>
                  <a:lnTo>
                    <a:pt x="0" y="1145793"/>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4317238" y="3034411"/>
            <a:ext cx="1000760"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5" dirty="0">
                <a:latin typeface="Calibri"/>
                <a:cs typeface="Calibri"/>
              </a:rPr>
              <a:t> </a:t>
            </a:r>
            <a:r>
              <a:rPr sz="1400" dirty="0">
                <a:latin typeface="Calibri"/>
                <a:cs typeface="Calibri"/>
              </a:rPr>
              <a:t>5</a:t>
            </a:r>
            <a:r>
              <a:rPr sz="1400" spc="-70" dirty="0">
                <a:latin typeface="Calibri"/>
                <a:cs typeface="Calibri"/>
              </a:rPr>
              <a:t> </a:t>
            </a:r>
            <a:r>
              <a:rPr sz="1400" spc="-10" dirty="0">
                <a:latin typeface="Calibri"/>
                <a:cs typeface="Calibri"/>
              </a:rPr>
              <a:t>digit </a:t>
            </a:r>
            <a:r>
              <a:rPr sz="1400" dirty="0">
                <a:latin typeface="Calibri"/>
                <a:cs typeface="Calibri"/>
              </a:rPr>
              <a:t>challan</a:t>
            </a:r>
            <a:r>
              <a:rPr sz="1400" spc="204" dirty="0">
                <a:latin typeface="Calibri"/>
                <a:cs typeface="Calibri"/>
              </a:rPr>
              <a:t> </a:t>
            </a:r>
            <a:r>
              <a:rPr sz="1400" spc="-10" dirty="0">
                <a:latin typeface="Calibri"/>
                <a:cs typeface="Calibri"/>
              </a:rPr>
              <a:t>serial number</a:t>
            </a:r>
            <a:endParaRPr sz="1400">
              <a:latin typeface="Calibri"/>
              <a:cs typeface="Calibri"/>
            </a:endParaRPr>
          </a:p>
        </p:txBody>
      </p:sp>
      <p:grpSp>
        <p:nvGrpSpPr>
          <p:cNvPr id="18" name="object 18"/>
          <p:cNvGrpSpPr/>
          <p:nvPr/>
        </p:nvGrpSpPr>
        <p:grpSpPr>
          <a:xfrm>
            <a:off x="5942076" y="1798320"/>
            <a:ext cx="2546985" cy="2978150"/>
            <a:chOff x="5942076" y="1798320"/>
            <a:chExt cx="2546985" cy="2978150"/>
          </a:xfrm>
        </p:grpSpPr>
        <p:sp>
          <p:nvSpPr>
            <p:cNvPr id="19" name="object 19"/>
            <p:cNvSpPr/>
            <p:nvPr/>
          </p:nvSpPr>
          <p:spPr>
            <a:xfrm>
              <a:off x="5946648" y="1802892"/>
              <a:ext cx="2019300" cy="2176780"/>
            </a:xfrm>
            <a:custGeom>
              <a:avLst/>
              <a:gdLst/>
              <a:ahLst/>
              <a:cxnLst/>
              <a:rect l="l" t="t" r="r" b="b"/>
              <a:pathLst>
                <a:path w="2019300" h="2176779">
                  <a:moveTo>
                    <a:pt x="1450340" y="0"/>
                  </a:moveTo>
                  <a:lnTo>
                    <a:pt x="1307719" y="1017651"/>
                  </a:lnTo>
                  <a:lnTo>
                    <a:pt x="98171" y="992251"/>
                  </a:lnTo>
                  <a:lnTo>
                    <a:pt x="59943" y="1007745"/>
                  </a:lnTo>
                  <a:lnTo>
                    <a:pt x="28701" y="1049655"/>
                  </a:lnTo>
                  <a:lnTo>
                    <a:pt x="7747" y="1112520"/>
                  </a:lnTo>
                  <a:lnTo>
                    <a:pt x="0" y="1189482"/>
                  </a:lnTo>
                  <a:lnTo>
                    <a:pt x="0" y="1978914"/>
                  </a:lnTo>
                  <a:lnTo>
                    <a:pt x="7747" y="2055622"/>
                  </a:lnTo>
                  <a:lnTo>
                    <a:pt x="28701" y="2118487"/>
                  </a:lnTo>
                  <a:lnTo>
                    <a:pt x="59943" y="2160778"/>
                  </a:lnTo>
                  <a:lnTo>
                    <a:pt x="98171" y="2176272"/>
                  </a:lnTo>
                  <a:lnTo>
                    <a:pt x="1921128" y="2176272"/>
                  </a:lnTo>
                  <a:lnTo>
                    <a:pt x="1959482" y="2160778"/>
                  </a:lnTo>
                  <a:lnTo>
                    <a:pt x="1990598" y="2118487"/>
                  </a:lnTo>
                  <a:lnTo>
                    <a:pt x="2011552" y="2055622"/>
                  </a:lnTo>
                  <a:lnTo>
                    <a:pt x="2019300" y="1978914"/>
                  </a:lnTo>
                  <a:lnTo>
                    <a:pt x="2019300" y="1189482"/>
                  </a:lnTo>
                  <a:lnTo>
                    <a:pt x="2011552" y="1112520"/>
                  </a:lnTo>
                  <a:lnTo>
                    <a:pt x="1990598" y="1049655"/>
                  </a:lnTo>
                  <a:lnTo>
                    <a:pt x="1959482" y="1007745"/>
                  </a:lnTo>
                  <a:lnTo>
                    <a:pt x="1921128" y="992251"/>
                  </a:lnTo>
                  <a:lnTo>
                    <a:pt x="1764283" y="1017651"/>
                  </a:lnTo>
                  <a:lnTo>
                    <a:pt x="1450340" y="0"/>
                  </a:lnTo>
                  <a:close/>
                </a:path>
              </a:pathLst>
            </a:custGeom>
            <a:solidFill>
              <a:srgbClr val="F3B46C"/>
            </a:solidFill>
          </p:spPr>
          <p:txBody>
            <a:bodyPr wrap="square" lIns="0" tIns="0" rIns="0" bIns="0" rtlCol="0"/>
            <a:lstStyle/>
            <a:p>
              <a:endParaRPr/>
            </a:p>
          </p:txBody>
        </p:sp>
        <p:sp>
          <p:nvSpPr>
            <p:cNvPr id="20" name="object 20"/>
            <p:cNvSpPr/>
            <p:nvPr/>
          </p:nvSpPr>
          <p:spPr>
            <a:xfrm>
              <a:off x="5946648" y="1802892"/>
              <a:ext cx="2019300" cy="2176780"/>
            </a:xfrm>
            <a:custGeom>
              <a:avLst/>
              <a:gdLst/>
              <a:ahLst/>
              <a:cxnLst/>
              <a:rect l="l" t="t" r="r" b="b"/>
              <a:pathLst>
                <a:path w="2019300" h="2176779">
                  <a:moveTo>
                    <a:pt x="0" y="1189482"/>
                  </a:moveTo>
                  <a:lnTo>
                    <a:pt x="7747" y="1112520"/>
                  </a:lnTo>
                  <a:lnTo>
                    <a:pt x="28701" y="1049655"/>
                  </a:lnTo>
                  <a:lnTo>
                    <a:pt x="59943" y="1007745"/>
                  </a:lnTo>
                  <a:lnTo>
                    <a:pt x="98171" y="992251"/>
                  </a:lnTo>
                  <a:lnTo>
                    <a:pt x="1307719" y="1017651"/>
                  </a:lnTo>
                  <a:lnTo>
                    <a:pt x="1450340" y="0"/>
                  </a:lnTo>
                  <a:lnTo>
                    <a:pt x="1764283" y="1017651"/>
                  </a:lnTo>
                  <a:lnTo>
                    <a:pt x="1921128" y="992251"/>
                  </a:lnTo>
                  <a:lnTo>
                    <a:pt x="1959482" y="1007745"/>
                  </a:lnTo>
                  <a:lnTo>
                    <a:pt x="1990598" y="1049655"/>
                  </a:lnTo>
                  <a:lnTo>
                    <a:pt x="2011552" y="1112520"/>
                  </a:lnTo>
                  <a:lnTo>
                    <a:pt x="2019300" y="1189482"/>
                  </a:lnTo>
                  <a:lnTo>
                    <a:pt x="2019300" y="1485392"/>
                  </a:lnTo>
                  <a:lnTo>
                    <a:pt x="2019300" y="1978914"/>
                  </a:lnTo>
                  <a:lnTo>
                    <a:pt x="2011552" y="2055622"/>
                  </a:lnTo>
                  <a:lnTo>
                    <a:pt x="1990598" y="2118487"/>
                  </a:lnTo>
                  <a:lnTo>
                    <a:pt x="1959482" y="2160778"/>
                  </a:lnTo>
                  <a:lnTo>
                    <a:pt x="1921128" y="2176272"/>
                  </a:lnTo>
                  <a:lnTo>
                    <a:pt x="1682750" y="2176272"/>
                  </a:lnTo>
                  <a:lnTo>
                    <a:pt x="1177925" y="2176272"/>
                  </a:lnTo>
                  <a:lnTo>
                    <a:pt x="98171" y="2176272"/>
                  </a:lnTo>
                  <a:lnTo>
                    <a:pt x="59943" y="2160778"/>
                  </a:lnTo>
                  <a:lnTo>
                    <a:pt x="28701" y="2118487"/>
                  </a:lnTo>
                  <a:lnTo>
                    <a:pt x="7747" y="2055622"/>
                  </a:lnTo>
                  <a:lnTo>
                    <a:pt x="0" y="1978914"/>
                  </a:lnTo>
                  <a:lnTo>
                    <a:pt x="0" y="1485392"/>
                  </a:lnTo>
                  <a:lnTo>
                    <a:pt x="0" y="1189482"/>
                  </a:lnTo>
                  <a:close/>
                </a:path>
              </a:pathLst>
            </a:custGeom>
            <a:ln w="9144">
              <a:solidFill>
                <a:srgbClr val="000000"/>
              </a:solidFill>
            </a:ln>
          </p:spPr>
          <p:txBody>
            <a:bodyPr wrap="square" lIns="0" tIns="0" rIns="0" bIns="0" rtlCol="0"/>
            <a:lstStyle/>
            <a:p>
              <a:endParaRPr/>
            </a:p>
          </p:txBody>
        </p:sp>
        <p:sp>
          <p:nvSpPr>
            <p:cNvPr id="21" name="object 21"/>
            <p:cNvSpPr/>
            <p:nvPr/>
          </p:nvSpPr>
          <p:spPr>
            <a:xfrm>
              <a:off x="6367272" y="2034540"/>
              <a:ext cx="2117090" cy="2737485"/>
            </a:xfrm>
            <a:custGeom>
              <a:avLst/>
              <a:gdLst/>
              <a:ahLst/>
              <a:cxnLst/>
              <a:rect l="l" t="t" r="r" b="b"/>
              <a:pathLst>
                <a:path w="2117090" h="2737485">
                  <a:moveTo>
                    <a:pt x="2080513" y="0"/>
                  </a:moveTo>
                  <a:lnTo>
                    <a:pt x="1650873" y="2069846"/>
                  </a:lnTo>
                  <a:lnTo>
                    <a:pt x="102869" y="2055241"/>
                  </a:lnTo>
                  <a:lnTo>
                    <a:pt x="62864" y="2064131"/>
                  </a:lnTo>
                  <a:lnTo>
                    <a:pt x="30099" y="2088388"/>
                  </a:lnTo>
                  <a:lnTo>
                    <a:pt x="8127" y="2124583"/>
                  </a:lnTo>
                  <a:lnTo>
                    <a:pt x="0" y="2168906"/>
                  </a:lnTo>
                  <a:lnTo>
                    <a:pt x="0" y="2623439"/>
                  </a:lnTo>
                  <a:lnTo>
                    <a:pt x="8127" y="2667635"/>
                  </a:lnTo>
                  <a:lnTo>
                    <a:pt x="30099" y="2703830"/>
                  </a:lnTo>
                  <a:lnTo>
                    <a:pt x="62864" y="2728214"/>
                  </a:lnTo>
                  <a:lnTo>
                    <a:pt x="102869" y="2737104"/>
                  </a:lnTo>
                  <a:lnTo>
                    <a:pt x="2013966" y="2737104"/>
                  </a:lnTo>
                  <a:lnTo>
                    <a:pt x="2054098" y="2728214"/>
                  </a:lnTo>
                  <a:lnTo>
                    <a:pt x="2086736" y="2703830"/>
                  </a:lnTo>
                  <a:lnTo>
                    <a:pt x="2108707" y="2667635"/>
                  </a:lnTo>
                  <a:lnTo>
                    <a:pt x="2116835" y="2623439"/>
                  </a:lnTo>
                  <a:lnTo>
                    <a:pt x="2116835" y="2168906"/>
                  </a:lnTo>
                  <a:lnTo>
                    <a:pt x="2108707" y="2124583"/>
                  </a:lnTo>
                  <a:lnTo>
                    <a:pt x="2086736" y="2088388"/>
                  </a:lnTo>
                  <a:lnTo>
                    <a:pt x="2054098" y="2064131"/>
                  </a:lnTo>
                  <a:lnTo>
                    <a:pt x="2013966" y="2055241"/>
                  </a:lnTo>
                  <a:lnTo>
                    <a:pt x="1937893" y="2056511"/>
                  </a:lnTo>
                  <a:lnTo>
                    <a:pt x="2080513" y="0"/>
                  </a:lnTo>
                  <a:close/>
                </a:path>
              </a:pathLst>
            </a:custGeom>
            <a:solidFill>
              <a:srgbClr val="F3B46C"/>
            </a:solidFill>
          </p:spPr>
          <p:txBody>
            <a:bodyPr wrap="square" lIns="0" tIns="0" rIns="0" bIns="0" rtlCol="0"/>
            <a:lstStyle/>
            <a:p>
              <a:endParaRPr/>
            </a:p>
          </p:txBody>
        </p:sp>
        <p:sp>
          <p:nvSpPr>
            <p:cNvPr id="22" name="object 22"/>
            <p:cNvSpPr/>
            <p:nvPr/>
          </p:nvSpPr>
          <p:spPr>
            <a:xfrm>
              <a:off x="6367272" y="2034540"/>
              <a:ext cx="2117090" cy="2737485"/>
            </a:xfrm>
            <a:custGeom>
              <a:avLst/>
              <a:gdLst/>
              <a:ahLst/>
              <a:cxnLst/>
              <a:rect l="l" t="t" r="r" b="b"/>
              <a:pathLst>
                <a:path w="2117090" h="2737485">
                  <a:moveTo>
                    <a:pt x="0" y="2168906"/>
                  </a:moveTo>
                  <a:lnTo>
                    <a:pt x="8127" y="2124583"/>
                  </a:lnTo>
                  <a:lnTo>
                    <a:pt x="30099" y="2088388"/>
                  </a:lnTo>
                  <a:lnTo>
                    <a:pt x="62864" y="2064131"/>
                  </a:lnTo>
                  <a:lnTo>
                    <a:pt x="102869" y="2055241"/>
                  </a:lnTo>
                  <a:lnTo>
                    <a:pt x="1650873" y="2069846"/>
                  </a:lnTo>
                  <a:lnTo>
                    <a:pt x="2080513" y="0"/>
                  </a:lnTo>
                  <a:lnTo>
                    <a:pt x="1937893" y="2056511"/>
                  </a:lnTo>
                  <a:lnTo>
                    <a:pt x="2013966" y="2055241"/>
                  </a:lnTo>
                  <a:lnTo>
                    <a:pt x="2054098" y="2064131"/>
                  </a:lnTo>
                  <a:lnTo>
                    <a:pt x="2086736" y="2088388"/>
                  </a:lnTo>
                  <a:lnTo>
                    <a:pt x="2108707" y="2124583"/>
                  </a:lnTo>
                  <a:lnTo>
                    <a:pt x="2116835" y="2168906"/>
                  </a:lnTo>
                  <a:lnTo>
                    <a:pt x="2116835" y="2339340"/>
                  </a:lnTo>
                  <a:lnTo>
                    <a:pt x="2116835" y="2623439"/>
                  </a:lnTo>
                  <a:lnTo>
                    <a:pt x="2108707" y="2667635"/>
                  </a:lnTo>
                  <a:lnTo>
                    <a:pt x="2086736" y="2703830"/>
                  </a:lnTo>
                  <a:lnTo>
                    <a:pt x="2054098" y="2728214"/>
                  </a:lnTo>
                  <a:lnTo>
                    <a:pt x="2013966" y="2737104"/>
                  </a:lnTo>
                  <a:lnTo>
                    <a:pt x="1764029" y="2737104"/>
                  </a:lnTo>
                  <a:lnTo>
                    <a:pt x="1234821" y="2737104"/>
                  </a:lnTo>
                  <a:lnTo>
                    <a:pt x="102869" y="2737104"/>
                  </a:lnTo>
                  <a:lnTo>
                    <a:pt x="62864" y="2728214"/>
                  </a:lnTo>
                  <a:lnTo>
                    <a:pt x="30099" y="2703830"/>
                  </a:lnTo>
                  <a:lnTo>
                    <a:pt x="8127" y="2667635"/>
                  </a:lnTo>
                  <a:lnTo>
                    <a:pt x="0" y="2623439"/>
                  </a:lnTo>
                  <a:lnTo>
                    <a:pt x="0" y="2339340"/>
                  </a:lnTo>
                  <a:lnTo>
                    <a:pt x="0" y="2168906"/>
                  </a:lnTo>
                  <a:close/>
                </a:path>
              </a:pathLst>
            </a:custGeom>
            <a:ln w="9144">
              <a:solidFill>
                <a:srgbClr val="000000"/>
              </a:solidFill>
            </a:ln>
          </p:spPr>
          <p:txBody>
            <a:bodyPr wrap="square" lIns="0" tIns="0" rIns="0" bIns="0" rtlCol="0"/>
            <a:lstStyle/>
            <a:p>
              <a:endParaRPr/>
            </a:p>
          </p:txBody>
        </p:sp>
      </p:grpSp>
      <p:sp>
        <p:nvSpPr>
          <p:cNvPr id="23" name="object 23"/>
          <p:cNvSpPr txBox="1"/>
          <p:nvPr/>
        </p:nvSpPr>
        <p:spPr>
          <a:xfrm>
            <a:off x="6398767" y="4101210"/>
            <a:ext cx="1805305" cy="66611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25" dirty="0">
                <a:latin typeface="Calibri"/>
                <a:cs typeface="Calibri"/>
              </a:rPr>
              <a:t> </a:t>
            </a:r>
            <a:r>
              <a:rPr sz="1400" spc="-10" dirty="0">
                <a:latin typeface="Calibri"/>
                <a:cs typeface="Calibri"/>
              </a:rPr>
              <a:t>interest amount</a:t>
            </a:r>
            <a:r>
              <a:rPr sz="1400" spc="-60" dirty="0">
                <a:latin typeface="Calibri"/>
                <a:cs typeface="Calibri"/>
              </a:rPr>
              <a:t> </a:t>
            </a:r>
            <a:r>
              <a:rPr sz="1400" spc="-25" dirty="0">
                <a:latin typeface="Calibri"/>
                <a:cs typeface="Calibri"/>
              </a:rPr>
              <a:t>to </a:t>
            </a:r>
            <a:r>
              <a:rPr sz="1400" dirty="0">
                <a:latin typeface="Calibri"/>
                <a:cs typeface="Calibri"/>
              </a:rPr>
              <a:t>be</a:t>
            </a:r>
            <a:r>
              <a:rPr sz="1400" spc="20" dirty="0">
                <a:latin typeface="Calibri"/>
                <a:cs typeface="Calibri"/>
              </a:rPr>
              <a:t> </a:t>
            </a:r>
            <a:r>
              <a:rPr sz="1400" spc="-25" dirty="0">
                <a:latin typeface="Calibri"/>
                <a:cs typeface="Calibri"/>
              </a:rPr>
              <a:t>allocated</a:t>
            </a:r>
            <a:r>
              <a:rPr sz="1400" spc="-65" dirty="0">
                <a:latin typeface="Calibri"/>
                <a:cs typeface="Calibri"/>
              </a:rPr>
              <a:t> </a:t>
            </a:r>
            <a:r>
              <a:rPr sz="1400" dirty="0">
                <a:latin typeface="Calibri"/>
                <a:cs typeface="Calibri"/>
              </a:rPr>
              <a:t>out</a:t>
            </a:r>
            <a:r>
              <a:rPr sz="1400" spc="-35" dirty="0">
                <a:latin typeface="Calibri"/>
                <a:cs typeface="Calibri"/>
              </a:rPr>
              <a:t> </a:t>
            </a:r>
            <a:r>
              <a:rPr sz="1400" dirty="0">
                <a:latin typeface="Calibri"/>
                <a:cs typeface="Calibri"/>
              </a:rPr>
              <a:t>of</a:t>
            </a:r>
            <a:r>
              <a:rPr sz="1400" spc="-10" dirty="0">
                <a:latin typeface="Calibri"/>
                <a:cs typeface="Calibri"/>
              </a:rPr>
              <a:t> </a:t>
            </a:r>
            <a:r>
              <a:rPr sz="1400" spc="-20" dirty="0">
                <a:latin typeface="Calibri"/>
                <a:cs typeface="Calibri"/>
              </a:rPr>
              <a:t>total </a:t>
            </a:r>
            <a:r>
              <a:rPr sz="1400" dirty="0">
                <a:latin typeface="Calibri"/>
                <a:cs typeface="Calibri"/>
              </a:rPr>
              <a:t>interest</a:t>
            </a:r>
            <a:r>
              <a:rPr sz="1400" spc="170" dirty="0">
                <a:latin typeface="Calibri"/>
                <a:cs typeface="Calibri"/>
              </a:rPr>
              <a:t> </a:t>
            </a:r>
            <a:r>
              <a:rPr sz="1400" spc="-10" dirty="0">
                <a:latin typeface="Calibri"/>
                <a:cs typeface="Calibri"/>
              </a:rPr>
              <a:t>deposited</a:t>
            </a:r>
            <a:endParaRPr sz="1400">
              <a:latin typeface="Calibri"/>
              <a:cs typeface="Calibri"/>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27</a:t>
            </a:fld>
            <a:endParaRPr spc="-25" dirty="0"/>
          </a:p>
        </p:txBody>
      </p:sp>
      <p:sp>
        <p:nvSpPr>
          <p:cNvPr id="24" name="object 24"/>
          <p:cNvSpPr txBox="1"/>
          <p:nvPr/>
        </p:nvSpPr>
        <p:spPr>
          <a:xfrm>
            <a:off x="167639" y="5181600"/>
            <a:ext cx="8763000" cy="1042669"/>
          </a:xfrm>
          <a:prstGeom prst="rect">
            <a:avLst/>
          </a:prstGeom>
          <a:ln w="15240">
            <a:solidFill>
              <a:srgbClr val="A15D0D"/>
            </a:solidFill>
          </a:ln>
        </p:spPr>
        <p:txBody>
          <a:bodyPr vert="horz" wrap="square" lIns="0" tIns="0" rIns="0" bIns="0" rtlCol="0">
            <a:spAutoFit/>
          </a:bodyPr>
          <a:lstStyle/>
          <a:p>
            <a:pPr marL="88900">
              <a:lnSpc>
                <a:spcPts val="1150"/>
              </a:lnSpc>
            </a:pPr>
            <a:r>
              <a:rPr sz="1200" b="1" spc="-10" dirty="0">
                <a:solidFill>
                  <a:srgbClr val="A15D0D"/>
                </a:solidFill>
                <a:latin typeface="Calibri"/>
                <a:cs typeface="Calibri"/>
              </a:rPr>
              <a:t>Note:</a:t>
            </a:r>
            <a:endParaRPr sz="1200" dirty="0">
              <a:latin typeface="Calibri"/>
              <a:cs typeface="Calibri"/>
            </a:endParaRPr>
          </a:p>
          <a:p>
            <a:pPr marL="318135" indent="-230504">
              <a:lnSpc>
                <a:spcPts val="1435"/>
              </a:lnSpc>
              <a:buAutoNum type="arabicPeriod"/>
              <a:tabLst>
                <a:tab pos="318135" algn="l"/>
              </a:tabLst>
            </a:pPr>
            <a:r>
              <a:rPr sz="1200" dirty="0">
                <a:solidFill>
                  <a:srgbClr val="A15D0D"/>
                </a:solidFill>
                <a:latin typeface="Calibri"/>
                <a:cs typeface="Calibri"/>
              </a:rPr>
              <a:t>Amount</a:t>
            </a:r>
            <a:r>
              <a:rPr sz="1200" spc="-50" dirty="0">
                <a:solidFill>
                  <a:srgbClr val="A15D0D"/>
                </a:solidFill>
                <a:latin typeface="Calibri"/>
                <a:cs typeface="Calibri"/>
              </a:rPr>
              <a:t> </a:t>
            </a:r>
            <a:r>
              <a:rPr sz="1200" dirty="0">
                <a:solidFill>
                  <a:srgbClr val="A15D0D"/>
                </a:solidFill>
                <a:latin typeface="Calibri"/>
                <a:cs typeface="Calibri"/>
              </a:rPr>
              <a:t>field</a:t>
            </a:r>
            <a:r>
              <a:rPr sz="1200" spc="-25" dirty="0">
                <a:solidFill>
                  <a:srgbClr val="A15D0D"/>
                </a:solidFill>
                <a:latin typeface="Calibri"/>
                <a:cs typeface="Calibri"/>
              </a:rPr>
              <a:t> </a:t>
            </a:r>
            <a:r>
              <a:rPr sz="1200" spc="-10" dirty="0">
                <a:solidFill>
                  <a:srgbClr val="A15D0D"/>
                </a:solidFill>
                <a:latin typeface="Calibri"/>
                <a:cs typeface="Calibri"/>
              </a:rPr>
              <a:t>should</a:t>
            </a:r>
            <a:r>
              <a:rPr sz="1200" spc="-70" dirty="0">
                <a:solidFill>
                  <a:srgbClr val="A15D0D"/>
                </a:solidFill>
                <a:latin typeface="Calibri"/>
                <a:cs typeface="Calibri"/>
              </a:rPr>
              <a:t> </a:t>
            </a:r>
            <a:r>
              <a:rPr sz="1200" dirty="0">
                <a:solidFill>
                  <a:srgbClr val="A15D0D"/>
                </a:solidFill>
                <a:latin typeface="Calibri"/>
                <a:cs typeface="Calibri"/>
              </a:rPr>
              <a:t>not</a:t>
            </a:r>
            <a:r>
              <a:rPr sz="1200" spc="-45" dirty="0">
                <a:solidFill>
                  <a:srgbClr val="A15D0D"/>
                </a:solidFill>
                <a:latin typeface="Calibri"/>
                <a:cs typeface="Calibri"/>
              </a:rPr>
              <a:t> </a:t>
            </a:r>
            <a:r>
              <a:rPr sz="1200" dirty="0">
                <a:solidFill>
                  <a:srgbClr val="A15D0D"/>
                </a:solidFill>
                <a:latin typeface="Calibri"/>
                <a:cs typeface="Calibri"/>
              </a:rPr>
              <a:t>be</a:t>
            </a:r>
            <a:r>
              <a:rPr sz="1200" spc="-25" dirty="0">
                <a:solidFill>
                  <a:srgbClr val="A15D0D"/>
                </a:solidFill>
                <a:latin typeface="Calibri"/>
                <a:cs typeface="Calibri"/>
              </a:rPr>
              <a:t> </a:t>
            </a:r>
            <a:r>
              <a:rPr sz="1200" dirty="0">
                <a:solidFill>
                  <a:srgbClr val="A15D0D"/>
                </a:solidFill>
                <a:latin typeface="Calibri"/>
                <a:cs typeface="Calibri"/>
              </a:rPr>
              <a:t>left</a:t>
            </a:r>
            <a:r>
              <a:rPr sz="1200" spc="-50" dirty="0">
                <a:solidFill>
                  <a:srgbClr val="A15D0D"/>
                </a:solidFill>
                <a:latin typeface="Calibri"/>
                <a:cs typeface="Calibri"/>
              </a:rPr>
              <a:t> </a:t>
            </a:r>
            <a:r>
              <a:rPr sz="1200" dirty="0">
                <a:solidFill>
                  <a:srgbClr val="A15D0D"/>
                </a:solidFill>
                <a:latin typeface="Calibri"/>
                <a:cs typeface="Calibri"/>
              </a:rPr>
              <a:t>blank,</a:t>
            </a:r>
            <a:r>
              <a:rPr sz="1200" spc="-20" dirty="0">
                <a:solidFill>
                  <a:srgbClr val="A15D0D"/>
                </a:solidFill>
                <a:latin typeface="Calibri"/>
                <a:cs typeface="Calibri"/>
              </a:rPr>
              <a:t> </a:t>
            </a:r>
            <a:r>
              <a:rPr sz="1200" spc="-10" dirty="0">
                <a:solidFill>
                  <a:srgbClr val="A15D0D"/>
                </a:solidFill>
                <a:latin typeface="Calibri"/>
                <a:cs typeface="Calibri"/>
              </a:rPr>
              <a:t>instead</a:t>
            </a:r>
            <a:r>
              <a:rPr sz="1200" spc="-30" dirty="0">
                <a:solidFill>
                  <a:srgbClr val="A15D0D"/>
                </a:solidFill>
                <a:latin typeface="Calibri"/>
                <a:cs typeface="Calibri"/>
              </a:rPr>
              <a:t> </a:t>
            </a:r>
            <a:r>
              <a:rPr sz="1200" spc="-10" dirty="0">
                <a:solidFill>
                  <a:srgbClr val="A15D0D"/>
                </a:solidFill>
                <a:latin typeface="Calibri"/>
                <a:cs typeface="Calibri"/>
              </a:rPr>
              <a:t>quote</a:t>
            </a:r>
            <a:r>
              <a:rPr sz="1200" spc="-70" dirty="0">
                <a:solidFill>
                  <a:srgbClr val="A15D0D"/>
                </a:solidFill>
                <a:latin typeface="Calibri"/>
                <a:cs typeface="Calibri"/>
              </a:rPr>
              <a:t> </a:t>
            </a:r>
            <a:r>
              <a:rPr sz="120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as</a:t>
            </a:r>
            <a:r>
              <a:rPr sz="1200" spc="-20" dirty="0">
                <a:solidFill>
                  <a:srgbClr val="A15D0D"/>
                </a:solidFill>
                <a:latin typeface="Calibri"/>
                <a:cs typeface="Calibri"/>
              </a:rPr>
              <a:t> </a:t>
            </a:r>
            <a:r>
              <a:rPr sz="1200" dirty="0">
                <a:solidFill>
                  <a:srgbClr val="A15D0D"/>
                </a:solidFill>
                <a:latin typeface="Calibri"/>
                <a:cs typeface="Calibri"/>
              </a:rPr>
              <a:t>0.00</a:t>
            </a:r>
            <a:r>
              <a:rPr sz="1200" spc="-25" dirty="0">
                <a:solidFill>
                  <a:srgbClr val="A15D0D"/>
                </a:solidFill>
                <a:latin typeface="Calibri"/>
                <a:cs typeface="Calibri"/>
              </a:rPr>
              <a:t> </a:t>
            </a:r>
            <a:r>
              <a:rPr sz="1200" dirty="0">
                <a:solidFill>
                  <a:srgbClr val="A15D0D"/>
                </a:solidFill>
                <a:latin typeface="Calibri"/>
                <a:cs typeface="Calibri"/>
              </a:rPr>
              <a:t>if</a:t>
            </a:r>
            <a:r>
              <a:rPr sz="1200" spc="-35" dirty="0">
                <a:solidFill>
                  <a:srgbClr val="A15D0D"/>
                </a:solidFill>
                <a:latin typeface="Calibri"/>
                <a:cs typeface="Calibri"/>
              </a:rPr>
              <a:t> </a:t>
            </a:r>
            <a:r>
              <a:rPr sz="1200" spc="-10" dirty="0">
                <a:solidFill>
                  <a:srgbClr val="A15D0D"/>
                </a:solidFill>
                <a:latin typeface="Calibri"/>
                <a:cs typeface="Calibri"/>
              </a:rPr>
              <a:t>notapplicable.</a:t>
            </a:r>
            <a:endParaRPr sz="1200" dirty="0">
              <a:latin typeface="Calibri"/>
              <a:cs typeface="Calibri"/>
            </a:endParaRPr>
          </a:p>
          <a:p>
            <a:pPr marL="317500" marR="249554" indent="-228600">
              <a:lnSpc>
                <a:spcPct val="100000"/>
              </a:lnSpc>
              <a:buAutoNum type="arabicPeriod"/>
              <a:tabLst>
                <a:tab pos="317500" algn="l"/>
              </a:tabLst>
            </a:pPr>
            <a:r>
              <a:rPr sz="1200" dirty="0">
                <a:solidFill>
                  <a:srgbClr val="A15D0D"/>
                </a:solidFill>
                <a:latin typeface="Calibri"/>
                <a:cs typeface="Calibri"/>
              </a:rPr>
              <a:t>In</a:t>
            </a:r>
            <a:r>
              <a:rPr sz="1200" spc="5" dirty="0">
                <a:solidFill>
                  <a:srgbClr val="A15D0D"/>
                </a:solidFill>
                <a:latin typeface="Calibri"/>
                <a:cs typeface="Calibri"/>
              </a:rPr>
              <a:t> </a:t>
            </a:r>
            <a:r>
              <a:rPr sz="1200" dirty="0">
                <a:solidFill>
                  <a:srgbClr val="A15D0D"/>
                </a:solidFill>
                <a:latin typeface="Calibri"/>
                <a:cs typeface="Calibri"/>
              </a:rPr>
              <a:t>case</a:t>
            </a:r>
            <a:r>
              <a:rPr sz="1200" spc="10" dirty="0">
                <a:solidFill>
                  <a:srgbClr val="A15D0D"/>
                </a:solidFill>
                <a:latin typeface="Calibri"/>
                <a:cs typeface="Calibri"/>
              </a:rPr>
              <a:t> </a:t>
            </a:r>
            <a:r>
              <a:rPr sz="1200" dirty="0">
                <a:solidFill>
                  <a:srgbClr val="A15D0D"/>
                </a:solidFill>
                <a:latin typeface="Calibri"/>
                <a:cs typeface="Calibri"/>
              </a:rPr>
              <a:t>TDS</a:t>
            </a:r>
            <a:r>
              <a:rPr sz="1200" spc="5" dirty="0">
                <a:solidFill>
                  <a:srgbClr val="A15D0D"/>
                </a:solidFill>
                <a:latin typeface="Calibri"/>
                <a:cs typeface="Calibri"/>
              </a:rPr>
              <a:t> </a:t>
            </a:r>
            <a:r>
              <a:rPr sz="1200" dirty="0">
                <a:solidFill>
                  <a:srgbClr val="A15D0D"/>
                </a:solidFill>
                <a:latin typeface="Calibri"/>
                <a:cs typeface="Calibri"/>
              </a:rPr>
              <a:t>/TCS</a:t>
            </a:r>
            <a:r>
              <a:rPr sz="1200" spc="-5"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spc="-10" dirty="0">
                <a:solidFill>
                  <a:srgbClr val="A15D0D"/>
                </a:solidFill>
                <a:latin typeface="Calibri"/>
                <a:cs typeface="Calibri"/>
              </a:rPr>
              <a:t>deposited</a:t>
            </a:r>
            <a:r>
              <a:rPr sz="1200" spc="-5" dirty="0">
                <a:solidFill>
                  <a:srgbClr val="A15D0D"/>
                </a:solidFill>
                <a:latin typeface="Calibri"/>
                <a:cs typeface="Calibri"/>
              </a:rPr>
              <a:t> </a:t>
            </a:r>
            <a:r>
              <a:rPr sz="1200" dirty="0">
                <a:solidFill>
                  <a:srgbClr val="A15D0D"/>
                </a:solidFill>
                <a:latin typeface="Calibri"/>
                <a:cs typeface="Calibri"/>
              </a:rPr>
              <a:t>by</a:t>
            </a:r>
            <a:r>
              <a:rPr sz="1200" spc="-5" dirty="0">
                <a:solidFill>
                  <a:srgbClr val="A15D0D"/>
                </a:solidFill>
                <a:latin typeface="Calibri"/>
                <a:cs typeface="Calibri"/>
              </a:rPr>
              <a:t> </a:t>
            </a:r>
            <a:r>
              <a:rPr sz="1200" dirty="0">
                <a:solidFill>
                  <a:srgbClr val="A15D0D"/>
                </a:solidFill>
                <a:latin typeface="Calibri"/>
                <a:cs typeface="Calibri"/>
              </a:rPr>
              <a:t>Book</a:t>
            </a:r>
            <a:r>
              <a:rPr sz="1200" spc="-5" dirty="0">
                <a:solidFill>
                  <a:srgbClr val="A15D0D"/>
                </a:solidFill>
                <a:latin typeface="Calibri"/>
                <a:cs typeface="Calibri"/>
              </a:rPr>
              <a:t> </a:t>
            </a:r>
            <a:r>
              <a:rPr sz="1200" dirty="0">
                <a:solidFill>
                  <a:srgbClr val="A15D0D"/>
                </a:solidFill>
                <a:latin typeface="Calibri"/>
                <a:cs typeface="Calibri"/>
              </a:rPr>
              <a:t>entry</a:t>
            </a:r>
            <a:r>
              <a:rPr sz="1200" spc="5" dirty="0">
                <a:solidFill>
                  <a:srgbClr val="A15D0D"/>
                </a:solidFill>
                <a:latin typeface="Calibri"/>
                <a:cs typeface="Calibri"/>
              </a:rPr>
              <a:t> </a:t>
            </a:r>
            <a:r>
              <a:rPr sz="1200" dirty="0">
                <a:solidFill>
                  <a:srgbClr val="A15D0D"/>
                </a:solidFill>
                <a:latin typeface="Calibri"/>
                <a:cs typeface="Calibri"/>
              </a:rPr>
              <a:t>i.e</a:t>
            </a:r>
            <a:r>
              <a:rPr sz="1200" spc="5" dirty="0">
                <a:solidFill>
                  <a:srgbClr val="A15D0D"/>
                </a:solidFill>
                <a:latin typeface="Calibri"/>
                <a:cs typeface="Calibri"/>
              </a:rPr>
              <a:t> </a:t>
            </a:r>
            <a:r>
              <a:rPr sz="1200" spc="-25" dirty="0">
                <a:solidFill>
                  <a:srgbClr val="A15D0D"/>
                </a:solidFill>
                <a:latin typeface="Calibri"/>
                <a:cs typeface="Calibri"/>
              </a:rPr>
              <a:t>Transfer</a:t>
            </a:r>
            <a:r>
              <a:rPr sz="1200" spc="-10" dirty="0">
                <a:solidFill>
                  <a:srgbClr val="A15D0D"/>
                </a:solidFill>
                <a:latin typeface="Calibri"/>
                <a:cs typeface="Calibri"/>
              </a:rPr>
              <a:t> Voucher</a:t>
            </a:r>
            <a:r>
              <a:rPr sz="1200" spc="5" dirty="0">
                <a:solidFill>
                  <a:srgbClr val="A15D0D"/>
                </a:solidFill>
                <a:latin typeface="Calibri"/>
                <a:cs typeface="Calibri"/>
              </a:rPr>
              <a:t> </a:t>
            </a:r>
            <a:r>
              <a:rPr sz="1200" spc="-10" dirty="0">
                <a:solidFill>
                  <a:srgbClr val="A15D0D"/>
                </a:solidFill>
                <a:latin typeface="Calibri"/>
                <a:cs typeface="Calibri"/>
              </a:rPr>
              <a:t>(Applicable</a:t>
            </a:r>
            <a:r>
              <a:rPr sz="1200" spc="5" dirty="0">
                <a:solidFill>
                  <a:srgbClr val="A15D0D"/>
                </a:solidFill>
                <a:latin typeface="Calibri"/>
                <a:cs typeface="Calibri"/>
              </a:rPr>
              <a:t> </a:t>
            </a:r>
            <a:r>
              <a:rPr sz="1200" dirty="0">
                <a:solidFill>
                  <a:srgbClr val="A15D0D"/>
                </a:solidFill>
                <a:latin typeface="Calibri"/>
                <a:cs typeface="Calibri"/>
              </a:rPr>
              <a:t>only in</a:t>
            </a:r>
            <a:r>
              <a:rPr sz="1200" spc="10" dirty="0">
                <a:solidFill>
                  <a:srgbClr val="A15D0D"/>
                </a:solidFill>
                <a:latin typeface="Calibri"/>
                <a:cs typeface="Calibri"/>
              </a:rPr>
              <a:t> </a:t>
            </a:r>
            <a:r>
              <a:rPr sz="1200" dirty="0">
                <a:solidFill>
                  <a:srgbClr val="A15D0D"/>
                </a:solidFill>
                <a:latin typeface="Calibri"/>
                <a:cs typeface="Calibri"/>
              </a:rPr>
              <a:t>case</a:t>
            </a:r>
            <a:r>
              <a:rPr sz="1200" spc="15" dirty="0">
                <a:solidFill>
                  <a:srgbClr val="A15D0D"/>
                </a:solidFill>
                <a:latin typeface="Calibri"/>
                <a:cs typeface="Calibri"/>
              </a:rPr>
              <a:t> </a:t>
            </a:r>
            <a:r>
              <a:rPr sz="1200" dirty="0">
                <a:solidFill>
                  <a:srgbClr val="A15D0D"/>
                </a:solidFill>
                <a:latin typeface="Calibri"/>
                <a:cs typeface="Calibri"/>
              </a:rPr>
              <a:t>of</a:t>
            </a:r>
            <a:r>
              <a:rPr sz="1200" spc="-5" dirty="0">
                <a:solidFill>
                  <a:srgbClr val="A15D0D"/>
                </a:solidFill>
                <a:latin typeface="Calibri"/>
                <a:cs typeface="Calibri"/>
              </a:rPr>
              <a:t> </a:t>
            </a:r>
            <a:r>
              <a:rPr sz="1200" dirty="0">
                <a:solidFill>
                  <a:srgbClr val="A15D0D"/>
                </a:solidFill>
                <a:latin typeface="Calibri"/>
                <a:cs typeface="Calibri"/>
              </a:rPr>
              <a:t>Govt</a:t>
            </a:r>
            <a:r>
              <a:rPr sz="1200" spc="-5" dirty="0">
                <a:solidFill>
                  <a:srgbClr val="A15D0D"/>
                </a:solidFill>
                <a:latin typeface="Calibri"/>
                <a:cs typeface="Calibri"/>
              </a:rPr>
              <a:t> </a:t>
            </a:r>
            <a:r>
              <a:rPr sz="1200" spc="-10" dirty="0">
                <a:solidFill>
                  <a:srgbClr val="A15D0D"/>
                </a:solidFill>
                <a:latin typeface="Calibri"/>
                <a:cs typeface="Calibri"/>
              </a:rPr>
              <a:t>Department)</a:t>
            </a:r>
            <a:r>
              <a:rPr sz="1200" dirty="0">
                <a:solidFill>
                  <a:srgbClr val="A15D0D"/>
                </a:solidFill>
                <a:latin typeface="Calibri"/>
                <a:cs typeface="Calibri"/>
              </a:rPr>
              <a:t> then</a:t>
            </a:r>
            <a:r>
              <a:rPr sz="1200" spc="10" dirty="0">
                <a:solidFill>
                  <a:srgbClr val="A15D0D"/>
                </a:solidFill>
                <a:latin typeface="Calibri"/>
                <a:cs typeface="Calibri"/>
              </a:rPr>
              <a:t> </a:t>
            </a:r>
            <a:r>
              <a:rPr sz="1200" dirty="0">
                <a:solidFill>
                  <a:srgbClr val="A15D0D"/>
                </a:solidFill>
                <a:latin typeface="Calibri"/>
                <a:cs typeface="Calibri"/>
              </a:rPr>
              <a:t>select</a:t>
            </a:r>
            <a:r>
              <a:rPr sz="1200" spc="10" dirty="0">
                <a:solidFill>
                  <a:srgbClr val="A15D0D"/>
                </a:solidFill>
                <a:latin typeface="Calibri"/>
                <a:cs typeface="Calibri"/>
              </a:rPr>
              <a:t> </a:t>
            </a:r>
            <a:r>
              <a:rPr sz="1200" dirty="0">
                <a:solidFill>
                  <a:srgbClr val="A15D0D"/>
                </a:solidFill>
                <a:latin typeface="Calibri"/>
                <a:cs typeface="Calibri"/>
              </a:rPr>
              <a:t>the </a:t>
            </a:r>
            <a:r>
              <a:rPr sz="1200" spc="-10" dirty="0">
                <a:solidFill>
                  <a:srgbClr val="A15D0D"/>
                </a:solidFill>
                <a:latin typeface="Calibri"/>
                <a:cs typeface="Calibri"/>
              </a:rPr>
              <a:t>option </a:t>
            </a:r>
            <a:r>
              <a:rPr sz="1200" dirty="0">
                <a:solidFill>
                  <a:srgbClr val="A15D0D"/>
                </a:solidFill>
                <a:latin typeface="Calibri"/>
                <a:cs typeface="Calibri"/>
              </a:rPr>
              <a:t>as</a:t>
            </a:r>
            <a:r>
              <a:rPr sz="1200" spc="-50" dirty="0">
                <a:solidFill>
                  <a:srgbClr val="A15D0D"/>
                </a:solidFill>
                <a:latin typeface="Calibri"/>
                <a:cs typeface="Calibri"/>
              </a:rPr>
              <a:t> </a:t>
            </a:r>
            <a:r>
              <a:rPr sz="1200" spc="-10" dirty="0">
                <a:solidFill>
                  <a:srgbClr val="A15D0D"/>
                </a:solidFill>
                <a:latin typeface="Calibri"/>
                <a:cs typeface="Calibri"/>
              </a:rPr>
              <a:t>“Yes”.</a:t>
            </a:r>
            <a:endParaRPr sz="1200" dirty="0">
              <a:latin typeface="Calibri"/>
              <a:cs typeface="Calibri"/>
            </a:endParaRPr>
          </a:p>
          <a:p>
            <a:pPr marL="318135" indent="-230504">
              <a:lnSpc>
                <a:spcPts val="1225"/>
              </a:lnSpc>
              <a:buAutoNum type="arabicPeriod"/>
              <a:tabLst>
                <a:tab pos="318135" algn="l"/>
              </a:tabLst>
            </a:pPr>
            <a:r>
              <a:rPr sz="1200" dirty="0">
                <a:solidFill>
                  <a:srgbClr val="A15D0D"/>
                </a:solidFill>
                <a:latin typeface="Calibri"/>
                <a:cs typeface="Calibri"/>
              </a:rPr>
              <a:t>For</a:t>
            </a:r>
            <a:r>
              <a:rPr sz="1200" spc="-30" dirty="0">
                <a:solidFill>
                  <a:srgbClr val="A15D0D"/>
                </a:solidFill>
                <a:latin typeface="Calibri"/>
                <a:cs typeface="Calibri"/>
              </a:rPr>
              <a:t> </a:t>
            </a:r>
            <a:r>
              <a:rPr sz="1200" dirty="0">
                <a:solidFill>
                  <a:srgbClr val="A15D0D"/>
                </a:solidFill>
                <a:latin typeface="Calibri"/>
                <a:cs typeface="Calibri"/>
              </a:rPr>
              <a:t>Nil-</a:t>
            </a:r>
            <a:r>
              <a:rPr sz="1200" spc="-10" dirty="0">
                <a:solidFill>
                  <a:srgbClr val="A15D0D"/>
                </a:solidFill>
                <a:latin typeface="Calibri"/>
                <a:cs typeface="Calibri"/>
              </a:rPr>
              <a:t>challans,</a:t>
            </a:r>
            <a:r>
              <a:rPr sz="1200" spc="-80" dirty="0">
                <a:solidFill>
                  <a:srgbClr val="A15D0D"/>
                </a:solidFill>
                <a:latin typeface="Calibri"/>
                <a:cs typeface="Calibri"/>
              </a:rPr>
              <a:t> </a:t>
            </a:r>
            <a:r>
              <a:rPr sz="1200" dirty="0">
                <a:solidFill>
                  <a:srgbClr val="A15D0D"/>
                </a:solidFill>
                <a:latin typeface="Calibri"/>
                <a:cs typeface="Calibri"/>
              </a:rPr>
              <a:t>no</a:t>
            </a:r>
            <a:r>
              <a:rPr sz="1200" spc="-10" dirty="0">
                <a:solidFill>
                  <a:srgbClr val="A15D0D"/>
                </a:solidFill>
                <a:latin typeface="Calibri"/>
                <a:cs typeface="Calibri"/>
              </a:rPr>
              <a:t> value</a:t>
            </a:r>
            <a:r>
              <a:rPr sz="1200" spc="-55" dirty="0">
                <a:solidFill>
                  <a:srgbClr val="A15D0D"/>
                </a:solidFill>
                <a:latin typeface="Calibri"/>
                <a:cs typeface="Calibri"/>
              </a:rPr>
              <a:t> </a:t>
            </a:r>
            <a:r>
              <a:rPr sz="1200" dirty="0">
                <a:solidFill>
                  <a:srgbClr val="A15D0D"/>
                </a:solidFill>
                <a:latin typeface="Calibri"/>
                <a:cs typeface="Calibri"/>
              </a:rPr>
              <a:t>to be</a:t>
            </a:r>
            <a:r>
              <a:rPr sz="1200" spc="-5" dirty="0">
                <a:solidFill>
                  <a:srgbClr val="A15D0D"/>
                </a:solidFill>
                <a:latin typeface="Calibri"/>
                <a:cs typeface="Calibri"/>
              </a:rPr>
              <a:t> </a:t>
            </a:r>
            <a:r>
              <a:rPr sz="1200" dirty="0">
                <a:solidFill>
                  <a:srgbClr val="A15D0D"/>
                </a:solidFill>
                <a:latin typeface="Calibri"/>
                <a:cs typeface="Calibri"/>
              </a:rPr>
              <a:t>selected</a:t>
            </a:r>
            <a:r>
              <a:rPr sz="1200" spc="-10" dirty="0">
                <a:solidFill>
                  <a:srgbClr val="A15D0D"/>
                </a:solidFill>
                <a:latin typeface="Calibri"/>
                <a:cs typeface="Calibri"/>
              </a:rPr>
              <a:t> </a:t>
            </a:r>
            <a:r>
              <a:rPr sz="1200" dirty="0">
                <a:solidFill>
                  <a:srgbClr val="A15D0D"/>
                </a:solidFill>
                <a:latin typeface="Calibri"/>
                <a:cs typeface="Calibri"/>
              </a:rPr>
              <a:t>under</a:t>
            </a:r>
            <a:r>
              <a:rPr sz="1200" spc="-75" dirty="0">
                <a:solidFill>
                  <a:srgbClr val="A15D0D"/>
                </a:solidFill>
                <a:latin typeface="Calibri"/>
                <a:cs typeface="Calibri"/>
              </a:rPr>
              <a:t> </a:t>
            </a:r>
            <a:r>
              <a:rPr sz="1200" dirty="0">
                <a:solidFill>
                  <a:srgbClr val="A15D0D"/>
                </a:solidFill>
                <a:latin typeface="Calibri"/>
                <a:cs typeface="Calibri"/>
              </a:rPr>
              <a:t>book</a:t>
            </a:r>
            <a:r>
              <a:rPr sz="1200" spc="-20" dirty="0">
                <a:solidFill>
                  <a:srgbClr val="A15D0D"/>
                </a:solidFill>
                <a:latin typeface="Calibri"/>
                <a:cs typeface="Calibri"/>
              </a:rPr>
              <a:t> </a:t>
            </a:r>
            <a:r>
              <a:rPr sz="1200" spc="-10" dirty="0">
                <a:solidFill>
                  <a:srgbClr val="A15D0D"/>
                </a:solidFill>
                <a:latin typeface="Calibri"/>
                <a:cs typeface="Calibri"/>
              </a:rPr>
              <a:t>entry</a:t>
            </a:r>
            <a:r>
              <a:rPr sz="1200" spc="-65" dirty="0">
                <a:solidFill>
                  <a:srgbClr val="A15D0D"/>
                </a:solidFill>
                <a:latin typeface="Calibri"/>
                <a:cs typeface="Calibri"/>
              </a:rPr>
              <a:t> </a:t>
            </a:r>
            <a:r>
              <a:rPr sz="1200" dirty="0">
                <a:solidFill>
                  <a:srgbClr val="A15D0D"/>
                </a:solidFill>
                <a:latin typeface="Calibri"/>
                <a:cs typeface="Calibri"/>
              </a:rPr>
              <a:t>flag</a:t>
            </a:r>
            <a:r>
              <a:rPr sz="1200" spc="-25" dirty="0">
                <a:solidFill>
                  <a:srgbClr val="A15D0D"/>
                </a:solidFill>
                <a:latin typeface="Calibri"/>
                <a:cs typeface="Calibri"/>
              </a:rPr>
              <a:t> </a:t>
            </a:r>
            <a:r>
              <a:rPr sz="1200" spc="-20" dirty="0">
                <a:solidFill>
                  <a:srgbClr val="A15D0D"/>
                </a:solidFill>
                <a:latin typeface="Calibri"/>
                <a:cs typeface="Calibri"/>
              </a:rPr>
              <a:t>i.e.</a:t>
            </a:r>
            <a:r>
              <a:rPr sz="1200" spc="-45" dirty="0">
                <a:solidFill>
                  <a:srgbClr val="A15D0D"/>
                </a:solidFill>
                <a:latin typeface="Calibri"/>
                <a:cs typeface="Calibri"/>
              </a:rPr>
              <a:t> </a:t>
            </a:r>
            <a:r>
              <a:rPr sz="1200" dirty="0">
                <a:solidFill>
                  <a:srgbClr val="A15D0D"/>
                </a:solidFill>
                <a:latin typeface="Calibri"/>
                <a:cs typeface="Calibri"/>
              </a:rPr>
              <a:t>column</a:t>
            </a:r>
            <a:r>
              <a:rPr sz="1200" spc="-20" dirty="0">
                <a:solidFill>
                  <a:srgbClr val="A15D0D"/>
                </a:solidFill>
                <a:latin typeface="Calibri"/>
                <a:cs typeface="Calibri"/>
              </a:rPr>
              <a:t> </a:t>
            </a:r>
            <a:r>
              <a:rPr sz="1200" dirty="0">
                <a:solidFill>
                  <a:srgbClr val="A15D0D"/>
                </a:solidFill>
                <a:latin typeface="Calibri"/>
                <a:cs typeface="Calibri"/>
              </a:rPr>
              <a:t>number</a:t>
            </a:r>
            <a:r>
              <a:rPr sz="1200" spc="-45" dirty="0">
                <a:solidFill>
                  <a:srgbClr val="A15D0D"/>
                </a:solidFill>
                <a:latin typeface="Calibri"/>
                <a:cs typeface="Calibri"/>
              </a:rPr>
              <a:t> </a:t>
            </a:r>
            <a:r>
              <a:rPr sz="1200" dirty="0">
                <a:solidFill>
                  <a:srgbClr val="A15D0D"/>
                </a:solidFill>
                <a:latin typeface="Calibri"/>
                <a:cs typeface="Calibri"/>
              </a:rPr>
              <a:t>19</a:t>
            </a:r>
            <a:r>
              <a:rPr sz="1200" spc="-45" dirty="0">
                <a:solidFill>
                  <a:srgbClr val="A15D0D"/>
                </a:solidFill>
                <a:latin typeface="Calibri"/>
                <a:cs typeface="Calibri"/>
              </a:rPr>
              <a:t> </a:t>
            </a:r>
            <a:r>
              <a:rPr sz="1200" spc="-20" dirty="0">
                <a:solidFill>
                  <a:srgbClr val="A15D0D"/>
                </a:solidFill>
                <a:latin typeface="Calibri"/>
                <a:cs typeface="Calibri"/>
              </a:rPr>
              <a:t>‘Whether</a:t>
            </a:r>
            <a:r>
              <a:rPr sz="1200" spc="-75" dirty="0">
                <a:solidFill>
                  <a:srgbClr val="A15D0D"/>
                </a:solidFill>
                <a:latin typeface="Calibri"/>
                <a:cs typeface="Calibri"/>
              </a:rPr>
              <a:t> </a:t>
            </a:r>
            <a:r>
              <a:rPr sz="1200" dirty="0">
                <a:solidFill>
                  <a:srgbClr val="A15D0D"/>
                </a:solidFill>
                <a:latin typeface="Calibri"/>
                <a:cs typeface="Calibri"/>
              </a:rPr>
              <a:t>TDS</a:t>
            </a:r>
            <a:r>
              <a:rPr sz="1200" spc="-5" dirty="0">
                <a:solidFill>
                  <a:srgbClr val="A15D0D"/>
                </a:solidFill>
                <a:latin typeface="Calibri"/>
                <a:cs typeface="Calibri"/>
              </a:rPr>
              <a:t> </a:t>
            </a:r>
            <a:r>
              <a:rPr sz="1200" spc="-10" dirty="0">
                <a:solidFill>
                  <a:srgbClr val="A15D0D"/>
                </a:solidFill>
                <a:latin typeface="Calibri"/>
                <a:cs typeface="Calibri"/>
              </a:rPr>
              <a:t>Deposited</a:t>
            </a:r>
            <a:r>
              <a:rPr sz="1200" spc="-70" dirty="0">
                <a:solidFill>
                  <a:srgbClr val="A15D0D"/>
                </a:solidFill>
                <a:latin typeface="Calibri"/>
                <a:cs typeface="Calibri"/>
              </a:rPr>
              <a:t> </a:t>
            </a:r>
            <a:r>
              <a:rPr sz="1200" dirty="0">
                <a:solidFill>
                  <a:srgbClr val="A15D0D"/>
                </a:solidFill>
                <a:latin typeface="Calibri"/>
                <a:cs typeface="Calibri"/>
              </a:rPr>
              <a:t>by</a:t>
            </a:r>
            <a:r>
              <a:rPr sz="1200" spc="-20" dirty="0">
                <a:solidFill>
                  <a:srgbClr val="A15D0D"/>
                </a:solidFill>
                <a:latin typeface="Calibri"/>
                <a:cs typeface="Calibri"/>
              </a:rPr>
              <a:t> </a:t>
            </a:r>
            <a:r>
              <a:rPr sz="1200" dirty="0">
                <a:solidFill>
                  <a:srgbClr val="A15D0D"/>
                </a:solidFill>
                <a:latin typeface="Calibri"/>
                <a:cs typeface="Calibri"/>
              </a:rPr>
              <a:t>Book</a:t>
            </a:r>
            <a:r>
              <a:rPr sz="1200" spc="60" dirty="0">
                <a:solidFill>
                  <a:srgbClr val="A15D0D"/>
                </a:solidFill>
                <a:latin typeface="Calibri"/>
                <a:cs typeface="Calibri"/>
              </a:rPr>
              <a:t> </a:t>
            </a:r>
            <a:r>
              <a:rPr sz="1200" spc="-10" dirty="0">
                <a:solidFill>
                  <a:srgbClr val="A15D0D"/>
                </a:solidFill>
                <a:latin typeface="Calibri"/>
                <a:cs typeface="Calibri"/>
              </a:rPr>
              <a:t>Entry?</a:t>
            </a:r>
            <a:endParaRPr sz="1200" dirty="0">
              <a:latin typeface="Calibri"/>
              <a:cs typeface="Calibri"/>
            </a:endParaRPr>
          </a:p>
          <a:p>
            <a:pPr marL="317500">
              <a:lnSpc>
                <a:spcPts val="1370"/>
              </a:lnSpc>
            </a:pPr>
            <a:r>
              <a:rPr sz="1200" spc="-10" dirty="0">
                <a:solidFill>
                  <a:srgbClr val="A15D0D"/>
                </a:solidFill>
                <a:latin typeface="Calibri"/>
                <a:cs typeface="Calibri"/>
              </a:rPr>
              <a:t>(Yes/No).</a:t>
            </a:r>
            <a:endParaRPr sz="1200" dirty="0">
              <a:latin typeface="Calibri"/>
              <a:cs typeface="Calibri"/>
            </a:endParaRPr>
          </a:p>
        </p:txBody>
      </p:sp>
      <p:sp>
        <p:nvSpPr>
          <p:cNvPr id="25" name="object 25"/>
          <p:cNvSpPr txBox="1"/>
          <p:nvPr/>
        </p:nvSpPr>
        <p:spPr>
          <a:xfrm>
            <a:off x="6022085" y="2877438"/>
            <a:ext cx="1874520" cy="109347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Book</a:t>
            </a:r>
            <a:r>
              <a:rPr sz="1400" spc="-85" dirty="0">
                <a:latin typeface="Calibri"/>
                <a:cs typeface="Calibri"/>
              </a:rPr>
              <a:t> </a:t>
            </a:r>
            <a:r>
              <a:rPr sz="1400" dirty="0">
                <a:latin typeface="Calibri"/>
                <a:cs typeface="Calibri"/>
              </a:rPr>
              <a:t>Entry</a:t>
            </a:r>
            <a:r>
              <a:rPr sz="1400" spc="-40" dirty="0">
                <a:latin typeface="Calibri"/>
                <a:cs typeface="Calibri"/>
              </a:rPr>
              <a:t> </a:t>
            </a:r>
            <a:r>
              <a:rPr sz="1400" spc="-10" dirty="0">
                <a:latin typeface="Calibri"/>
                <a:cs typeface="Calibri"/>
              </a:rPr>
              <a:t>flag</a:t>
            </a:r>
            <a:r>
              <a:rPr sz="1400" spc="-140" dirty="0">
                <a:latin typeface="Calibri"/>
                <a:cs typeface="Calibri"/>
              </a:rPr>
              <a:t> </a:t>
            </a:r>
            <a:r>
              <a:rPr sz="1400" dirty="0">
                <a:latin typeface="Calibri"/>
                <a:cs typeface="Calibri"/>
              </a:rPr>
              <a:t>should</a:t>
            </a:r>
            <a:r>
              <a:rPr sz="1400" spc="254" dirty="0">
                <a:latin typeface="Calibri"/>
                <a:cs typeface="Calibri"/>
              </a:rPr>
              <a:t> </a:t>
            </a:r>
            <a:r>
              <a:rPr sz="1400" spc="-25" dirty="0">
                <a:latin typeface="Calibri"/>
                <a:cs typeface="Calibri"/>
              </a:rPr>
              <a:t>be </a:t>
            </a:r>
            <a:r>
              <a:rPr sz="1400" spc="-75" dirty="0">
                <a:latin typeface="Calibri"/>
                <a:cs typeface="Calibri"/>
              </a:rPr>
              <a:t>“Yes”</a:t>
            </a:r>
            <a:r>
              <a:rPr sz="1400" spc="-40" dirty="0">
                <a:latin typeface="Calibri"/>
                <a:cs typeface="Calibri"/>
              </a:rPr>
              <a:t> </a:t>
            </a:r>
            <a:r>
              <a:rPr sz="1400" dirty="0">
                <a:latin typeface="Calibri"/>
                <a:cs typeface="Calibri"/>
              </a:rPr>
              <a:t>in</a:t>
            </a:r>
            <a:r>
              <a:rPr sz="1400" spc="-50" dirty="0">
                <a:latin typeface="Calibri"/>
                <a:cs typeface="Calibri"/>
              </a:rPr>
              <a:t> </a:t>
            </a:r>
            <a:r>
              <a:rPr sz="1400" dirty="0">
                <a:latin typeface="Calibri"/>
                <a:cs typeface="Calibri"/>
              </a:rPr>
              <a:t>case</a:t>
            </a:r>
            <a:r>
              <a:rPr sz="1400" spc="-30" dirty="0">
                <a:latin typeface="Calibri"/>
                <a:cs typeface="Calibri"/>
              </a:rPr>
              <a:t> </a:t>
            </a:r>
            <a:r>
              <a:rPr sz="1400" dirty="0">
                <a:latin typeface="Calibri"/>
                <a:cs typeface="Calibri"/>
              </a:rPr>
              <a:t>of</a:t>
            </a:r>
            <a:r>
              <a:rPr sz="1400" spc="280" dirty="0">
                <a:latin typeface="Calibri"/>
                <a:cs typeface="Calibri"/>
              </a:rPr>
              <a:t> </a:t>
            </a:r>
            <a:r>
              <a:rPr sz="1400" spc="-10" dirty="0">
                <a:latin typeface="Calibri"/>
                <a:cs typeface="Calibri"/>
              </a:rPr>
              <a:t>payment </a:t>
            </a:r>
            <a:r>
              <a:rPr sz="1400" dirty="0">
                <a:latin typeface="Calibri"/>
                <a:cs typeface="Calibri"/>
              </a:rPr>
              <a:t>made</a:t>
            </a:r>
            <a:r>
              <a:rPr sz="1400" spc="280" dirty="0">
                <a:latin typeface="Calibri"/>
                <a:cs typeface="Calibri"/>
              </a:rPr>
              <a:t> </a:t>
            </a:r>
            <a:r>
              <a:rPr sz="1400" spc="-10" dirty="0">
                <a:latin typeface="Calibri"/>
                <a:cs typeface="Calibri"/>
              </a:rPr>
              <a:t>through</a:t>
            </a:r>
            <a:r>
              <a:rPr sz="1400" spc="-50" dirty="0">
                <a:latin typeface="Calibri"/>
                <a:cs typeface="Calibri"/>
              </a:rPr>
              <a:t> </a:t>
            </a:r>
            <a:r>
              <a:rPr sz="1400" spc="-10" dirty="0">
                <a:latin typeface="Calibri"/>
                <a:cs typeface="Calibri"/>
              </a:rPr>
              <a:t>transfer </a:t>
            </a:r>
            <a:r>
              <a:rPr sz="1400" spc="-45" dirty="0">
                <a:latin typeface="Calibri"/>
                <a:cs typeface="Calibri"/>
              </a:rPr>
              <a:t>voucher.</a:t>
            </a:r>
            <a:r>
              <a:rPr sz="1400" spc="-30" dirty="0">
                <a:latin typeface="Calibri"/>
                <a:cs typeface="Calibri"/>
              </a:rPr>
              <a:t> Refer</a:t>
            </a:r>
            <a:r>
              <a:rPr sz="1400" spc="-55" dirty="0">
                <a:latin typeface="Calibri"/>
                <a:cs typeface="Calibri"/>
              </a:rPr>
              <a:t> </a:t>
            </a:r>
            <a:r>
              <a:rPr sz="1400" spc="-10" dirty="0">
                <a:latin typeface="Calibri"/>
                <a:cs typeface="Calibri"/>
              </a:rPr>
              <a:t>note</a:t>
            </a:r>
            <a:r>
              <a:rPr sz="1400" spc="-90" dirty="0">
                <a:latin typeface="Calibri"/>
                <a:cs typeface="Calibri"/>
              </a:rPr>
              <a:t> </a:t>
            </a:r>
            <a:r>
              <a:rPr sz="1400" spc="-50" dirty="0">
                <a:latin typeface="Calibri"/>
                <a:cs typeface="Calibri"/>
              </a:rPr>
              <a:t>2</a:t>
            </a:r>
            <a:endParaRPr sz="1400">
              <a:latin typeface="Calibri"/>
              <a:cs typeface="Calibri"/>
            </a:endParaRPr>
          </a:p>
          <a:p>
            <a:pPr marL="12700">
              <a:lnSpc>
                <a:spcPct val="100000"/>
              </a:lnSpc>
            </a:pPr>
            <a:r>
              <a:rPr sz="1400" spc="-10" dirty="0">
                <a:latin typeface="Calibri"/>
                <a:cs typeface="Calibri"/>
              </a:rPr>
              <a:t>and</a:t>
            </a:r>
            <a:r>
              <a:rPr sz="1400" spc="-70" dirty="0">
                <a:latin typeface="Calibri"/>
                <a:cs typeface="Calibri"/>
              </a:rPr>
              <a:t> </a:t>
            </a:r>
            <a:r>
              <a:rPr sz="1400" dirty="0">
                <a:latin typeface="Calibri"/>
                <a:cs typeface="Calibri"/>
              </a:rPr>
              <a:t>3</a:t>
            </a:r>
            <a:r>
              <a:rPr sz="1400" spc="-80" dirty="0">
                <a:latin typeface="Calibri"/>
                <a:cs typeface="Calibri"/>
              </a:rPr>
              <a:t> </a:t>
            </a:r>
            <a:r>
              <a:rPr sz="1400" spc="-10" dirty="0">
                <a:latin typeface="Calibri"/>
                <a:cs typeface="Calibri"/>
              </a:rPr>
              <a:t>below</a:t>
            </a:r>
            <a:endParaRPr sz="1400">
              <a:latin typeface="Calibri"/>
              <a:cs typeface="Calibri"/>
            </a:endParaRPr>
          </a:p>
        </p:txBody>
      </p:sp>
      <p:pic>
        <p:nvPicPr>
          <p:cNvPr id="27" name="Picture 26">
            <a:extLst>
              <a:ext uri="{FF2B5EF4-FFF2-40B4-BE49-F238E27FC236}">
                <a16:creationId xmlns:a16="http://schemas.microsoft.com/office/drawing/2014/main" id="{D0275D72-1E3C-4B24-B423-50A9BF64D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66191" rIns="0" bIns="0" rtlCol="0">
            <a:spAutoFit/>
          </a:bodyPr>
          <a:lstStyle/>
          <a:p>
            <a:pPr marL="625475">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213359" y="762000"/>
            <a:ext cx="8737600" cy="4391025"/>
            <a:chOff x="213359" y="1057655"/>
            <a:chExt cx="8737600" cy="5000625"/>
          </a:xfrm>
        </p:grpSpPr>
        <p:pic>
          <p:nvPicPr>
            <p:cNvPr id="5" name="object 5"/>
            <p:cNvPicPr/>
            <p:nvPr/>
          </p:nvPicPr>
          <p:blipFill>
            <a:blip r:embed="rId2" cstate="print"/>
            <a:stretch>
              <a:fillRect/>
            </a:stretch>
          </p:blipFill>
          <p:spPr>
            <a:xfrm>
              <a:off x="222503" y="1066799"/>
              <a:ext cx="8718804" cy="4981956"/>
            </a:xfrm>
            <a:prstGeom prst="rect">
              <a:avLst/>
            </a:prstGeom>
          </p:spPr>
        </p:pic>
        <p:sp>
          <p:nvSpPr>
            <p:cNvPr id="6" name="object 6"/>
            <p:cNvSpPr/>
            <p:nvPr/>
          </p:nvSpPr>
          <p:spPr>
            <a:xfrm>
              <a:off x="217931" y="1062227"/>
              <a:ext cx="8728075" cy="4991100"/>
            </a:xfrm>
            <a:custGeom>
              <a:avLst/>
              <a:gdLst/>
              <a:ahLst/>
              <a:cxnLst/>
              <a:rect l="l" t="t" r="r" b="b"/>
              <a:pathLst>
                <a:path w="8728075" h="4991100">
                  <a:moveTo>
                    <a:pt x="0" y="4991100"/>
                  </a:moveTo>
                  <a:lnTo>
                    <a:pt x="8727948" y="4991100"/>
                  </a:lnTo>
                  <a:lnTo>
                    <a:pt x="8727948" y="0"/>
                  </a:lnTo>
                  <a:lnTo>
                    <a:pt x="0" y="0"/>
                  </a:lnTo>
                  <a:lnTo>
                    <a:pt x="0" y="4991100"/>
                  </a:lnTo>
                  <a:close/>
                </a:path>
              </a:pathLst>
            </a:custGeom>
            <a:ln w="9144">
              <a:solidFill>
                <a:srgbClr val="000000"/>
              </a:solidFill>
            </a:ln>
          </p:spPr>
          <p:txBody>
            <a:bodyPr wrap="square" lIns="0" tIns="0" rIns="0" bIns="0" rtlCol="0"/>
            <a:lstStyle/>
            <a:p>
              <a:endParaRPr/>
            </a:p>
          </p:txBody>
        </p:sp>
        <p:sp>
          <p:nvSpPr>
            <p:cNvPr id="7" name="object 7"/>
            <p:cNvSpPr/>
            <p:nvPr/>
          </p:nvSpPr>
          <p:spPr>
            <a:xfrm>
              <a:off x="577595" y="1283207"/>
              <a:ext cx="2124710" cy="1501140"/>
            </a:xfrm>
            <a:custGeom>
              <a:avLst/>
              <a:gdLst/>
              <a:ahLst/>
              <a:cxnLst/>
              <a:rect l="l" t="t" r="r" b="b"/>
              <a:pathLst>
                <a:path w="2124710" h="1501139">
                  <a:moveTo>
                    <a:pt x="1623568" y="0"/>
                  </a:moveTo>
                  <a:lnTo>
                    <a:pt x="1375791" y="790575"/>
                  </a:lnTo>
                  <a:lnTo>
                    <a:pt x="103276" y="790575"/>
                  </a:lnTo>
                  <a:lnTo>
                    <a:pt x="63068" y="799972"/>
                  </a:lnTo>
                  <a:lnTo>
                    <a:pt x="30238" y="825118"/>
                  </a:lnTo>
                  <a:lnTo>
                    <a:pt x="8115" y="862838"/>
                  </a:lnTo>
                  <a:lnTo>
                    <a:pt x="0" y="909065"/>
                  </a:lnTo>
                  <a:lnTo>
                    <a:pt x="0" y="1382776"/>
                  </a:lnTo>
                  <a:lnTo>
                    <a:pt x="8115" y="1428750"/>
                  </a:lnTo>
                  <a:lnTo>
                    <a:pt x="30238" y="1466468"/>
                  </a:lnTo>
                  <a:lnTo>
                    <a:pt x="63068" y="1491868"/>
                  </a:lnTo>
                  <a:lnTo>
                    <a:pt x="103276" y="1501139"/>
                  </a:lnTo>
                  <a:lnTo>
                    <a:pt x="2021205" y="1501139"/>
                  </a:lnTo>
                  <a:lnTo>
                    <a:pt x="2061464" y="1491868"/>
                  </a:lnTo>
                  <a:lnTo>
                    <a:pt x="2094230" y="1466468"/>
                  </a:lnTo>
                  <a:lnTo>
                    <a:pt x="2116328" y="1428750"/>
                  </a:lnTo>
                  <a:lnTo>
                    <a:pt x="2124456" y="1382776"/>
                  </a:lnTo>
                  <a:lnTo>
                    <a:pt x="2124456" y="909065"/>
                  </a:lnTo>
                  <a:lnTo>
                    <a:pt x="2116328" y="862838"/>
                  </a:lnTo>
                  <a:lnTo>
                    <a:pt x="2094230" y="825118"/>
                  </a:lnTo>
                  <a:lnTo>
                    <a:pt x="2061464" y="799972"/>
                  </a:lnTo>
                  <a:lnTo>
                    <a:pt x="2021205" y="790575"/>
                  </a:lnTo>
                  <a:lnTo>
                    <a:pt x="1770380" y="790575"/>
                  </a:lnTo>
                  <a:lnTo>
                    <a:pt x="1623568" y="0"/>
                  </a:lnTo>
                  <a:close/>
                </a:path>
              </a:pathLst>
            </a:custGeom>
            <a:solidFill>
              <a:srgbClr val="F3B46C"/>
            </a:solidFill>
          </p:spPr>
          <p:txBody>
            <a:bodyPr wrap="square" lIns="0" tIns="0" rIns="0" bIns="0" rtlCol="0"/>
            <a:lstStyle/>
            <a:p>
              <a:endParaRPr/>
            </a:p>
          </p:txBody>
        </p:sp>
        <p:sp>
          <p:nvSpPr>
            <p:cNvPr id="8" name="object 8"/>
            <p:cNvSpPr/>
            <p:nvPr/>
          </p:nvSpPr>
          <p:spPr>
            <a:xfrm>
              <a:off x="577595" y="1283207"/>
              <a:ext cx="2124710" cy="1501140"/>
            </a:xfrm>
            <a:custGeom>
              <a:avLst/>
              <a:gdLst/>
              <a:ahLst/>
              <a:cxnLst/>
              <a:rect l="l" t="t" r="r" b="b"/>
              <a:pathLst>
                <a:path w="2124710" h="1501139">
                  <a:moveTo>
                    <a:pt x="0" y="909065"/>
                  </a:moveTo>
                  <a:lnTo>
                    <a:pt x="8115" y="862838"/>
                  </a:lnTo>
                  <a:lnTo>
                    <a:pt x="30238" y="825118"/>
                  </a:lnTo>
                  <a:lnTo>
                    <a:pt x="63068" y="799972"/>
                  </a:lnTo>
                  <a:lnTo>
                    <a:pt x="103276" y="790575"/>
                  </a:lnTo>
                  <a:lnTo>
                    <a:pt x="1375791" y="790575"/>
                  </a:lnTo>
                  <a:lnTo>
                    <a:pt x="1623568" y="0"/>
                  </a:lnTo>
                  <a:lnTo>
                    <a:pt x="1770380" y="790575"/>
                  </a:lnTo>
                  <a:lnTo>
                    <a:pt x="2021205" y="790575"/>
                  </a:lnTo>
                  <a:lnTo>
                    <a:pt x="2061464" y="799972"/>
                  </a:lnTo>
                  <a:lnTo>
                    <a:pt x="2094230" y="825118"/>
                  </a:lnTo>
                  <a:lnTo>
                    <a:pt x="2116328" y="862838"/>
                  </a:lnTo>
                  <a:lnTo>
                    <a:pt x="2124456" y="909065"/>
                  </a:lnTo>
                  <a:lnTo>
                    <a:pt x="2124456" y="1086612"/>
                  </a:lnTo>
                  <a:lnTo>
                    <a:pt x="2124456" y="1382776"/>
                  </a:lnTo>
                  <a:lnTo>
                    <a:pt x="2116328" y="1428750"/>
                  </a:lnTo>
                  <a:lnTo>
                    <a:pt x="2094230" y="1466468"/>
                  </a:lnTo>
                  <a:lnTo>
                    <a:pt x="2061464" y="1491868"/>
                  </a:lnTo>
                  <a:lnTo>
                    <a:pt x="2021205" y="1501139"/>
                  </a:lnTo>
                  <a:lnTo>
                    <a:pt x="1770380" y="1501139"/>
                  </a:lnTo>
                  <a:lnTo>
                    <a:pt x="1239266" y="1501139"/>
                  </a:lnTo>
                  <a:lnTo>
                    <a:pt x="103276" y="1501139"/>
                  </a:lnTo>
                  <a:lnTo>
                    <a:pt x="63068" y="1491868"/>
                  </a:lnTo>
                  <a:lnTo>
                    <a:pt x="30238" y="1466468"/>
                  </a:lnTo>
                  <a:lnTo>
                    <a:pt x="8115" y="1428750"/>
                  </a:lnTo>
                  <a:lnTo>
                    <a:pt x="0" y="1382776"/>
                  </a:lnTo>
                  <a:lnTo>
                    <a:pt x="0" y="1086612"/>
                  </a:lnTo>
                  <a:lnTo>
                    <a:pt x="0" y="909065"/>
                  </a:lnTo>
                  <a:close/>
                </a:path>
              </a:pathLst>
            </a:custGeom>
            <a:ln w="9144">
              <a:solidFill>
                <a:srgbClr val="000000"/>
              </a:solidFill>
            </a:ln>
          </p:spPr>
          <p:txBody>
            <a:bodyPr wrap="square" lIns="0" tIns="0" rIns="0" bIns="0" rtlCol="0"/>
            <a:lstStyle/>
            <a:p>
              <a:endParaRPr/>
            </a:p>
          </p:txBody>
        </p:sp>
        <p:sp>
          <p:nvSpPr>
            <p:cNvPr id="9" name="object 9"/>
            <p:cNvSpPr/>
            <p:nvPr/>
          </p:nvSpPr>
          <p:spPr>
            <a:xfrm>
              <a:off x="5385815" y="4858511"/>
              <a:ext cx="1915795" cy="876300"/>
            </a:xfrm>
            <a:custGeom>
              <a:avLst/>
              <a:gdLst/>
              <a:ahLst/>
              <a:cxnLst/>
              <a:rect l="l" t="t" r="r" b="b"/>
              <a:pathLst>
                <a:path w="1915795" h="876300">
                  <a:moveTo>
                    <a:pt x="1787906" y="0"/>
                  </a:moveTo>
                  <a:lnTo>
                    <a:pt x="127762" y="0"/>
                  </a:lnTo>
                  <a:lnTo>
                    <a:pt x="78105" y="7112"/>
                  </a:lnTo>
                  <a:lnTo>
                    <a:pt x="37337" y="26415"/>
                  </a:lnTo>
                  <a:lnTo>
                    <a:pt x="10033" y="55118"/>
                  </a:lnTo>
                  <a:lnTo>
                    <a:pt x="0" y="90169"/>
                  </a:lnTo>
                  <a:lnTo>
                    <a:pt x="0" y="450850"/>
                  </a:lnTo>
                  <a:lnTo>
                    <a:pt x="10033" y="486028"/>
                  </a:lnTo>
                  <a:lnTo>
                    <a:pt x="37337" y="514603"/>
                  </a:lnTo>
                  <a:lnTo>
                    <a:pt x="78105" y="533907"/>
                  </a:lnTo>
                  <a:lnTo>
                    <a:pt x="127762" y="541019"/>
                  </a:lnTo>
                  <a:lnTo>
                    <a:pt x="1117473" y="541019"/>
                  </a:lnTo>
                  <a:lnTo>
                    <a:pt x="983996" y="876147"/>
                  </a:lnTo>
                  <a:lnTo>
                    <a:pt x="1596389" y="541019"/>
                  </a:lnTo>
                  <a:lnTo>
                    <a:pt x="1787906" y="541019"/>
                  </a:lnTo>
                  <a:lnTo>
                    <a:pt x="1837563" y="533907"/>
                  </a:lnTo>
                  <a:lnTo>
                    <a:pt x="1878330" y="514603"/>
                  </a:lnTo>
                  <a:lnTo>
                    <a:pt x="1905635" y="486028"/>
                  </a:lnTo>
                  <a:lnTo>
                    <a:pt x="1915667" y="450850"/>
                  </a:lnTo>
                  <a:lnTo>
                    <a:pt x="1915667" y="90169"/>
                  </a:lnTo>
                  <a:lnTo>
                    <a:pt x="1905635" y="55118"/>
                  </a:lnTo>
                  <a:lnTo>
                    <a:pt x="1878330" y="26415"/>
                  </a:lnTo>
                  <a:lnTo>
                    <a:pt x="1837563" y="7112"/>
                  </a:lnTo>
                  <a:lnTo>
                    <a:pt x="1787906" y="0"/>
                  </a:lnTo>
                  <a:close/>
                </a:path>
              </a:pathLst>
            </a:custGeom>
            <a:solidFill>
              <a:srgbClr val="F3B46C"/>
            </a:solidFill>
          </p:spPr>
          <p:txBody>
            <a:bodyPr wrap="square" lIns="0" tIns="0" rIns="0" bIns="0" rtlCol="0"/>
            <a:lstStyle/>
            <a:p>
              <a:endParaRPr/>
            </a:p>
          </p:txBody>
        </p:sp>
        <p:sp>
          <p:nvSpPr>
            <p:cNvPr id="10" name="object 10"/>
            <p:cNvSpPr/>
            <p:nvPr/>
          </p:nvSpPr>
          <p:spPr>
            <a:xfrm>
              <a:off x="5385815" y="4858511"/>
              <a:ext cx="1915795" cy="876300"/>
            </a:xfrm>
            <a:custGeom>
              <a:avLst/>
              <a:gdLst/>
              <a:ahLst/>
              <a:cxnLst/>
              <a:rect l="l" t="t" r="r" b="b"/>
              <a:pathLst>
                <a:path w="1915795" h="876300">
                  <a:moveTo>
                    <a:pt x="1915667" y="90169"/>
                  </a:moveTo>
                  <a:lnTo>
                    <a:pt x="1905635" y="55118"/>
                  </a:lnTo>
                  <a:lnTo>
                    <a:pt x="1878330" y="26415"/>
                  </a:lnTo>
                  <a:lnTo>
                    <a:pt x="1837563" y="7112"/>
                  </a:lnTo>
                  <a:lnTo>
                    <a:pt x="1787906" y="0"/>
                  </a:lnTo>
                  <a:lnTo>
                    <a:pt x="127762" y="0"/>
                  </a:lnTo>
                  <a:lnTo>
                    <a:pt x="78105" y="7112"/>
                  </a:lnTo>
                  <a:lnTo>
                    <a:pt x="37337" y="26415"/>
                  </a:lnTo>
                  <a:lnTo>
                    <a:pt x="10033" y="55118"/>
                  </a:lnTo>
                  <a:lnTo>
                    <a:pt x="0" y="90169"/>
                  </a:lnTo>
                  <a:lnTo>
                    <a:pt x="0" y="450850"/>
                  </a:lnTo>
                  <a:lnTo>
                    <a:pt x="10033" y="486028"/>
                  </a:lnTo>
                  <a:lnTo>
                    <a:pt x="37337" y="514603"/>
                  </a:lnTo>
                  <a:lnTo>
                    <a:pt x="78105" y="533907"/>
                  </a:lnTo>
                  <a:lnTo>
                    <a:pt x="127762" y="541019"/>
                  </a:lnTo>
                  <a:lnTo>
                    <a:pt x="1117473" y="541019"/>
                  </a:lnTo>
                  <a:lnTo>
                    <a:pt x="983996" y="876147"/>
                  </a:lnTo>
                  <a:lnTo>
                    <a:pt x="1596389" y="541019"/>
                  </a:lnTo>
                  <a:lnTo>
                    <a:pt x="1787906" y="541019"/>
                  </a:lnTo>
                  <a:lnTo>
                    <a:pt x="1837563" y="533907"/>
                  </a:lnTo>
                  <a:lnTo>
                    <a:pt x="1878330" y="514603"/>
                  </a:lnTo>
                  <a:lnTo>
                    <a:pt x="1905635" y="486028"/>
                  </a:lnTo>
                  <a:lnTo>
                    <a:pt x="1915667" y="450850"/>
                  </a:lnTo>
                  <a:lnTo>
                    <a:pt x="1915667" y="90169"/>
                  </a:lnTo>
                  <a:close/>
                </a:path>
              </a:pathLst>
            </a:custGeom>
            <a:ln w="9144">
              <a:solidFill>
                <a:srgbClr val="000000"/>
              </a:solidFill>
            </a:ln>
          </p:spPr>
          <p:txBody>
            <a:bodyPr wrap="square" lIns="0" tIns="0" rIns="0" bIns="0" rtlCol="0"/>
            <a:lstStyle/>
            <a:p>
              <a:endParaRPr/>
            </a:p>
          </p:txBody>
        </p:sp>
        <p:sp>
          <p:nvSpPr>
            <p:cNvPr id="11" name="object 11"/>
            <p:cNvSpPr/>
            <p:nvPr/>
          </p:nvSpPr>
          <p:spPr>
            <a:xfrm>
              <a:off x="5387339" y="4860035"/>
              <a:ext cx="1914525" cy="876300"/>
            </a:xfrm>
            <a:custGeom>
              <a:avLst/>
              <a:gdLst/>
              <a:ahLst/>
              <a:cxnLst/>
              <a:rect l="l" t="t" r="r" b="b"/>
              <a:pathLst>
                <a:path w="1914525" h="876300">
                  <a:moveTo>
                    <a:pt x="1786509" y="0"/>
                  </a:moveTo>
                  <a:lnTo>
                    <a:pt x="127635" y="0"/>
                  </a:lnTo>
                  <a:lnTo>
                    <a:pt x="77977" y="7112"/>
                  </a:lnTo>
                  <a:lnTo>
                    <a:pt x="37337" y="26415"/>
                  </a:lnTo>
                  <a:lnTo>
                    <a:pt x="10033" y="55118"/>
                  </a:lnTo>
                  <a:lnTo>
                    <a:pt x="0" y="90169"/>
                  </a:lnTo>
                  <a:lnTo>
                    <a:pt x="0" y="450850"/>
                  </a:lnTo>
                  <a:lnTo>
                    <a:pt x="10033" y="486028"/>
                  </a:lnTo>
                  <a:lnTo>
                    <a:pt x="37337" y="514603"/>
                  </a:lnTo>
                  <a:lnTo>
                    <a:pt x="77977" y="534035"/>
                  </a:lnTo>
                  <a:lnTo>
                    <a:pt x="127635" y="541019"/>
                  </a:lnTo>
                  <a:lnTo>
                    <a:pt x="1116584" y="541019"/>
                  </a:lnTo>
                  <a:lnTo>
                    <a:pt x="983234" y="876160"/>
                  </a:lnTo>
                  <a:lnTo>
                    <a:pt x="1595119" y="541019"/>
                  </a:lnTo>
                  <a:lnTo>
                    <a:pt x="1786509" y="541019"/>
                  </a:lnTo>
                  <a:lnTo>
                    <a:pt x="1836165" y="534035"/>
                  </a:lnTo>
                  <a:lnTo>
                    <a:pt x="1876806" y="514603"/>
                  </a:lnTo>
                  <a:lnTo>
                    <a:pt x="1904111" y="486028"/>
                  </a:lnTo>
                  <a:lnTo>
                    <a:pt x="1914143" y="450850"/>
                  </a:lnTo>
                  <a:lnTo>
                    <a:pt x="1914143" y="90169"/>
                  </a:lnTo>
                  <a:lnTo>
                    <a:pt x="1904111" y="55118"/>
                  </a:lnTo>
                  <a:lnTo>
                    <a:pt x="1876806" y="26415"/>
                  </a:lnTo>
                  <a:lnTo>
                    <a:pt x="1836165" y="7112"/>
                  </a:lnTo>
                  <a:lnTo>
                    <a:pt x="1786509" y="0"/>
                  </a:lnTo>
                  <a:close/>
                </a:path>
              </a:pathLst>
            </a:custGeom>
            <a:solidFill>
              <a:srgbClr val="F3B46C"/>
            </a:solidFill>
          </p:spPr>
          <p:txBody>
            <a:bodyPr wrap="square" lIns="0" tIns="0" rIns="0" bIns="0" rtlCol="0"/>
            <a:lstStyle/>
            <a:p>
              <a:endParaRPr/>
            </a:p>
          </p:txBody>
        </p:sp>
        <p:sp>
          <p:nvSpPr>
            <p:cNvPr id="12" name="object 12"/>
            <p:cNvSpPr/>
            <p:nvPr/>
          </p:nvSpPr>
          <p:spPr>
            <a:xfrm>
              <a:off x="5387339" y="4860035"/>
              <a:ext cx="1914525" cy="876300"/>
            </a:xfrm>
            <a:custGeom>
              <a:avLst/>
              <a:gdLst/>
              <a:ahLst/>
              <a:cxnLst/>
              <a:rect l="l" t="t" r="r" b="b"/>
              <a:pathLst>
                <a:path w="1914525" h="876300">
                  <a:moveTo>
                    <a:pt x="0" y="90169"/>
                  </a:moveTo>
                  <a:lnTo>
                    <a:pt x="10033" y="55118"/>
                  </a:lnTo>
                  <a:lnTo>
                    <a:pt x="37337" y="26415"/>
                  </a:lnTo>
                  <a:lnTo>
                    <a:pt x="77977" y="7112"/>
                  </a:lnTo>
                  <a:lnTo>
                    <a:pt x="127635" y="0"/>
                  </a:lnTo>
                  <a:lnTo>
                    <a:pt x="1116584" y="0"/>
                  </a:lnTo>
                  <a:lnTo>
                    <a:pt x="1595119" y="0"/>
                  </a:lnTo>
                  <a:lnTo>
                    <a:pt x="1786509" y="0"/>
                  </a:lnTo>
                  <a:lnTo>
                    <a:pt x="1836165" y="7112"/>
                  </a:lnTo>
                  <a:lnTo>
                    <a:pt x="1876806" y="26415"/>
                  </a:lnTo>
                  <a:lnTo>
                    <a:pt x="1904111" y="55118"/>
                  </a:lnTo>
                  <a:lnTo>
                    <a:pt x="1914143" y="90169"/>
                  </a:lnTo>
                  <a:lnTo>
                    <a:pt x="1914143" y="315594"/>
                  </a:lnTo>
                  <a:lnTo>
                    <a:pt x="1914143" y="450850"/>
                  </a:lnTo>
                  <a:lnTo>
                    <a:pt x="1904111" y="486028"/>
                  </a:lnTo>
                  <a:lnTo>
                    <a:pt x="1876806" y="514603"/>
                  </a:lnTo>
                  <a:lnTo>
                    <a:pt x="1836165" y="534035"/>
                  </a:lnTo>
                  <a:lnTo>
                    <a:pt x="1786509" y="541019"/>
                  </a:lnTo>
                  <a:lnTo>
                    <a:pt x="1595119" y="541019"/>
                  </a:lnTo>
                  <a:lnTo>
                    <a:pt x="983234" y="876160"/>
                  </a:lnTo>
                  <a:lnTo>
                    <a:pt x="1116584" y="541019"/>
                  </a:lnTo>
                  <a:lnTo>
                    <a:pt x="127635" y="541019"/>
                  </a:lnTo>
                  <a:lnTo>
                    <a:pt x="77977" y="534035"/>
                  </a:lnTo>
                  <a:lnTo>
                    <a:pt x="37337" y="514603"/>
                  </a:lnTo>
                  <a:lnTo>
                    <a:pt x="10033" y="486028"/>
                  </a:lnTo>
                  <a:lnTo>
                    <a:pt x="0" y="450850"/>
                  </a:lnTo>
                  <a:lnTo>
                    <a:pt x="0" y="315594"/>
                  </a:lnTo>
                  <a:lnTo>
                    <a:pt x="0" y="90169"/>
                  </a:lnTo>
                  <a:close/>
                </a:path>
              </a:pathLst>
            </a:custGeom>
            <a:ln w="9144">
              <a:solidFill>
                <a:srgbClr val="000000"/>
              </a:solidFill>
            </a:ln>
          </p:spPr>
          <p:txBody>
            <a:bodyPr wrap="square" lIns="0" tIns="0" rIns="0" bIns="0" rtlCol="0"/>
            <a:lstStyle/>
            <a:p>
              <a:endParaRPr/>
            </a:p>
          </p:txBody>
        </p:sp>
      </p:grpSp>
      <p:sp>
        <p:nvSpPr>
          <p:cNvPr id="13" name="object 13"/>
          <p:cNvSpPr txBox="1"/>
          <p:nvPr/>
        </p:nvSpPr>
        <p:spPr>
          <a:xfrm>
            <a:off x="5486400" y="4256405"/>
            <a:ext cx="1669414"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Click</a:t>
            </a:r>
            <a:r>
              <a:rPr sz="1400" spc="-70" dirty="0">
                <a:latin typeface="Calibri"/>
                <a:cs typeface="Calibri"/>
              </a:rPr>
              <a:t> </a:t>
            </a:r>
            <a:r>
              <a:rPr sz="1400" spc="-10" dirty="0">
                <a:latin typeface="Calibri"/>
                <a:cs typeface="Calibri"/>
              </a:rPr>
              <a:t>here</a:t>
            </a:r>
            <a:r>
              <a:rPr sz="1400" spc="-60" dirty="0">
                <a:latin typeface="Calibri"/>
                <a:cs typeface="Calibri"/>
              </a:rPr>
              <a:t> </a:t>
            </a:r>
            <a:r>
              <a:rPr sz="1400" spc="-20" dirty="0">
                <a:latin typeface="Calibri"/>
                <a:cs typeface="Calibri"/>
              </a:rPr>
              <a:t>to</a:t>
            </a:r>
            <a:r>
              <a:rPr sz="1400" spc="-85" dirty="0">
                <a:latin typeface="Calibri"/>
                <a:cs typeface="Calibri"/>
              </a:rPr>
              <a:t> </a:t>
            </a:r>
            <a:r>
              <a:rPr sz="1400" dirty="0">
                <a:latin typeface="Calibri"/>
                <a:cs typeface="Calibri"/>
              </a:rPr>
              <a:t>insert</a:t>
            </a:r>
            <a:r>
              <a:rPr sz="1400" spc="-15" dirty="0">
                <a:latin typeface="Calibri"/>
                <a:cs typeface="Calibri"/>
              </a:rPr>
              <a:t> </a:t>
            </a:r>
            <a:r>
              <a:rPr sz="1400" spc="-25" dirty="0">
                <a:latin typeface="Calibri"/>
                <a:cs typeface="Calibri"/>
              </a:rPr>
              <a:t>row</a:t>
            </a:r>
            <a:endParaRPr sz="1400" dirty="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28</a:t>
            </a:fld>
            <a:endParaRPr spc="-25" dirty="0"/>
          </a:p>
        </p:txBody>
      </p:sp>
      <p:sp>
        <p:nvSpPr>
          <p:cNvPr id="14" name="object 14"/>
          <p:cNvSpPr txBox="1"/>
          <p:nvPr/>
        </p:nvSpPr>
        <p:spPr>
          <a:xfrm>
            <a:off x="657250" y="1757045"/>
            <a:ext cx="1939289"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Click here</a:t>
            </a:r>
            <a:r>
              <a:rPr sz="1400" spc="5" dirty="0">
                <a:latin typeface="Calibri"/>
                <a:cs typeface="Calibri"/>
              </a:rPr>
              <a:t> </a:t>
            </a:r>
            <a:r>
              <a:rPr sz="1400" dirty="0">
                <a:latin typeface="Calibri"/>
                <a:cs typeface="Calibri"/>
              </a:rPr>
              <a:t>to fill</a:t>
            </a:r>
            <a:r>
              <a:rPr sz="1400" spc="5" dirty="0">
                <a:latin typeface="Calibri"/>
                <a:cs typeface="Calibri"/>
              </a:rPr>
              <a:t> </a:t>
            </a:r>
            <a:r>
              <a:rPr sz="1400" spc="-10" dirty="0">
                <a:latin typeface="Calibri"/>
                <a:cs typeface="Calibri"/>
              </a:rPr>
              <a:t>deductee/ collectee</a:t>
            </a:r>
            <a:r>
              <a:rPr sz="1400" spc="-20" dirty="0">
                <a:latin typeface="Calibri"/>
                <a:cs typeface="Calibri"/>
              </a:rPr>
              <a:t> </a:t>
            </a:r>
            <a:r>
              <a:rPr sz="1400" spc="-10" dirty="0">
                <a:latin typeface="Calibri"/>
                <a:cs typeface="Calibri"/>
              </a:rPr>
              <a:t>details</a:t>
            </a:r>
            <a:endParaRPr sz="1400" dirty="0">
              <a:latin typeface="Calibri"/>
              <a:cs typeface="Calibri"/>
            </a:endParaRPr>
          </a:p>
        </p:txBody>
      </p:sp>
      <p:sp>
        <p:nvSpPr>
          <p:cNvPr id="16" name="object 4">
            <a:extLst>
              <a:ext uri="{FF2B5EF4-FFF2-40B4-BE49-F238E27FC236}">
                <a16:creationId xmlns:a16="http://schemas.microsoft.com/office/drawing/2014/main" id="{598B069A-E11D-451B-BB68-7EA1C4206927}"/>
              </a:ext>
            </a:extLst>
          </p:cNvPr>
          <p:cNvSpPr txBox="1"/>
          <p:nvPr/>
        </p:nvSpPr>
        <p:spPr>
          <a:xfrm>
            <a:off x="213233" y="5257800"/>
            <a:ext cx="8728074" cy="966931"/>
          </a:xfrm>
          <a:prstGeom prst="rect">
            <a:avLst/>
          </a:prstGeom>
          <a:ln w="15240">
            <a:solidFill>
              <a:srgbClr val="A15D0D"/>
            </a:solidFill>
          </a:ln>
        </p:spPr>
        <p:txBody>
          <a:bodyPr vert="horz" wrap="square" lIns="0" tIns="53340" rIns="0" bIns="0" rtlCol="0">
            <a:spAutoFit/>
          </a:bodyPr>
          <a:lstStyle/>
          <a:p>
            <a:pPr marL="90170" algn="just">
              <a:lnSpc>
                <a:spcPct val="100000"/>
              </a:lnSpc>
              <a:spcBef>
                <a:spcPts val="420"/>
              </a:spcBef>
            </a:pPr>
            <a:r>
              <a:rPr sz="1400" b="1" spc="-10" dirty="0">
                <a:solidFill>
                  <a:srgbClr val="A15D0D"/>
                </a:solidFill>
                <a:latin typeface="Calibri"/>
                <a:cs typeface="Calibri"/>
              </a:rPr>
              <a:t>Note:</a:t>
            </a:r>
            <a:r>
              <a:rPr lang="en-US" sz="1400" b="1" spc="-10" dirty="0">
                <a:latin typeface="Calibri"/>
                <a:cs typeface="Calibri"/>
              </a:rPr>
              <a:t> </a:t>
            </a:r>
          </a:p>
          <a:p>
            <a:pPr marL="90170" algn="just">
              <a:lnSpc>
                <a:spcPct val="100000"/>
              </a:lnSpc>
              <a:spcBef>
                <a:spcPts val="420"/>
              </a:spcBef>
            </a:pPr>
            <a:r>
              <a:rPr lang="en-IN" sz="1400" dirty="0">
                <a:solidFill>
                  <a:srgbClr val="A15D0D"/>
                </a:solidFill>
                <a:latin typeface="Calibri"/>
                <a:cs typeface="Calibri"/>
              </a:rPr>
              <a:t>Original/regular TDS/TCS statements without any </a:t>
            </a:r>
            <a:r>
              <a:rPr lang="en-IN" sz="1400" dirty="0" err="1">
                <a:solidFill>
                  <a:srgbClr val="A15D0D"/>
                </a:solidFill>
                <a:latin typeface="Calibri"/>
                <a:cs typeface="Calibri"/>
              </a:rPr>
              <a:t>deductee</a:t>
            </a:r>
            <a:r>
              <a:rPr lang="en-IN" sz="1400" dirty="0">
                <a:solidFill>
                  <a:srgbClr val="A15D0D"/>
                </a:solidFill>
                <a:latin typeface="Calibri"/>
                <a:cs typeface="Calibri"/>
              </a:rPr>
              <a:t>/</a:t>
            </a:r>
            <a:r>
              <a:rPr lang="en-IN" sz="1400" dirty="0" err="1">
                <a:solidFill>
                  <a:srgbClr val="A15D0D"/>
                </a:solidFill>
                <a:latin typeface="Calibri"/>
                <a:cs typeface="Calibri"/>
              </a:rPr>
              <a:t>collectee</a:t>
            </a:r>
            <a:r>
              <a:rPr lang="en-IN" sz="1400" dirty="0">
                <a:solidFill>
                  <a:srgbClr val="A15D0D"/>
                </a:solidFill>
                <a:latin typeface="Calibri"/>
                <a:cs typeface="Calibri"/>
              </a:rPr>
              <a:t> details will be restricted to validate. At least one</a:t>
            </a:r>
            <a:r>
              <a:rPr lang="en-US" sz="1400" dirty="0">
                <a:solidFill>
                  <a:srgbClr val="A15D0D"/>
                </a:solidFill>
                <a:latin typeface="Calibri"/>
                <a:cs typeface="Calibri"/>
              </a:rPr>
              <a:t> </a:t>
            </a:r>
            <a:r>
              <a:rPr lang="en-US" sz="1400" dirty="0" err="1">
                <a:solidFill>
                  <a:srgbClr val="A15D0D"/>
                </a:solidFill>
                <a:latin typeface="Calibri"/>
                <a:cs typeface="Calibri"/>
              </a:rPr>
              <a:t>deductee</a:t>
            </a:r>
            <a:r>
              <a:rPr lang="en-US" sz="1400" dirty="0">
                <a:solidFill>
                  <a:srgbClr val="A15D0D"/>
                </a:solidFill>
                <a:latin typeface="Calibri"/>
                <a:cs typeface="Calibri"/>
              </a:rPr>
              <a:t>/</a:t>
            </a:r>
            <a:r>
              <a:rPr lang="en-US" sz="1400" dirty="0" err="1">
                <a:solidFill>
                  <a:srgbClr val="A15D0D"/>
                </a:solidFill>
                <a:latin typeface="Calibri"/>
                <a:cs typeface="Calibri"/>
              </a:rPr>
              <a:t>collectee</a:t>
            </a:r>
            <a:r>
              <a:rPr lang="en-US" sz="1400" dirty="0">
                <a:solidFill>
                  <a:srgbClr val="A15D0D"/>
                </a:solidFill>
                <a:latin typeface="Calibri"/>
                <a:cs typeface="Calibri"/>
              </a:rPr>
              <a:t> details should be mentioned in regular statement. This is applicable </a:t>
            </a:r>
            <a:r>
              <a:rPr lang="en-IN" sz="1400" dirty="0">
                <a:solidFill>
                  <a:srgbClr val="A15D0D"/>
                </a:solidFill>
                <a:latin typeface="Calibri"/>
                <a:cs typeface="Calibri"/>
              </a:rPr>
              <a:t>across all form types (24Q, 26Q, 27Q and 27EQ).</a:t>
            </a:r>
          </a:p>
        </p:txBody>
      </p:sp>
      <p:pic>
        <p:nvPicPr>
          <p:cNvPr id="17" name="Picture 16">
            <a:extLst>
              <a:ext uri="{FF2B5EF4-FFF2-40B4-BE49-F238E27FC236}">
                <a16:creationId xmlns:a16="http://schemas.microsoft.com/office/drawing/2014/main" id="{FC70DAD8-7A46-4A8B-873F-EB17D76B1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41553" rIns="0" bIns="0" rtlCol="0">
            <a:spAutoFit/>
          </a:bodyPr>
          <a:lstStyle/>
          <a:p>
            <a:pPr marL="625475">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370141" y="1057465"/>
            <a:ext cx="8431530" cy="4881880"/>
            <a:chOff x="370141" y="1057465"/>
            <a:chExt cx="8431530" cy="4881880"/>
          </a:xfrm>
        </p:grpSpPr>
        <p:pic>
          <p:nvPicPr>
            <p:cNvPr id="5" name="object 5"/>
            <p:cNvPicPr/>
            <p:nvPr/>
          </p:nvPicPr>
          <p:blipFill>
            <a:blip r:embed="rId2" cstate="print"/>
            <a:stretch>
              <a:fillRect/>
            </a:stretch>
          </p:blipFill>
          <p:spPr>
            <a:xfrm>
              <a:off x="379476" y="1066799"/>
              <a:ext cx="8412480" cy="4863084"/>
            </a:xfrm>
            <a:prstGeom prst="rect">
              <a:avLst/>
            </a:prstGeom>
          </p:spPr>
        </p:pic>
        <p:sp>
          <p:nvSpPr>
            <p:cNvPr id="6" name="object 6"/>
            <p:cNvSpPr/>
            <p:nvPr/>
          </p:nvSpPr>
          <p:spPr>
            <a:xfrm>
              <a:off x="374904" y="1062227"/>
              <a:ext cx="8422005" cy="4872355"/>
            </a:xfrm>
            <a:custGeom>
              <a:avLst/>
              <a:gdLst/>
              <a:ahLst/>
              <a:cxnLst/>
              <a:rect l="l" t="t" r="r" b="b"/>
              <a:pathLst>
                <a:path w="8422005" h="4872355">
                  <a:moveTo>
                    <a:pt x="0" y="4872228"/>
                  </a:moveTo>
                  <a:lnTo>
                    <a:pt x="8421624" y="4872228"/>
                  </a:lnTo>
                  <a:lnTo>
                    <a:pt x="8421624" y="0"/>
                  </a:lnTo>
                  <a:lnTo>
                    <a:pt x="0" y="0"/>
                  </a:lnTo>
                  <a:lnTo>
                    <a:pt x="0" y="4872228"/>
                  </a:lnTo>
                  <a:close/>
                </a:path>
              </a:pathLst>
            </a:custGeom>
            <a:ln w="9144">
              <a:solidFill>
                <a:srgbClr val="000000"/>
              </a:solidFill>
            </a:ln>
          </p:spPr>
          <p:txBody>
            <a:bodyPr wrap="square" lIns="0" tIns="0" rIns="0" bIns="0" rtlCol="0"/>
            <a:lstStyle/>
            <a:p>
              <a:endParaRPr/>
            </a:p>
          </p:txBody>
        </p:sp>
        <p:sp>
          <p:nvSpPr>
            <p:cNvPr id="7" name="object 7"/>
            <p:cNvSpPr/>
            <p:nvPr/>
          </p:nvSpPr>
          <p:spPr>
            <a:xfrm>
              <a:off x="4580382" y="2707385"/>
              <a:ext cx="1329055" cy="205740"/>
            </a:xfrm>
            <a:custGeom>
              <a:avLst/>
              <a:gdLst/>
              <a:ahLst/>
              <a:cxnLst/>
              <a:rect l="l" t="t" r="r" b="b"/>
              <a:pathLst>
                <a:path w="1329054" h="205739">
                  <a:moveTo>
                    <a:pt x="0" y="34289"/>
                  </a:moveTo>
                  <a:lnTo>
                    <a:pt x="2920" y="20954"/>
                  </a:lnTo>
                  <a:lnTo>
                    <a:pt x="10794" y="10033"/>
                  </a:lnTo>
                  <a:lnTo>
                    <a:pt x="22478" y="2793"/>
                  </a:lnTo>
                  <a:lnTo>
                    <a:pt x="36956" y="0"/>
                  </a:lnTo>
                  <a:lnTo>
                    <a:pt x="1291970" y="0"/>
                  </a:lnTo>
                  <a:lnTo>
                    <a:pt x="1306448" y="2793"/>
                  </a:lnTo>
                  <a:lnTo>
                    <a:pt x="1318132" y="10033"/>
                  </a:lnTo>
                  <a:lnTo>
                    <a:pt x="1326006" y="20954"/>
                  </a:lnTo>
                  <a:lnTo>
                    <a:pt x="1328927" y="34289"/>
                  </a:lnTo>
                  <a:lnTo>
                    <a:pt x="1328927" y="171450"/>
                  </a:lnTo>
                  <a:lnTo>
                    <a:pt x="1326006" y="184785"/>
                  </a:lnTo>
                  <a:lnTo>
                    <a:pt x="1318132" y="195706"/>
                  </a:lnTo>
                  <a:lnTo>
                    <a:pt x="1306448" y="202946"/>
                  </a:lnTo>
                  <a:lnTo>
                    <a:pt x="1291970" y="205739"/>
                  </a:lnTo>
                  <a:lnTo>
                    <a:pt x="36956" y="205739"/>
                  </a:lnTo>
                  <a:lnTo>
                    <a:pt x="22478" y="202946"/>
                  </a:lnTo>
                  <a:lnTo>
                    <a:pt x="10794" y="195706"/>
                  </a:lnTo>
                  <a:lnTo>
                    <a:pt x="2920" y="184785"/>
                  </a:lnTo>
                  <a:lnTo>
                    <a:pt x="0" y="171450"/>
                  </a:lnTo>
                  <a:lnTo>
                    <a:pt x="0" y="34289"/>
                  </a:lnTo>
                  <a:close/>
                </a:path>
              </a:pathLst>
            </a:custGeom>
            <a:ln w="25907">
              <a:solidFill>
                <a:srgbClr val="000000"/>
              </a:solidFill>
            </a:ln>
          </p:spPr>
          <p:txBody>
            <a:bodyPr wrap="square" lIns="0" tIns="0" rIns="0" bIns="0" rtlCol="0"/>
            <a:lstStyle/>
            <a:p>
              <a:endParaRPr/>
            </a:p>
          </p:txBody>
        </p:sp>
        <p:sp>
          <p:nvSpPr>
            <p:cNvPr id="8" name="object 8"/>
            <p:cNvSpPr/>
            <p:nvPr/>
          </p:nvSpPr>
          <p:spPr>
            <a:xfrm>
              <a:off x="1560576" y="1961388"/>
              <a:ext cx="2362200" cy="916940"/>
            </a:xfrm>
            <a:custGeom>
              <a:avLst/>
              <a:gdLst/>
              <a:ahLst/>
              <a:cxnLst/>
              <a:rect l="l" t="t" r="r" b="b"/>
              <a:pathLst>
                <a:path w="2362200" h="916939">
                  <a:moveTo>
                    <a:pt x="1806956" y="0"/>
                  </a:moveTo>
                  <a:lnTo>
                    <a:pt x="110617" y="0"/>
                  </a:lnTo>
                  <a:lnTo>
                    <a:pt x="67563" y="10413"/>
                  </a:lnTo>
                  <a:lnTo>
                    <a:pt x="32512" y="38608"/>
                  </a:lnTo>
                  <a:lnTo>
                    <a:pt x="8762" y="80772"/>
                  </a:lnTo>
                  <a:lnTo>
                    <a:pt x="0" y="132207"/>
                  </a:lnTo>
                  <a:lnTo>
                    <a:pt x="0" y="661035"/>
                  </a:lnTo>
                  <a:lnTo>
                    <a:pt x="8762" y="712470"/>
                  </a:lnTo>
                  <a:lnTo>
                    <a:pt x="32512" y="754507"/>
                  </a:lnTo>
                  <a:lnTo>
                    <a:pt x="67563" y="782954"/>
                  </a:lnTo>
                  <a:lnTo>
                    <a:pt x="110617" y="793369"/>
                  </a:lnTo>
                  <a:lnTo>
                    <a:pt x="1806956" y="793369"/>
                  </a:lnTo>
                  <a:lnTo>
                    <a:pt x="1849882" y="782954"/>
                  </a:lnTo>
                  <a:lnTo>
                    <a:pt x="1885061" y="754507"/>
                  </a:lnTo>
                  <a:lnTo>
                    <a:pt x="1908810" y="712470"/>
                  </a:lnTo>
                  <a:lnTo>
                    <a:pt x="1917573" y="661035"/>
                  </a:lnTo>
                  <a:lnTo>
                    <a:pt x="2361691" y="916813"/>
                  </a:lnTo>
                  <a:lnTo>
                    <a:pt x="1917573" y="462661"/>
                  </a:lnTo>
                  <a:lnTo>
                    <a:pt x="1917573" y="132207"/>
                  </a:lnTo>
                  <a:lnTo>
                    <a:pt x="1908810" y="80772"/>
                  </a:lnTo>
                  <a:lnTo>
                    <a:pt x="1885061" y="38608"/>
                  </a:lnTo>
                  <a:lnTo>
                    <a:pt x="1849882" y="10413"/>
                  </a:lnTo>
                  <a:lnTo>
                    <a:pt x="1806956" y="0"/>
                  </a:lnTo>
                  <a:close/>
                </a:path>
              </a:pathLst>
            </a:custGeom>
            <a:solidFill>
              <a:srgbClr val="F3B46C"/>
            </a:solidFill>
          </p:spPr>
          <p:txBody>
            <a:bodyPr wrap="square" lIns="0" tIns="0" rIns="0" bIns="0" rtlCol="0"/>
            <a:lstStyle/>
            <a:p>
              <a:endParaRPr/>
            </a:p>
          </p:txBody>
        </p:sp>
        <p:sp>
          <p:nvSpPr>
            <p:cNvPr id="9" name="object 9"/>
            <p:cNvSpPr/>
            <p:nvPr/>
          </p:nvSpPr>
          <p:spPr>
            <a:xfrm>
              <a:off x="1560576" y="1961388"/>
              <a:ext cx="2362200" cy="916940"/>
            </a:xfrm>
            <a:custGeom>
              <a:avLst/>
              <a:gdLst/>
              <a:ahLst/>
              <a:cxnLst/>
              <a:rect l="l" t="t" r="r" b="b"/>
              <a:pathLst>
                <a:path w="2362200" h="916939">
                  <a:moveTo>
                    <a:pt x="0" y="132207"/>
                  </a:moveTo>
                  <a:lnTo>
                    <a:pt x="8762" y="80772"/>
                  </a:lnTo>
                  <a:lnTo>
                    <a:pt x="32512" y="38608"/>
                  </a:lnTo>
                  <a:lnTo>
                    <a:pt x="67563" y="10413"/>
                  </a:lnTo>
                  <a:lnTo>
                    <a:pt x="110617" y="0"/>
                  </a:lnTo>
                  <a:lnTo>
                    <a:pt x="1118616" y="0"/>
                  </a:lnTo>
                  <a:lnTo>
                    <a:pt x="1597914" y="0"/>
                  </a:lnTo>
                  <a:lnTo>
                    <a:pt x="1806956" y="0"/>
                  </a:lnTo>
                  <a:lnTo>
                    <a:pt x="1849882" y="10413"/>
                  </a:lnTo>
                  <a:lnTo>
                    <a:pt x="1885061" y="38608"/>
                  </a:lnTo>
                  <a:lnTo>
                    <a:pt x="1908810" y="80772"/>
                  </a:lnTo>
                  <a:lnTo>
                    <a:pt x="1917573" y="132207"/>
                  </a:lnTo>
                  <a:lnTo>
                    <a:pt x="1917573" y="462661"/>
                  </a:lnTo>
                  <a:lnTo>
                    <a:pt x="2361691" y="916813"/>
                  </a:lnTo>
                  <a:lnTo>
                    <a:pt x="1917573" y="661035"/>
                  </a:lnTo>
                  <a:lnTo>
                    <a:pt x="1908810" y="712470"/>
                  </a:lnTo>
                  <a:lnTo>
                    <a:pt x="1885061" y="754507"/>
                  </a:lnTo>
                  <a:lnTo>
                    <a:pt x="1849882" y="782954"/>
                  </a:lnTo>
                  <a:lnTo>
                    <a:pt x="1806956" y="793369"/>
                  </a:lnTo>
                  <a:lnTo>
                    <a:pt x="1597914" y="793369"/>
                  </a:lnTo>
                  <a:lnTo>
                    <a:pt x="1118616" y="793369"/>
                  </a:lnTo>
                  <a:lnTo>
                    <a:pt x="110617" y="793369"/>
                  </a:lnTo>
                  <a:lnTo>
                    <a:pt x="67563" y="782954"/>
                  </a:lnTo>
                  <a:lnTo>
                    <a:pt x="32512" y="754507"/>
                  </a:lnTo>
                  <a:lnTo>
                    <a:pt x="8762" y="712470"/>
                  </a:lnTo>
                  <a:lnTo>
                    <a:pt x="0" y="661035"/>
                  </a:lnTo>
                  <a:lnTo>
                    <a:pt x="0" y="462661"/>
                  </a:lnTo>
                  <a:lnTo>
                    <a:pt x="0" y="132207"/>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1843532" y="2017217"/>
            <a:ext cx="1443355" cy="66738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Challan</a:t>
            </a:r>
            <a:r>
              <a:rPr sz="1400" spc="-60" dirty="0">
                <a:latin typeface="Calibri"/>
                <a:cs typeface="Calibri"/>
              </a:rPr>
              <a:t> </a:t>
            </a:r>
            <a:r>
              <a:rPr sz="1400" spc="-10" dirty="0">
                <a:latin typeface="Calibri"/>
                <a:cs typeface="Calibri"/>
              </a:rPr>
              <a:t>number</a:t>
            </a:r>
            <a:r>
              <a:rPr sz="1400" spc="-40" dirty="0">
                <a:latin typeface="Calibri"/>
                <a:cs typeface="Calibri"/>
              </a:rPr>
              <a:t> </a:t>
            </a:r>
            <a:r>
              <a:rPr sz="1400" spc="-20" dirty="0">
                <a:latin typeface="Calibri"/>
                <a:cs typeface="Calibri"/>
              </a:rPr>
              <a:t>will </a:t>
            </a:r>
            <a:r>
              <a:rPr sz="1400" spc="-10" dirty="0">
                <a:latin typeface="Calibri"/>
                <a:cs typeface="Calibri"/>
              </a:rPr>
              <a:t>get</a:t>
            </a:r>
            <a:r>
              <a:rPr sz="1400" spc="-65" dirty="0">
                <a:latin typeface="Calibri"/>
                <a:cs typeface="Calibri"/>
              </a:rPr>
              <a:t> </a:t>
            </a:r>
            <a:r>
              <a:rPr sz="1400" spc="-10" dirty="0">
                <a:latin typeface="Calibri"/>
                <a:cs typeface="Calibri"/>
              </a:rPr>
              <a:t>automatically </a:t>
            </a:r>
            <a:r>
              <a:rPr sz="1400" spc="-20" dirty="0">
                <a:latin typeface="Calibri"/>
                <a:cs typeface="Calibri"/>
              </a:rPr>
              <a:t>displayed</a:t>
            </a:r>
            <a:r>
              <a:rPr sz="1400" spc="-15" dirty="0">
                <a:latin typeface="Calibri"/>
                <a:cs typeface="Calibri"/>
              </a:rPr>
              <a:t> </a:t>
            </a:r>
            <a:r>
              <a:rPr sz="1400" spc="-20" dirty="0">
                <a:latin typeface="Calibri"/>
                <a:cs typeface="Calibri"/>
              </a:rPr>
              <a:t>here</a:t>
            </a:r>
            <a:endParaRPr sz="1400">
              <a:latin typeface="Calibri"/>
              <a:cs typeface="Calibri"/>
            </a:endParaRPr>
          </a:p>
        </p:txBody>
      </p:sp>
      <p:grpSp>
        <p:nvGrpSpPr>
          <p:cNvPr id="11" name="object 11"/>
          <p:cNvGrpSpPr/>
          <p:nvPr/>
        </p:nvGrpSpPr>
        <p:grpSpPr>
          <a:xfrm>
            <a:off x="1037653" y="2948749"/>
            <a:ext cx="3855720" cy="1442085"/>
            <a:chOff x="1037653" y="2948749"/>
            <a:chExt cx="3855720" cy="1442085"/>
          </a:xfrm>
        </p:grpSpPr>
        <p:sp>
          <p:nvSpPr>
            <p:cNvPr id="12" name="object 12"/>
            <p:cNvSpPr/>
            <p:nvPr/>
          </p:nvSpPr>
          <p:spPr>
            <a:xfrm>
              <a:off x="1042416" y="2953511"/>
              <a:ext cx="3846195" cy="1431290"/>
            </a:xfrm>
            <a:custGeom>
              <a:avLst/>
              <a:gdLst/>
              <a:ahLst/>
              <a:cxnLst/>
              <a:rect l="l" t="t" r="r" b="b"/>
              <a:pathLst>
                <a:path w="3846195" h="1431289">
                  <a:moveTo>
                    <a:pt x="3846068" y="0"/>
                  </a:moveTo>
                  <a:lnTo>
                    <a:pt x="2286381" y="653795"/>
                  </a:lnTo>
                  <a:lnTo>
                    <a:pt x="2279269" y="604647"/>
                  </a:lnTo>
                  <a:lnTo>
                    <a:pt x="2259457" y="561975"/>
                  </a:lnTo>
                  <a:lnTo>
                    <a:pt x="2229231" y="528320"/>
                  </a:lnTo>
                  <a:lnTo>
                    <a:pt x="2190877" y="506349"/>
                  </a:lnTo>
                  <a:lnTo>
                    <a:pt x="2146554" y="498348"/>
                  </a:lnTo>
                  <a:lnTo>
                    <a:pt x="139725" y="498348"/>
                  </a:lnTo>
                  <a:lnTo>
                    <a:pt x="95554" y="506349"/>
                  </a:lnTo>
                  <a:lnTo>
                    <a:pt x="57200" y="528320"/>
                  </a:lnTo>
                  <a:lnTo>
                    <a:pt x="26962" y="561975"/>
                  </a:lnTo>
                  <a:lnTo>
                    <a:pt x="7124" y="604647"/>
                  </a:lnTo>
                  <a:lnTo>
                    <a:pt x="0" y="653795"/>
                  </a:lnTo>
                  <a:lnTo>
                    <a:pt x="0" y="1275333"/>
                  </a:lnTo>
                  <a:lnTo>
                    <a:pt x="7124" y="1324483"/>
                  </a:lnTo>
                  <a:lnTo>
                    <a:pt x="26962" y="1367155"/>
                  </a:lnTo>
                  <a:lnTo>
                    <a:pt x="57200" y="1400810"/>
                  </a:lnTo>
                  <a:lnTo>
                    <a:pt x="95554" y="1422908"/>
                  </a:lnTo>
                  <a:lnTo>
                    <a:pt x="139725" y="1430782"/>
                  </a:lnTo>
                  <a:lnTo>
                    <a:pt x="2146554" y="1430782"/>
                  </a:lnTo>
                  <a:lnTo>
                    <a:pt x="2190877" y="1422908"/>
                  </a:lnTo>
                  <a:lnTo>
                    <a:pt x="2229231" y="1400810"/>
                  </a:lnTo>
                  <a:lnTo>
                    <a:pt x="2259457" y="1367155"/>
                  </a:lnTo>
                  <a:lnTo>
                    <a:pt x="2279269" y="1324483"/>
                  </a:lnTo>
                  <a:lnTo>
                    <a:pt x="2286381" y="1275333"/>
                  </a:lnTo>
                  <a:lnTo>
                    <a:pt x="2286381" y="886840"/>
                  </a:lnTo>
                  <a:lnTo>
                    <a:pt x="3846068" y="0"/>
                  </a:lnTo>
                  <a:close/>
                </a:path>
              </a:pathLst>
            </a:custGeom>
            <a:solidFill>
              <a:srgbClr val="F3B46C"/>
            </a:solidFill>
          </p:spPr>
          <p:txBody>
            <a:bodyPr wrap="square" lIns="0" tIns="0" rIns="0" bIns="0" rtlCol="0"/>
            <a:lstStyle/>
            <a:p>
              <a:endParaRPr/>
            </a:p>
          </p:txBody>
        </p:sp>
        <p:sp>
          <p:nvSpPr>
            <p:cNvPr id="13" name="object 13"/>
            <p:cNvSpPr/>
            <p:nvPr/>
          </p:nvSpPr>
          <p:spPr>
            <a:xfrm>
              <a:off x="1042416" y="2953511"/>
              <a:ext cx="3846195" cy="1431290"/>
            </a:xfrm>
            <a:custGeom>
              <a:avLst/>
              <a:gdLst/>
              <a:ahLst/>
              <a:cxnLst/>
              <a:rect l="l" t="t" r="r" b="b"/>
              <a:pathLst>
                <a:path w="3846195" h="1431289">
                  <a:moveTo>
                    <a:pt x="3846068" y="0"/>
                  </a:moveTo>
                  <a:lnTo>
                    <a:pt x="2286381" y="653795"/>
                  </a:lnTo>
                  <a:lnTo>
                    <a:pt x="2279269" y="604647"/>
                  </a:lnTo>
                  <a:lnTo>
                    <a:pt x="2259457" y="561975"/>
                  </a:lnTo>
                  <a:lnTo>
                    <a:pt x="2229231" y="528320"/>
                  </a:lnTo>
                  <a:lnTo>
                    <a:pt x="2190877" y="506349"/>
                  </a:lnTo>
                  <a:lnTo>
                    <a:pt x="2146554" y="498348"/>
                  </a:lnTo>
                  <a:lnTo>
                    <a:pt x="139725" y="498348"/>
                  </a:lnTo>
                  <a:lnTo>
                    <a:pt x="95554" y="506349"/>
                  </a:lnTo>
                  <a:lnTo>
                    <a:pt x="57200" y="528320"/>
                  </a:lnTo>
                  <a:lnTo>
                    <a:pt x="26962" y="561975"/>
                  </a:lnTo>
                  <a:lnTo>
                    <a:pt x="7124" y="604647"/>
                  </a:lnTo>
                  <a:lnTo>
                    <a:pt x="0" y="653795"/>
                  </a:lnTo>
                  <a:lnTo>
                    <a:pt x="0" y="1275333"/>
                  </a:lnTo>
                  <a:lnTo>
                    <a:pt x="7124" y="1324483"/>
                  </a:lnTo>
                  <a:lnTo>
                    <a:pt x="26962" y="1367155"/>
                  </a:lnTo>
                  <a:lnTo>
                    <a:pt x="57200" y="1400810"/>
                  </a:lnTo>
                  <a:lnTo>
                    <a:pt x="95554" y="1422908"/>
                  </a:lnTo>
                  <a:lnTo>
                    <a:pt x="139725" y="1430782"/>
                  </a:lnTo>
                  <a:lnTo>
                    <a:pt x="2146554" y="1430782"/>
                  </a:lnTo>
                  <a:lnTo>
                    <a:pt x="2190877" y="1422908"/>
                  </a:lnTo>
                  <a:lnTo>
                    <a:pt x="2229231" y="1400810"/>
                  </a:lnTo>
                  <a:lnTo>
                    <a:pt x="2259457" y="1367155"/>
                  </a:lnTo>
                  <a:lnTo>
                    <a:pt x="2279269" y="1324483"/>
                  </a:lnTo>
                  <a:lnTo>
                    <a:pt x="2286381" y="1275333"/>
                  </a:lnTo>
                  <a:lnTo>
                    <a:pt x="2286381" y="886840"/>
                  </a:lnTo>
                  <a:lnTo>
                    <a:pt x="2696337" y="653795"/>
                  </a:lnTo>
                  <a:lnTo>
                    <a:pt x="3846068"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1043940" y="2953511"/>
              <a:ext cx="3844925" cy="1432560"/>
            </a:xfrm>
            <a:custGeom>
              <a:avLst/>
              <a:gdLst/>
              <a:ahLst/>
              <a:cxnLst/>
              <a:rect l="l" t="t" r="r" b="b"/>
              <a:pathLst>
                <a:path w="3844925" h="1432560">
                  <a:moveTo>
                    <a:pt x="3844544" y="0"/>
                  </a:moveTo>
                  <a:lnTo>
                    <a:pt x="2285492" y="654557"/>
                  </a:lnTo>
                  <a:lnTo>
                    <a:pt x="2278380" y="605282"/>
                  </a:lnTo>
                  <a:lnTo>
                    <a:pt x="2258568" y="562610"/>
                  </a:lnTo>
                  <a:lnTo>
                    <a:pt x="2228342" y="528954"/>
                  </a:lnTo>
                  <a:lnTo>
                    <a:pt x="2189988" y="506857"/>
                  </a:lnTo>
                  <a:lnTo>
                    <a:pt x="2145791" y="498855"/>
                  </a:lnTo>
                  <a:lnTo>
                    <a:pt x="139674" y="498855"/>
                  </a:lnTo>
                  <a:lnTo>
                    <a:pt x="95516" y="506857"/>
                  </a:lnTo>
                  <a:lnTo>
                    <a:pt x="57175" y="528954"/>
                  </a:lnTo>
                  <a:lnTo>
                    <a:pt x="26949" y="562610"/>
                  </a:lnTo>
                  <a:lnTo>
                    <a:pt x="7124" y="605282"/>
                  </a:lnTo>
                  <a:lnTo>
                    <a:pt x="0" y="654557"/>
                  </a:lnTo>
                  <a:lnTo>
                    <a:pt x="0" y="1276731"/>
                  </a:lnTo>
                  <a:lnTo>
                    <a:pt x="7124" y="1325880"/>
                  </a:lnTo>
                  <a:lnTo>
                    <a:pt x="26949" y="1368552"/>
                  </a:lnTo>
                  <a:lnTo>
                    <a:pt x="57175" y="1402333"/>
                  </a:lnTo>
                  <a:lnTo>
                    <a:pt x="95516" y="1424305"/>
                  </a:lnTo>
                  <a:lnTo>
                    <a:pt x="139674" y="1432306"/>
                  </a:lnTo>
                  <a:lnTo>
                    <a:pt x="2145791" y="1432306"/>
                  </a:lnTo>
                  <a:lnTo>
                    <a:pt x="2189988" y="1424305"/>
                  </a:lnTo>
                  <a:lnTo>
                    <a:pt x="2228342" y="1402333"/>
                  </a:lnTo>
                  <a:lnTo>
                    <a:pt x="2258568" y="1368552"/>
                  </a:lnTo>
                  <a:lnTo>
                    <a:pt x="2278380" y="1325880"/>
                  </a:lnTo>
                  <a:lnTo>
                    <a:pt x="2285492" y="1276731"/>
                  </a:lnTo>
                  <a:lnTo>
                    <a:pt x="2285492" y="887730"/>
                  </a:lnTo>
                  <a:lnTo>
                    <a:pt x="3844544" y="0"/>
                  </a:lnTo>
                  <a:close/>
                </a:path>
              </a:pathLst>
            </a:custGeom>
            <a:solidFill>
              <a:srgbClr val="F3B46C"/>
            </a:solidFill>
          </p:spPr>
          <p:txBody>
            <a:bodyPr wrap="square" lIns="0" tIns="0" rIns="0" bIns="0" rtlCol="0"/>
            <a:lstStyle/>
            <a:p>
              <a:endParaRPr/>
            </a:p>
          </p:txBody>
        </p:sp>
        <p:sp>
          <p:nvSpPr>
            <p:cNvPr id="15" name="object 15"/>
            <p:cNvSpPr/>
            <p:nvPr/>
          </p:nvSpPr>
          <p:spPr>
            <a:xfrm>
              <a:off x="1043940" y="2953511"/>
              <a:ext cx="3844925" cy="1432560"/>
            </a:xfrm>
            <a:custGeom>
              <a:avLst/>
              <a:gdLst/>
              <a:ahLst/>
              <a:cxnLst/>
              <a:rect l="l" t="t" r="r" b="b"/>
              <a:pathLst>
                <a:path w="3844925" h="1432560">
                  <a:moveTo>
                    <a:pt x="0" y="654557"/>
                  </a:moveTo>
                  <a:lnTo>
                    <a:pt x="7124" y="605282"/>
                  </a:lnTo>
                  <a:lnTo>
                    <a:pt x="26949" y="562610"/>
                  </a:lnTo>
                  <a:lnTo>
                    <a:pt x="57175" y="528954"/>
                  </a:lnTo>
                  <a:lnTo>
                    <a:pt x="95516" y="506857"/>
                  </a:lnTo>
                  <a:lnTo>
                    <a:pt x="139674" y="498855"/>
                  </a:lnTo>
                  <a:lnTo>
                    <a:pt x="1333246" y="498855"/>
                  </a:lnTo>
                  <a:lnTo>
                    <a:pt x="1904491" y="498855"/>
                  </a:lnTo>
                  <a:lnTo>
                    <a:pt x="2145791" y="498855"/>
                  </a:lnTo>
                  <a:lnTo>
                    <a:pt x="2189988" y="506857"/>
                  </a:lnTo>
                  <a:lnTo>
                    <a:pt x="2228342" y="528954"/>
                  </a:lnTo>
                  <a:lnTo>
                    <a:pt x="2258568" y="562610"/>
                  </a:lnTo>
                  <a:lnTo>
                    <a:pt x="2278380" y="605282"/>
                  </a:lnTo>
                  <a:lnTo>
                    <a:pt x="2285492" y="654557"/>
                  </a:lnTo>
                  <a:lnTo>
                    <a:pt x="3844544" y="0"/>
                  </a:lnTo>
                  <a:lnTo>
                    <a:pt x="2285492" y="887730"/>
                  </a:lnTo>
                  <a:lnTo>
                    <a:pt x="2285492" y="1276731"/>
                  </a:lnTo>
                  <a:lnTo>
                    <a:pt x="2278380" y="1325880"/>
                  </a:lnTo>
                  <a:lnTo>
                    <a:pt x="2258568" y="1368552"/>
                  </a:lnTo>
                  <a:lnTo>
                    <a:pt x="2228342" y="1402333"/>
                  </a:lnTo>
                  <a:lnTo>
                    <a:pt x="2189988" y="1424305"/>
                  </a:lnTo>
                  <a:lnTo>
                    <a:pt x="2145791" y="1432306"/>
                  </a:lnTo>
                  <a:lnTo>
                    <a:pt x="1904491" y="1432306"/>
                  </a:lnTo>
                  <a:lnTo>
                    <a:pt x="1333246" y="1432306"/>
                  </a:lnTo>
                  <a:lnTo>
                    <a:pt x="139674" y="1432306"/>
                  </a:lnTo>
                  <a:lnTo>
                    <a:pt x="95516" y="1424305"/>
                  </a:lnTo>
                  <a:lnTo>
                    <a:pt x="57175" y="1402333"/>
                  </a:lnTo>
                  <a:lnTo>
                    <a:pt x="26949" y="1368552"/>
                  </a:lnTo>
                  <a:lnTo>
                    <a:pt x="7124" y="1325880"/>
                  </a:lnTo>
                  <a:lnTo>
                    <a:pt x="0" y="1276731"/>
                  </a:lnTo>
                  <a:lnTo>
                    <a:pt x="0" y="887730"/>
                  </a:lnTo>
                  <a:lnTo>
                    <a:pt x="0" y="654557"/>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1110183" y="3487927"/>
            <a:ext cx="2120900" cy="88011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30" dirty="0">
                <a:latin typeface="Calibri"/>
                <a:cs typeface="Calibri"/>
              </a:rPr>
              <a:t> </a:t>
            </a:r>
            <a:r>
              <a:rPr sz="1400" spc="-10" dirty="0">
                <a:latin typeface="Calibri"/>
                <a:cs typeface="Calibri"/>
              </a:rPr>
              <a:t>number</a:t>
            </a:r>
            <a:r>
              <a:rPr sz="1400" spc="-70" dirty="0">
                <a:latin typeface="Calibri"/>
                <a:cs typeface="Calibri"/>
              </a:rPr>
              <a:t> </a:t>
            </a:r>
            <a:r>
              <a:rPr sz="1400" dirty="0">
                <a:latin typeface="Calibri"/>
                <a:cs typeface="Calibri"/>
              </a:rPr>
              <a:t>of</a:t>
            </a:r>
            <a:r>
              <a:rPr sz="1400" spc="-40" dirty="0">
                <a:latin typeface="Calibri"/>
                <a:cs typeface="Calibri"/>
              </a:rPr>
              <a:t> </a:t>
            </a:r>
            <a:r>
              <a:rPr sz="1400" spc="-10" dirty="0">
                <a:latin typeface="Calibri"/>
                <a:cs typeface="Calibri"/>
              </a:rPr>
              <a:t>deductee </a:t>
            </a:r>
            <a:r>
              <a:rPr sz="1400" dirty="0">
                <a:latin typeface="Calibri"/>
                <a:cs typeface="Calibri"/>
              </a:rPr>
              <a:t>records</a:t>
            </a:r>
            <a:r>
              <a:rPr sz="1400" spc="215" dirty="0">
                <a:latin typeface="Calibri"/>
                <a:cs typeface="Calibri"/>
              </a:rPr>
              <a:t> </a:t>
            </a:r>
            <a:r>
              <a:rPr sz="1400" dirty="0">
                <a:latin typeface="Calibri"/>
                <a:cs typeface="Calibri"/>
              </a:rPr>
              <a:t>to</a:t>
            </a:r>
            <a:r>
              <a:rPr sz="1400" spc="-50" dirty="0">
                <a:latin typeface="Calibri"/>
                <a:cs typeface="Calibri"/>
              </a:rPr>
              <a:t> </a:t>
            </a:r>
            <a:r>
              <a:rPr sz="1400" dirty="0">
                <a:latin typeface="Calibri"/>
                <a:cs typeface="Calibri"/>
              </a:rPr>
              <a:t>be</a:t>
            </a:r>
            <a:r>
              <a:rPr sz="1400" spc="-45" dirty="0">
                <a:latin typeface="Calibri"/>
                <a:cs typeface="Calibri"/>
              </a:rPr>
              <a:t> </a:t>
            </a:r>
            <a:r>
              <a:rPr sz="1400" spc="-10" dirty="0">
                <a:latin typeface="Calibri"/>
                <a:cs typeface="Calibri"/>
              </a:rPr>
              <a:t>mapped against</a:t>
            </a:r>
            <a:r>
              <a:rPr sz="1400" spc="-45" dirty="0">
                <a:latin typeface="Calibri"/>
                <a:cs typeface="Calibri"/>
              </a:rPr>
              <a:t> </a:t>
            </a:r>
            <a:r>
              <a:rPr sz="1400" dirty="0">
                <a:latin typeface="Calibri"/>
                <a:cs typeface="Calibri"/>
              </a:rPr>
              <a:t>each</a:t>
            </a:r>
            <a:r>
              <a:rPr sz="1400" spc="254" dirty="0">
                <a:latin typeface="Calibri"/>
                <a:cs typeface="Calibri"/>
              </a:rPr>
              <a:t> </a:t>
            </a:r>
            <a:r>
              <a:rPr sz="1400" spc="-25" dirty="0">
                <a:latin typeface="Calibri"/>
                <a:cs typeface="Calibri"/>
              </a:rPr>
              <a:t>challan/transfer </a:t>
            </a:r>
            <a:r>
              <a:rPr sz="1400" spc="-10" dirty="0">
                <a:latin typeface="Calibri"/>
                <a:cs typeface="Calibri"/>
              </a:rPr>
              <a:t>voucher.</a:t>
            </a:r>
            <a:endParaRPr sz="1400">
              <a:latin typeface="Calibri"/>
              <a:cs typeface="Calibri"/>
            </a:endParaRPr>
          </a:p>
        </p:txBody>
      </p:sp>
      <p:grpSp>
        <p:nvGrpSpPr>
          <p:cNvPr id="17" name="object 17"/>
          <p:cNvGrpSpPr/>
          <p:nvPr/>
        </p:nvGrpSpPr>
        <p:grpSpPr>
          <a:xfrm>
            <a:off x="4355591" y="4223003"/>
            <a:ext cx="1971039" cy="1011555"/>
            <a:chOff x="4355591" y="4223003"/>
            <a:chExt cx="1971039" cy="1011555"/>
          </a:xfrm>
        </p:grpSpPr>
        <p:sp>
          <p:nvSpPr>
            <p:cNvPr id="18" name="object 18"/>
            <p:cNvSpPr/>
            <p:nvPr/>
          </p:nvSpPr>
          <p:spPr>
            <a:xfrm>
              <a:off x="4360163" y="4227575"/>
              <a:ext cx="1961514" cy="1001394"/>
            </a:xfrm>
            <a:custGeom>
              <a:avLst/>
              <a:gdLst/>
              <a:ahLst/>
              <a:cxnLst/>
              <a:rect l="l" t="t" r="r" b="b"/>
              <a:pathLst>
                <a:path w="1961514" h="1001395">
                  <a:moveTo>
                    <a:pt x="0" y="0"/>
                  </a:moveTo>
                  <a:lnTo>
                    <a:pt x="720471" y="271018"/>
                  </a:lnTo>
                  <a:lnTo>
                    <a:pt x="615950" y="271018"/>
                  </a:lnTo>
                  <a:lnTo>
                    <a:pt x="570484" y="277113"/>
                  </a:lnTo>
                  <a:lnTo>
                    <a:pt x="531113" y="294513"/>
                  </a:lnTo>
                  <a:lnTo>
                    <a:pt x="499999" y="320801"/>
                  </a:lnTo>
                  <a:lnTo>
                    <a:pt x="479678" y="354203"/>
                  </a:lnTo>
                  <a:lnTo>
                    <a:pt x="472313" y="392684"/>
                  </a:lnTo>
                  <a:lnTo>
                    <a:pt x="472313" y="879221"/>
                  </a:lnTo>
                  <a:lnTo>
                    <a:pt x="479678" y="917701"/>
                  </a:lnTo>
                  <a:lnTo>
                    <a:pt x="499999" y="950976"/>
                  </a:lnTo>
                  <a:lnTo>
                    <a:pt x="531113" y="977392"/>
                  </a:lnTo>
                  <a:lnTo>
                    <a:pt x="570484" y="994663"/>
                  </a:lnTo>
                  <a:lnTo>
                    <a:pt x="615950" y="1000887"/>
                  </a:lnTo>
                  <a:lnTo>
                    <a:pt x="1817751" y="1000887"/>
                  </a:lnTo>
                  <a:lnTo>
                    <a:pt x="1863216" y="994663"/>
                  </a:lnTo>
                  <a:lnTo>
                    <a:pt x="1902587" y="977392"/>
                  </a:lnTo>
                  <a:lnTo>
                    <a:pt x="1933702" y="950976"/>
                  </a:lnTo>
                  <a:lnTo>
                    <a:pt x="1954022" y="917701"/>
                  </a:lnTo>
                  <a:lnTo>
                    <a:pt x="1961388" y="879221"/>
                  </a:lnTo>
                  <a:lnTo>
                    <a:pt x="1961388" y="392684"/>
                  </a:lnTo>
                  <a:lnTo>
                    <a:pt x="1954022" y="354203"/>
                  </a:lnTo>
                  <a:lnTo>
                    <a:pt x="1933702" y="320801"/>
                  </a:lnTo>
                  <a:lnTo>
                    <a:pt x="1902587" y="294513"/>
                  </a:lnTo>
                  <a:lnTo>
                    <a:pt x="1863216" y="277113"/>
                  </a:lnTo>
                  <a:lnTo>
                    <a:pt x="1817751" y="271018"/>
                  </a:lnTo>
                  <a:lnTo>
                    <a:pt x="1092708" y="271018"/>
                  </a:lnTo>
                  <a:lnTo>
                    <a:pt x="0" y="0"/>
                  </a:lnTo>
                  <a:close/>
                </a:path>
              </a:pathLst>
            </a:custGeom>
            <a:solidFill>
              <a:srgbClr val="F3B46C"/>
            </a:solidFill>
          </p:spPr>
          <p:txBody>
            <a:bodyPr wrap="square" lIns="0" tIns="0" rIns="0" bIns="0" rtlCol="0"/>
            <a:lstStyle/>
            <a:p>
              <a:endParaRPr/>
            </a:p>
          </p:txBody>
        </p:sp>
        <p:sp>
          <p:nvSpPr>
            <p:cNvPr id="19" name="object 19"/>
            <p:cNvSpPr/>
            <p:nvPr/>
          </p:nvSpPr>
          <p:spPr>
            <a:xfrm>
              <a:off x="4360163" y="4227575"/>
              <a:ext cx="1961514" cy="1001394"/>
            </a:xfrm>
            <a:custGeom>
              <a:avLst/>
              <a:gdLst/>
              <a:ahLst/>
              <a:cxnLst/>
              <a:rect l="l" t="t" r="r" b="b"/>
              <a:pathLst>
                <a:path w="1961514" h="1001395">
                  <a:moveTo>
                    <a:pt x="1961388" y="392684"/>
                  </a:moveTo>
                  <a:lnTo>
                    <a:pt x="1954022" y="354203"/>
                  </a:lnTo>
                  <a:lnTo>
                    <a:pt x="1933702" y="320801"/>
                  </a:lnTo>
                  <a:lnTo>
                    <a:pt x="1902587" y="294513"/>
                  </a:lnTo>
                  <a:lnTo>
                    <a:pt x="1863216" y="277113"/>
                  </a:lnTo>
                  <a:lnTo>
                    <a:pt x="1817751" y="271018"/>
                  </a:lnTo>
                  <a:lnTo>
                    <a:pt x="1092708" y="271018"/>
                  </a:lnTo>
                  <a:lnTo>
                    <a:pt x="0" y="0"/>
                  </a:lnTo>
                  <a:lnTo>
                    <a:pt x="720471" y="271018"/>
                  </a:lnTo>
                  <a:lnTo>
                    <a:pt x="615950" y="271018"/>
                  </a:lnTo>
                  <a:lnTo>
                    <a:pt x="570484" y="277113"/>
                  </a:lnTo>
                  <a:lnTo>
                    <a:pt x="531113" y="294513"/>
                  </a:lnTo>
                  <a:lnTo>
                    <a:pt x="499999" y="320801"/>
                  </a:lnTo>
                  <a:lnTo>
                    <a:pt x="479678" y="354203"/>
                  </a:lnTo>
                  <a:lnTo>
                    <a:pt x="472313" y="392684"/>
                  </a:lnTo>
                  <a:lnTo>
                    <a:pt x="472313" y="879221"/>
                  </a:lnTo>
                  <a:lnTo>
                    <a:pt x="479678" y="917701"/>
                  </a:lnTo>
                  <a:lnTo>
                    <a:pt x="499999" y="950976"/>
                  </a:lnTo>
                  <a:lnTo>
                    <a:pt x="531113" y="977392"/>
                  </a:lnTo>
                  <a:lnTo>
                    <a:pt x="570484" y="994663"/>
                  </a:lnTo>
                  <a:lnTo>
                    <a:pt x="615950" y="1000887"/>
                  </a:lnTo>
                  <a:lnTo>
                    <a:pt x="1817751" y="1000887"/>
                  </a:lnTo>
                  <a:lnTo>
                    <a:pt x="1863216" y="994663"/>
                  </a:lnTo>
                  <a:lnTo>
                    <a:pt x="1902587" y="977392"/>
                  </a:lnTo>
                  <a:lnTo>
                    <a:pt x="1933702" y="950976"/>
                  </a:lnTo>
                  <a:lnTo>
                    <a:pt x="1954022" y="917701"/>
                  </a:lnTo>
                  <a:lnTo>
                    <a:pt x="1961388" y="879221"/>
                  </a:lnTo>
                  <a:lnTo>
                    <a:pt x="1961388" y="392684"/>
                  </a:lnTo>
                  <a:close/>
                </a:path>
              </a:pathLst>
            </a:custGeom>
            <a:ln w="9144">
              <a:solidFill>
                <a:srgbClr val="000000"/>
              </a:solidFill>
            </a:ln>
          </p:spPr>
          <p:txBody>
            <a:bodyPr wrap="square" lIns="0" tIns="0" rIns="0" bIns="0" rtlCol="0"/>
            <a:lstStyle/>
            <a:p>
              <a:endParaRPr/>
            </a:p>
          </p:txBody>
        </p:sp>
        <p:sp>
          <p:nvSpPr>
            <p:cNvPr id="20" name="object 20"/>
            <p:cNvSpPr/>
            <p:nvPr/>
          </p:nvSpPr>
          <p:spPr>
            <a:xfrm>
              <a:off x="4361687" y="4227575"/>
              <a:ext cx="1960245" cy="1002665"/>
            </a:xfrm>
            <a:custGeom>
              <a:avLst/>
              <a:gdLst/>
              <a:ahLst/>
              <a:cxnLst/>
              <a:rect l="l" t="t" r="r" b="b"/>
              <a:pathLst>
                <a:path w="1960245" h="1002664">
                  <a:moveTo>
                    <a:pt x="0" y="0"/>
                  </a:moveTo>
                  <a:lnTo>
                    <a:pt x="719836" y="271399"/>
                  </a:lnTo>
                  <a:lnTo>
                    <a:pt x="615441" y="271399"/>
                  </a:lnTo>
                  <a:lnTo>
                    <a:pt x="570102" y="277622"/>
                  </a:lnTo>
                  <a:lnTo>
                    <a:pt x="530733" y="295021"/>
                  </a:lnTo>
                  <a:lnTo>
                    <a:pt x="499617" y="321310"/>
                  </a:lnTo>
                  <a:lnTo>
                    <a:pt x="479298" y="354711"/>
                  </a:lnTo>
                  <a:lnTo>
                    <a:pt x="471932" y="393319"/>
                  </a:lnTo>
                  <a:lnTo>
                    <a:pt x="471932" y="880491"/>
                  </a:lnTo>
                  <a:lnTo>
                    <a:pt x="479298" y="919099"/>
                  </a:lnTo>
                  <a:lnTo>
                    <a:pt x="499617" y="952500"/>
                  </a:lnTo>
                  <a:lnTo>
                    <a:pt x="530733" y="978788"/>
                  </a:lnTo>
                  <a:lnTo>
                    <a:pt x="570102" y="996188"/>
                  </a:lnTo>
                  <a:lnTo>
                    <a:pt x="615441" y="1002411"/>
                  </a:lnTo>
                  <a:lnTo>
                    <a:pt x="1816353" y="1002411"/>
                  </a:lnTo>
                  <a:lnTo>
                    <a:pt x="1861692" y="996188"/>
                  </a:lnTo>
                  <a:lnTo>
                    <a:pt x="1901189" y="978788"/>
                  </a:lnTo>
                  <a:lnTo>
                    <a:pt x="1932177" y="952500"/>
                  </a:lnTo>
                  <a:lnTo>
                    <a:pt x="1952498" y="919099"/>
                  </a:lnTo>
                  <a:lnTo>
                    <a:pt x="1959864" y="880491"/>
                  </a:lnTo>
                  <a:lnTo>
                    <a:pt x="1959864" y="393319"/>
                  </a:lnTo>
                  <a:lnTo>
                    <a:pt x="1952498" y="354711"/>
                  </a:lnTo>
                  <a:lnTo>
                    <a:pt x="1932177" y="321310"/>
                  </a:lnTo>
                  <a:lnTo>
                    <a:pt x="1901189" y="295021"/>
                  </a:lnTo>
                  <a:lnTo>
                    <a:pt x="1861692" y="277622"/>
                  </a:lnTo>
                  <a:lnTo>
                    <a:pt x="1816353" y="271399"/>
                  </a:lnTo>
                  <a:lnTo>
                    <a:pt x="1091946" y="271399"/>
                  </a:lnTo>
                  <a:lnTo>
                    <a:pt x="0" y="0"/>
                  </a:lnTo>
                  <a:close/>
                </a:path>
              </a:pathLst>
            </a:custGeom>
            <a:solidFill>
              <a:srgbClr val="F3B46C"/>
            </a:solidFill>
          </p:spPr>
          <p:txBody>
            <a:bodyPr wrap="square" lIns="0" tIns="0" rIns="0" bIns="0" rtlCol="0"/>
            <a:lstStyle/>
            <a:p>
              <a:endParaRPr/>
            </a:p>
          </p:txBody>
        </p:sp>
        <p:sp>
          <p:nvSpPr>
            <p:cNvPr id="21" name="object 21"/>
            <p:cNvSpPr/>
            <p:nvPr/>
          </p:nvSpPr>
          <p:spPr>
            <a:xfrm>
              <a:off x="4361687" y="4227575"/>
              <a:ext cx="1960245" cy="1002665"/>
            </a:xfrm>
            <a:custGeom>
              <a:avLst/>
              <a:gdLst/>
              <a:ahLst/>
              <a:cxnLst/>
              <a:rect l="l" t="t" r="r" b="b"/>
              <a:pathLst>
                <a:path w="1960245" h="1002664">
                  <a:moveTo>
                    <a:pt x="471932" y="393319"/>
                  </a:moveTo>
                  <a:lnTo>
                    <a:pt x="479298" y="354711"/>
                  </a:lnTo>
                  <a:lnTo>
                    <a:pt x="499617" y="321310"/>
                  </a:lnTo>
                  <a:lnTo>
                    <a:pt x="530733" y="295021"/>
                  </a:lnTo>
                  <a:lnTo>
                    <a:pt x="570102" y="277622"/>
                  </a:lnTo>
                  <a:lnTo>
                    <a:pt x="615441" y="271399"/>
                  </a:lnTo>
                  <a:lnTo>
                    <a:pt x="719836" y="271399"/>
                  </a:lnTo>
                  <a:lnTo>
                    <a:pt x="0" y="0"/>
                  </a:lnTo>
                  <a:lnTo>
                    <a:pt x="1091946" y="271399"/>
                  </a:lnTo>
                  <a:lnTo>
                    <a:pt x="1816353" y="271399"/>
                  </a:lnTo>
                  <a:lnTo>
                    <a:pt x="1861692" y="277622"/>
                  </a:lnTo>
                  <a:lnTo>
                    <a:pt x="1901189" y="295021"/>
                  </a:lnTo>
                  <a:lnTo>
                    <a:pt x="1932177" y="321310"/>
                  </a:lnTo>
                  <a:lnTo>
                    <a:pt x="1952498" y="354711"/>
                  </a:lnTo>
                  <a:lnTo>
                    <a:pt x="1959864" y="393319"/>
                  </a:lnTo>
                  <a:lnTo>
                    <a:pt x="1959864" y="575944"/>
                  </a:lnTo>
                  <a:lnTo>
                    <a:pt x="1959864" y="880491"/>
                  </a:lnTo>
                  <a:lnTo>
                    <a:pt x="1952498" y="919099"/>
                  </a:lnTo>
                  <a:lnTo>
                    <a:pt x="1932177" y="952500"/>
                  </a:lnTo>
                  <a:lnTo>
                    <a:pt x="1901189" y="978788"/>
                  </a:lnTo>
                  <a:lnTo>
                    <a:pt x="1861692" y="996188"/>
                  </a:lnTo>
                  <a:lnTo>
                    <a:pt x="1816353" y="1002411"/>
                  </a:lnTo>
                  <a:lnTo>
                    <a:pt x="1091946" y="1002411"/>
                  </a:lnTo>
                  <a:lnTo>
                    <a:pt x="719836" y="1002411"/>
                  </a:lnTo>
                  <a:lnTo>
                    <a:pt x="615441" y="1002411"/>
                  </a:lnTo>
                  <a:lnTo>
                    <a:pt x="570102" y="996188"/>
                  </a:lnTo>
                  <a:lnTo>
                    <a:pt x="530733" y="978788"/>
                  </a:lnTo>
                  <a:lnTo>
                    <a:pt x="499617" y="952500"/>
                  </a:lnTo>
                  <a:lnTo>
                    <a:pt x="479298" y="919099"/>
                  </a:lnTo>
                  <a:lnTo>
                    <a:pt x="471932" y="880491"/>
                  </a:lnTo>
                  <a:lnTo>
                    <a:pt x="471932" y="575944"/>
                  </a:lnTo>
                  <a:lnTo>
                    <a:pt x="471932" y="393319"/>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5026278" y="4527296"/>
            <a:ext cx="1134110" cy="66611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After</a:t>
            </a:r>
            <a:r>
              <a:rPr sz="1400" spc="-40" dirty="0">
                <a:latin typeface="Calibri"/>
                <a:cs typeface="Calibri"/>
              </a:rPr>
              <a:t> </a:t>
            </a:r>
            <a:r>
              <a:rPr sz="1400" spc="-10" dirty="0">
                <a:latin typeface="Calibri"/>
                <a:cs typeface="Calibri"/>
              </a:rPr>
              <a:t>entering </a:t>
            </a:r>
            <a:r>
              <a:rPr sz="1400" spc="-20" dirty="0">
                <a:latin typeface="Calibri"/>
                <a:cs typeface="Calibri"/>
              </a:rPr>
              <a:t>number</a:t>
            </a:r>
            <a:r>
              <a:rPr sz="1400" spc="-15" dirty="0">
                <a:latin typeface="Calibri"/>
                <a:cs typeface="Calibri"/>
              </a:rPr>
              <a:t> </a:t>
            </a:r>
            <a:r>
              <a:rPr sz="1400" spc="-25" dirty="0">
                <a:latin typeface="Calibri"/>
                <a:cs typeface="Calibri"/>
              </a:rPr>
              <a:t>of </a:t>
            </a:r>
            <a:r>
              <a:rPr sz="1400" dirty="0">
                <a:latin typeface="Calibri"/>
                <a:cs typeface="Calibri"/>
              </a:rPr>
              <a:t>rows,</a:t>
            </a:r>
            <a:r>
              <a:rPr sz="1400" spc="250" dirty="0">
                <a:latin typeface="Calibri"/>
                <a:cs typeface="Calibri"/>
              </a:rPr>
              <a:t> </a:t>
            </a:r>
            <a:r>
              <a:rPr sz="1400" spc="-10" dirty="0">
                <a:latin typeface="Calibri"/>
                <a:cs typeface="Calibri"/>
              </a:rPr>
              <a:t>click</a:t>
            </a:r>
            <a:r>
              <a:rPr sz="1400" spc="-85" dirty="0">
                <a:latin typeface="Calibri"/>
                <a:cs typeface="Calibri"/>
              </a:rPr>
              <a:t> </a:t>
            </a:r>
            <a:r>
              <a:rPr sz="1400" spc="-20" dirty="0">
                <a:latin typeface="Calibri"/>
                <a:cs typeface="Calibri"/>
              </a:rPr>
              <a:t>‘OK’</a:t>
            </a:r>
            <a:endParaRPr sz="1400">
              <a:latin typeface="Calibri"/>
              <a:cs typeface="Calibr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29</a:t>
            </a:fld>
            <a:endParaRPr spc="-25" dirty="0"/>
          </a:p>
        </p:txBody>
      </p:sp>
      <p:pic>
        <p:nvPicPr>
          <p:cNvPr id="24" name="Picture 23">
            <a:extLst>
              <a:ext uri="{FF2B5EF4-FFF2-40B4-BE49-F238E27FC236}">
                <a16:creationId xmlns:a16="http://schemas.microsoft.com/office/drawing/2014/main" id="{0F2BB21F-BE73-45A1-A8AA-688BA6D43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1855" y="1015111"/>
            <a:ext cx="7737475" cy="2527935"/>
          </a:xfrm>
          <a:prstGeom prst="rect">
            <a:avLst/>
          </a:prstGeom>
        </p:spPr>
        <p:txBody>
          <a:bodyPr vert="horz" wrap="square" lIns="0" tIns="12065" rIns="0" bIns="0" rtlCol="0">
            <a:spAutoFit/>
          </a:bodyPr>
          <a:lstStyle/>
          <a:p>
            <a:pPr marL="297815" marR="5715" indent="-285750" algn="just">
              <a:lnSpc>
                <a:spcPct val="100000"/>
              </a:lnSpc>
              <a:spcBef>
                <a:spcPts val="95"/>
              </a:spcBef>
              <a:buFont typeface="Wingdings"/>
              <a:buChar char=""/>
              <a:tabLst>
                <a:tab pos="299085" algn="l"/>
              </a:tabLst>
            </a:pPr>
            <a:r>
              <a:rPr sz="1600" dirty="0">
                <a:latin typeface="Calibri"/>
                <a:cs typeface="Calibri"/>
              </a:rPr>
              <a:t>Protean</a:t>
            </a:r>
            <a:r>
              <a:rPr sz="1600" spc="-95" dirty="0">
                <a:latin typeface="Calibri"/>
                <a:cs typeface="Calibri"/>
              </a:rPr>
              <a:t> </a:t>
            </a:r>
            <a:r>
              <a:rPr sz="1600" spc="-10" dirty="0">
                <a:latin typeface="Calibri"/>
                <a:cs typeface="Calibri"/>
              </a:rPr>
              <a:t>Return</a:t>
            </a:r>
            <a:r>
              <a:rPr sz="1600" spc="-15" dirty="0">
                <a:latin typeface="Calibri"/>
                <a:cs typeface="Calibri"/>
              </a:rPr>
              <a:t> </a:t>
            </a:r>
            <a:r>
              <a:rPr sz="1600" spc="-20" dirty="0">
                <a:latin typeface="Calibri"/>
                <a:cs typeface="Calibri"/>
              </a:rPr>
              <a:t>Preparation</a:t>
            </a:r>
            <a:r>
              <a:rPr sz="1600" spc="5" dirty="0">
                <a:latin typeface="Calibri"/>
                <a:cs typeface="Calibri"/>
              </a:rPr>
              <a:t> </a:t>
            </a:r>
            <a:r>
              <a:rPr sz="1600" spc="-10" dirty="0">
                <a:latin typeface="Calibri"/>
                <a:cs typeface="Calibri"/>
              </a:rPr>
              <a:t>Utility</a:t>
            </a:r>
            <a:r>
              <a:rPr sz="1600" spc="10" dirty="0">
                <a:latin typeface="Calibri"/>
                <a:cs typeface="Calibri"/>
              </a:rPr>
              <a:t> </a:t>
            </a:r>
            <a:r>
              <a:rPr sz="1600" dirty="0">
                <a:latin typeface="Calibri"/>
                <a:cs typeface="Calibri"/>
              </a:rPr>
              <a:t>(RPU)</a:t>
            </a:r>
            <a:r>
              <a:rPr sz="1600" spc="20" dirty="0">
                <a:latin typeface="Calibri"/>
                <a:cs typeface="Calibri"/>
              </a:rPr>
              <a:t> </a:t>
            </a:r>
            <a:r>
              <a:rPr sz="1600" dirty="0">
                <a:latin typeface="Calibri"/>
                <a:cs typeface="Calibri"/>
              </a:rPr>
              <a:t>based</a:t>
            </a:r>
            <a:r>
              <a:rPr sz="1600" spc="315" dirty="0">
                <a:latin typeface="Calibri"/>
                <a:cs typeface="Calibri"/>
              </a:rPr>
              <a:t> </a:t>
            </a:r>
            <a:r>
              <a:rPr sz="1600" dirty="0">
                <a:latin typeface="Calibri"/>
                <a:cs typeface="Calibri"/>
              </a:rPr>
              <a:t>on </a:t>
            </a:r>
            <a:r>
              <a:rPr sz="1600" spc="-195" dirty="0">
                <a:latin typeface="Calibri"/>
                <a:cs typeface="Calibri"/>
              </a:rPr>
              <a:t>(J</a:t>
            </a:r>
            <a:r>
              <a:rPr sz="1600" spc="-10" dirty="0">
                <a:latin typeface="Calibri"/>
                <a:cs typeface="Calibri"/>
              </a:rPr>
              <a:t>AVA </a:t>
            </a:r>
            <a:r>
              <a:rPr sz="1600" spc="-20" dirty="0">
                <a:latin typeface="Calibri"/>
                <a:cs typeface="Calibri"/>
              </a:rPr>
              <a:t>platform)</a:t>
            </a:r>
            <a:r>
              <a:rPr sz="1600" dirty="0">
                <a:latin typeface="Calibri"/>
                <a:cs typeface="Calibri"/>
              </a:rPr>
              <a:t> is</a:t>
            </a:r>
            <a:r>
              <a:rPr sz="1600" spc="-5" dirty="0">
                <a:latin typeface="Calibri"/>
                <a:cs typeface="Calibri"/>
              </a:rPr>
              <a:t> </a:t>
            </a:r>
            <a:r>
              <a:rPr sz="1600" dirty="0">
                <a:latin typeface="Calibri"/>
                <a:cs typeface="Calibri"/>
              </a:rPr>
              <a:t>a</a:t>
            </a:r>
            <a:r>
              <a:rPr sz="1600" spc="-10" dirty="0">
                <a:latin typeface="Calibri"/>
                <a:cs typeface="Calibri"/>
              </a:rPr>
              <a:t> </a:t>
            </a:r>
            <a:r>
              <a:rPr sz="1600" spc="-20" dirty="0">
                <a:latin typeface="Calibri"/>
                <a:cs typeface="Calibri"/>
              </a:rPr>
              <a:t>freely</a:t>
            </a:r>
            <a:r>
              <a:rPr sz="1600" spc="-25" dirty="0">
                <a:latin typeface="Calibri"/>
                <a:cs typeface="Calibri"/>
              </a:rPr>
              <a:t> </a:t>
            </a:r>
            <a:r>
              <a:rPr sz="1600" spc="-10" dirty="0">
                <a:latin typeface="Calibri"/>
                <a:cs typeface="Calibri"/>
              </a:rPr>
              <a:t>downloadable 	</a:t>
            </a:r>
            <a:r>
              <a:rPr sz="1600" spc="-20" dirty="0">
                <a:latin typeface="Calibri"/>
                <a:cs typeface="Calibri"/>
              </a:rPr>
              <a:t>utility.</a:t>
            </a:r>
            <a:r>
              <a:rPr sz="1600" spc="204" dirty="0">
                <a:latin typeface="Calibri"/>
                <a:cs typeface="Calibri"/>
              </a:rPr>
              <a:t> </a:t>
            </a:r>
            <a:r>
              <a:rPr sz="1600" spc="-10" dirty="0">
                <a:latin typeface="Calibri"/>
                <a:cs typeface="Calibri"/>
              </a:rPr>
              <a:t>e-</a:t>
            </a:r>
            <a:r>
              <a:rPr sz="1600" dirty="0">
                <a:latin typeface="Calibri"/>
                <a:cs typeface="Calibri"/>
              </a:rPr>
              <a:t>TDS/TCS</a:t>
            </a:r>
            <a:r>
              <a:rPr sz="1600" spc="270" dirty="0">
                <a:latin typeface="Calibri"/>
                <a:cs typeface="Calibri"/>
              </a:rPr>
              <a:t> </a:t>
            </a:r>
            <a:r>
              <a:rPr sz="1600" dirty="0">
                <a:latin typeface="Calibri"/>
                <a:cs typeface="Calibri"/>
              </a:rPr>
              <a:t>Regular</a:t>
            </a:r>
            <a:r>
              <a:rPr sz="1600" spc="250" dirty="0">
                <a:latin typeface="Calibri"/>
                <a:cs typeface="Calibri"/>
              </a:rPr>
              <a:t> </a:t>
            </a:r>
            <a:r>
              <a:rPr sz="1600" dirty="0">
                <a:latin typeface="Calibri"/>
                <a:cs typeface="Calibri"/>
              </a:rPr>
              <a:t>&amp;</a:t>
            </a:r>
            <a:r>
              <a:rPr sz="1600" spc="250" dirty="0">
                <a:latin typeface="Calibri"/>
                <a:cs typeface="Calibri"/>
              </a:rPr>
              <a:t> </a:t>
            </a:r>
            <a:r>
              <a:rPr sz="1600" dirty="0">
                <a:latin typeface="Calibri"/>
                <a:cs typeface="Calibri"/>
              </a:rPr>
              <a:t>Correction</a:t>
            </a:r>
            <a:r>
              <a:rPr sz="1600" spc="250" dirty="0">
                <a:latin typeface="Calibri"/>
                <a:cs typeface="Calibri"/>
              </a:rPr>
              <a:t> </a:t>
            </a:r>
            <a:r>
              <a:rPr sz="1600" dirty="0">
                <a:latin typeface="Calibri"/>
                <a:cs typeface="Calibri"/>
              </a:rPr>
              <a:t>Statement(s)</a:t>
            </a:r>
            <a:r>
              <a:rPr sz="1600" spc="265" dirty="0">
                <a:latin typeface="Calibri"/>
                <a:cs typeface="Calibri"/>
              </a:rPr>
              <a:t> </a:t>
            </a:r>
            <a:r>
              <a:rPr sz="1600" dirty="0">
                <a:latin typeface="Calibri"/>
                <a:cs typeface="Calibri"/>
              </a:rPr>
              <a:t>for</a:t>
            </a:r>
            <a:r>
              <a:rPr sz="1600" spc="250" dirty="0">
                <a:latin typeface="Calibri"/>
                <a:cs typeface="Calibri"/>
              </a:rPr>
              <a:t> </a:t>
            </a:r>
            <a:r>
              <a:rPr sz="1600" dirty="0">
                <a:latin typeface="Calibri"/>
                <a:cs typeface="Calibri"/>
              </a:rPr>
              <a:t>FY</a:t>
            </a:r>
            <a:r>
              <a:rPr sz="1600" spc="260" dirty="0">
                <a:latin typeface="Calibri"/>
                <a:cs typeface="Calibri"/>
              </a:rPr>
              <a:t> </a:t>
            </a:r>
            <a:r>
              <a:rPr sz="1600" spc="-10" dirty="0">
                <a:latin typeface="Calibri"/>
                <a:cs typeface="Calibri"/>
              </a:rPr>
              <a:t>2007-</a:t>
            </a:r>
            <a:r>
              <a:rPr sz="1600" dirty="0">
                <a:latin typeface="Calibri"/>
                <a:cs typeface="Calibri"/>
              </a:rPr>
              <a:t>08</a:t>
            </a:r>
            <a:r>
              <a:rPr sz="1600" spc="240" dirty="0">
                <a:latin typeface="Calibri"/>
                <a:cs typeface="Calibri"/>
              </a:rPr>
              <a:t> </a:t>
            </a:r>
            <a:r>
              <a:rPr sz="1600" dirty="0">
                <a:latin typeface="Calibri"/>
                <a:cs typeface="Calibri"/>
              </a:rPr>
              <a:t>and</a:t>
            </a:r>
            <a:r>
              <a:rPr sz="1600" spc="250" dirty="0">
                <a:latin typeface="Calibri"/>
                <a:cs typeface="Calibri"/>
              </a:rPr>
              <a:t> </a:t>
            </a:r>
            <a:r>
              <a:rPr sz="1600" dirty="0">
                <a:latin typeface="Calibri"/>
                <a:cs typeface="Calibri"/>
              </a:rPr>
              <a:t>onwards</a:t>
            </a:r>
            <a:r>
              <a:rPr sz="1600" spc="260" dirty="0">
                <a:latin typeface="Calibri"/>
                <a:cs typeface="Calibri"/>
              </a:rPr>
              <a:t> </a:t>
            </a:r>
            <a:r>
              <a:rPr sz="1600" spc="-10" dirty="0">
                <a:latin typeface="Calibri"/>
                <a:cs typeface="Calibri"/>
              </a:rPr>
              <a:t>(i.e. 	</a:t>
            </a:r>
            <a:r>
              <a:rPr sz="1600" dirty="0">
                <a:latin typeface="Calibri"/>
                <a:cs typeface="Calibri"/>
              </a:rPr>
              <a:t>Forms 24Q,</a:t>
            </a:r>
            <a:r>
              <a:rPr sz="1600" spc="-15" dirty="0">
                <a:latin typeface="Calibri"/>
                <a:cs typeface="Calibri"/>
              </a:rPr>
              <a:t> </a:t>
            </a:r>
            <a:r>
              <a:rPr sz="1600" dirty="0">
                <a:latin typeface="Calibri"/>
                <a:cs typeface="Calibri"/>
              </a:rPr>
              <a:t>26Q, 27Q</a:t>
            </a:r>
            <a:r>
              <a:rPr sz="1600" spc="-10" dirty="0">
                <a:latin typeface="Calibri"/>
                <a:cs typeface="Calibri"/>
              </a:rPr>
              <a:t> </a:t>
            </a:r>
            <a:r>
              <a:rPr sz="1600" dirty="0">
                <a:latin typeface="Calibri"/>
                <a:cs typeface="Calibri"/>
              </a:rPr>
              <a:t>and</a:t>
            </a:r>
            <a:r>
              <a:rPr sz="1600" spc="-35" dirty="0">
                <a:latin typeface="Calibri"/>
                <a:cs typeface="Calibri"/>
              </a:rPr>
              <a:t> </a:t>
            </a:r>
            <a:r>
              <a:rPr sz="1600" dirty="0">
                <a:latin typeface="Calibri"/>
                <a:cs typeface="Calibri"/>
              </a:rPr>
              <a:t>27EQ)</a:t>
            </a:r>
            <a:r>
              <a:rPr sz="1600" spc="10" dirty="0">
                <a:latin typeface="Calibri"/>
                <a:cs typeface="Calibri"/>
              </a:rPr>
              <a:t> </a:t>
            </a:r>
            <a:r>
              <a:rPr sz="1600" dirty="0">
                <a:latin typeface="Calibri"/>
                <a:cs typeface="Calibri"/>
              </a:rPr>
              <a:t>can</a:t>
            </a:r>
            <a:r>
              <a:rPr sz="1600" spc="-35" dirty="0">
                <a:latin typeface="Calibri"/>
                <a:cs typeface="Calibri"/>
              </a:rPr>
              <a:t> </a:t>
            </a:r>
            <a:r>
              <a:rPr sz="1600" dirty="0">
                <a:latin typeface="Calibri"/>
                <a:cs typeface="Calibri"/>
              </a:rPr>
              <a:t>be</a:t>
            </a:r>
            <a:r>
              <a:rPr sz="1600" spc="-25" dirty="0">
                <a:latin typeface="Calibri"/>
                <a:cs typeface="Calibri"/>
              </a:rPr>
              <a:t> </a:t>
            </a:r>
            <a:r>
              <a:rPr sz="1600" dirty="0">
                <a:latin typeface="Calibri"/>
                <a:cs typeface="Calibri"/>
              </a:rPr>
              <a:t>prepared using</a:t>
            </a:r>
            <a:r>
              <a:rPr sz="1600" spc="-50" dirty="0">
                <a:latin typeface="Calibri"/>
                <a:cs typeface="Calibri"/>
              </a:rPr>
              <a:t> </a:t>
            </a:r>
            <a:r>
              <a:rPr sz="1600" dirty="0">
                <a:latin typeface="Calibri"/>
                <a:cs typeface="Calibri"/>
              </a:rPr>
              <a:t>this</a:t>
            </a:r>
            <a:r>
              <a:rPr sz="1600" spc="-40" dirty="0">
                <a:latin typeface="Calibri"/>
                <a:cs typeface="Calibri"/>
              </a:rPr>
              <a:t> </a:t>
            </a:r>
            <a:r>
              <a:rPr sz="1600" spc="-10" dirty="0">
                <a:latin typeface="Calibri"/>
                <a:cs typeface="Calibri"/>
              </a:rPr>
              <a:t>utility.</a:t>
            </a:r>
            <a:endParaRPr sz="1600" dirty="0">
              <a:latin typeface="Calibri"/>
              <a:cs typeface="Calibri"/>
            </a:endParaRPr>
          </a:p>
          <a:p>
            <a:pPr>
              <a:lnSpc>
                <a:spcPct val="100000"/>
              </a:lnSpc>
              <a:spcBef>
                <a:spcPts val="170"/>
              </a:spcBef>
              <a:buFont typeface="Wingdings"/>
              <a:buChar char=""/>
            </a:pPr>
            <a:endParaRPr sz="1600" dirty="0">
              <a:latin typeface="Calibri"/>
              <a:cs typeface="Calibri"/>
            </a:endParaRPr>
          </a:p>
          <a:p>
            <a:pPr marL="297815" marR="5080" indent="-285750" algn="just">
              <a:lnSpc>
                <a:spcPct val="100000"/>
              </a:lnSpc>
              <a:buFont typeface="Wingdings"/>
              <a:buChar char=""/>
              <a:tabLst>
                <a:tab pos="299085" algn="l"/>
              </a:tabLst>
            </a:pPr>
            <a:r>
              <a:rPr sz="1600" dirty="0">
                <a:latin typeface="Calibri"/>
                <a:cs typeface="Calibri"/>
              </a:rPr>
              <a:t>It</a:t>
            </a:r>
            <a:r>
              <a:rPr sz="1600" spc="-5" dirty="0">
                <a:latin typeface="Calibri"/>
                <a:cs typeface="Calibri"/>
              </a:rPr>
              <a:t> </a:t>
            </a:r>
            <a:r>
              <a:rPr sz="1600" dirty="0">
                <a:latin typeface="Calibri"/>
                <a:cs typeface="Calibri"/>
              </a:rPr>
              <a:t>is</a:t>
            </a:r>
            <a:r>
              <a:rPr sz="1600" spc="-15" dirty="0">
                <a:latin typeface="Calibri"/>
                <a:cs typeface="Calibri"/>
              </a:rPr>
              <a:t> </a:t>
            </a:r>
            <a:r>
              <a:rPr sz="1600" dirty="0">
                <a:latin typeface="Calibri"/>
                <a:cs typeface="Calibri"/>
              </a:rPr>
              <a:t>not</a:t>
            </a:r>
            <a:r>
              <a:rPr sz="1600" spc="10" dirty="0">
                <a:latin typeface="Calibri"/>
                <a:cs typeface="Calibri"/>
              </a:rPr>
              <a:t> </a:t>
            </a:r>
            <a:r>
              <a:rPr sz="1600" spc="-10" dirty="0">
                <a:latin typeface="Calibri"/>
                <a:cs typeface="Calibri"/>
              </a:rPr>
              <a:t>mandatory</a:t>
            </a:r>
            <a:r>
              <a:rPr sz="1600" spc="-20" dirty="0">
                <a:latin typeface="Calibri"/>
                <a:cs typeface="Calibri"/>
              </a:rPr>
              <a:t> </a:t>
            </a:r>
            <a:r>
              <a:rPr sz="1600" dirty="0">
                <a:latin typeface="Calibri"/>
                <a:cs typeface="Calibri"/>
              </a:rPr>
              <a:t>to</a:t>
            </a:r>
            <a:r>
              <a:rPr sz="1600" spc="-20" dirty="0">
                <a:latin typeface="Calibri"/>
                <a:cs typeface="Calibri"/>
              </a:rPr>
              <a:t> </a:t>
            </a:r>
            <a:r>
              <a:rPr sz="1600" dirty="0">
                <a:latin typeface="Calibri"/>
                <a:cs typeface="Calibri"/>
              </a:rPr>
              <a:t>use Protean</a:t>
            </a:r>
            <a:r>
              <a:rPr sz="1600" spc="-5" dirty="0">
                <a:latin typeface="Calibri"/>
                <a:cs typeface="Calibri"/>
              </a:rPr>
              <a:t> </a:t>
            </a:r>
            <a:r>
              <a:rPr sz="1600" dirty="0">
                <a:latin typeface="Calibri"/>
                <a:cs typeface="Calibri"/>
              </a:rPr>
              <a:t>RPU</a:t>
            </a:r>
            <a:r>
              <a:rPr sz="1600" spc="-5" dirty="0">
                <a:latin typeface="Calibri"/>
                <a:cs typeface="Calibri"/>
              </a:rPr>
              <a:t> </a:t>
            </a:r>
            <a:r>
              <a:rPr sz="1600" dirty="0">
                <a:latin typeface="Calibri"/>
                <a:cs typeface="Calibri"/>
              </a:rPr>
              <a:t>for</a:t>
            </a:r>
            <a:r>
              <a:rPr sz="1600" spc="-15" dirty="0">
                <a:latin typeface="Calibri"/>
                <a:cs typeface="Calibri"/>
              </a:rPr>
              <a:t> </a:t>
            </a:r>
            <a:r>
              <a:rPr sz="1600" spc="-20" dirty="0">
                <a:latin typeface="Calibri"/>
                <a:cs typeface="Calibri"/>
              </a:rPr>
              <a:t>preparation</a:t>
            </a:r>
            <a:r>
              <a:rPr sz="1600" spc="-15" dirty="0">
                <a:latin typeface="Calibri"/>
                <a:cs typeface="Calibri"/>
              </a:rPr>
              <a:t> </a:t>
            </a:r>
            <a:r>
              <a:rPr sz="1600" dirty="0">
                <a:latin typeface="Calibri"/>
                <a:cs typeface="Calibri"/>
              </a:rPr>
              <a:t>of</a:t>
            </a:r>
            <a:r>
              <a:rPr sz="1600" spc="-15" dirty="0">
                <a:latin typeface="Calibri"/>
                <a:cs typeface="Calibri"/>
              </a:rPr>
              <a:t> </a:t>
            </a:r>
            <a:r>
              <a:rPr sz="1600" spc="-10" dirty="0">
                <a:latin typeface="Calibri"/>
                <a:cs typeface="Calibri"/>
              </a:rPr>
              <a:t>quarterly</a:t>
            </a:r>
            <a:r>
              <a:rPr sz="1600" spc="-20" dirty="0">
                <a:latin typeface="Calibri"/>
                <a:cs typeface="Calibri"/>
              </a:rPr>
              <a:t> </a:t>
            </a:r>
            <a:r>
              <a:rPr sz="1600" dirty="0">
                <a:latin typeface="Calibri"/>
                <a:cs typeface="Calibri"/>
              </a:rPr>
              <a:t>TDS/TCS</a:t>
            </a:r>
            <a:r>
              <a:rPr sz="1600" spc="-5" dirty="0">
                <a:latin typeface="Calibri"/>
                <a:cs typeface="Calibri"/>
              </a:rPr>
              <a:t> </a:t>
            </a:r>
            <a:r>
              <a:rPr sz="1600" spc="-10" dirty="0">
                <a:latin typeface="Calibri"/>
                <a:cs typeface="Calibri"/>
              </a:rPr>
              <a:t>Statement(s). 	</a:t>
            </a:r>
            <a:r>
              <a:rPr sz="1600" dirty="0">
                <a:latin typeface="Calibri"/>
                <a:cs typeface="Calibri"/>
              </a:rPr>
              <a:t>Users</a:t>
            </a:r>
            <a:r>
              <a:rPr sz="1600" spc="310" dirty="0">
                <a:latin typeface="Calibri"/>
                <a:cs typeface="Calibri"/>
              </a:rPr>
              <a:t> </a:t>
            </a:r>
            <a:r>
              <a:rPr sz="1600" dirty="0">
                <a:latin typeface="Calibri"/>
                <a:cs typeface="Calibri"/>
              </a:rPr>
              <a:t>may</a:t>
            </a:r>
            <a:r>
              <a:rPr sz="1600" spc="295" dirty="0">
                <a:latin typeface="Calibri"/>
                <a:cs typeface="Calibri"/>
              </a:rPr>
              <a:t> </a:t>
            </a:r>
            <a:r>
              <a:rPr sz="1600" dirty="0">
                <a:latin typeface="Calibri"/>
                <a:cs typeface="Calibri"/>
              </a:rPr>
              <a:t>use</a:t>
            </a:r>
            <a:r>
              <a:rPr sz="1600" spc="305" dirty="0">
                <a:latin typeface="Calibri"/>
                <a:cs typeface="Calibri"/>
              </a:rPr>
              <a:t> </a:t>
            </a:r>
            <a:r>
              <a:rPr sz="1600" dirty="0">
                <a:latin typeface="Calibri"/>
                <a:cs typeface="Calibri"/>
              </a:rPr>
              <a:t>other</a:t>
            </a:r>
            <a:r>
              <a:rPr sz="1600" spc="300" dirty="0">
                <a:latin typeface="Calibri"/>
                <a:cs typeface="Calibri"/>
              </a:rPr>
              <a:t> </a:t>
            </a:r>
            <a:r>
              <a:rPr sz="1600" dirty="0">
                <a:latin typeface="Calibri"/>
                <a:cs typeface="Calibri"/>
              </a:rPr>
              <a:t>RPU</a:t>
            </a:r>
            <a:r>
              <a:rPr sz="1600" spc="315" dirty="0">
                <a:latin typeface="Calibri"/>
                <a:cs typeface="Calibri"/>
              </a:rPr>
              <a:t> </a:t>
            </a:r>
            <a:r>
              <a:rPr sz="1600" dirty="0">
                <a:latin typeface="Calibri"/>
                <a:cs typeface="Calibri"/>
              </a:rPr>
              <a:t>provided</a:t>
            </a:r>
            <a:r>
              <a:rPr sz="1600" spc="300" dirty="0">
                <a:latin typeface="Calibri"/>
                <a:cs typeface="Calibri"/>
              </a:rPr>
              <a:t> </a:t>
            </a:r>
            <a:r>
              <a:rPr sz="1600" dirty="0">
                <a:latin typeface="Calibri"/>
                <a:cs typeface="Calibri"/>
              </a:rPr>
              <a:t>by</a:t>
            </a:r>
            <a:r>
              <a:rPr sz="1600" spc="305" dirty="0">
                <a:latin typeface="Calibri"/>
                <a:cs typeface="Calibri"/>
              </a:rPr>
              <a:t> </a:t>
            </a:r>
            <a:r>
              <a:rPr sz="1600" dirty="0">
                <a:latin typeface="Calibri"/>
                <a:cs typeface="Calibri"/>
              </a:rPr>
              <a:t>software</a:t>
            </a:r>
            <a:r>
              <a:rPr sz="1600" spc="305" dirty="0">
                <a:latin typeface="Calibri"/>
                <a:cs typeface="Calibri"/>
              </a:rPr>
              <a:t> </a:t>
            </a:r>
            <a:r>
              <a:rPr sz="1600" dirty="0">
                <a:latin typeface="Calibri"/>
                <a:cs typeface="Calibri"/>
              </a:rPr>
              <a:t>vendors</a:t>
            </a:r>
            <a:r>
              <a:rPr sz="1600" spc="295" dirty="0">
                <a:latin typeface="Calibri"/>
                <a:cs typeface="Calibri"/>
              </a:rPr>
              <a:t> </a:t>
            </a:r>
            <a:r>
              <a:rPr sz="1600" dirty="0">
                <a:latin typeface="Calibri"/>
                <a:cs typeface="Calibri"/>
              </a:rPr>
              <a:t>for</a:t>
            </a:r>
            <a:r>
              <a:rPr sz="1600" spc="295" dirty="0">
                <a:latin typeface="Calibri"/>
                <a:cs typeface="Calibri"/>
              </a:rPr>
              <a:t> </a:t>
            </a:r>
            <a:r>
              <a:rPr sz="1600" dirty="0">
                <a:latin typeface="Calibri"/>
                <a:cs typeface="Calibri"/>
              </a:rPr>
              <a:t>preparation</a:t>
            </a:r>
            <a:r>
              <a:rPr sz="1600" spc="310" dirty="0">
                <a:latin typeface="Calibri"/>
                <a:cs typeface="Calibri"/>
              </a:rPr>
              <a:t> </a:t>
            </a:r>
            <a:r>
              <a:rPr sz="1600" dirty="0">
                <a:latin typeface="Calibri"/>
                <a:cs typeface="Calibri"/>
              </a:rPr>
              <a:t>of</a:t>
            </a:r>
            <a:r>
              <a:rPr sz="1600" spc="310" dirty="0">
                <a:latin typeface="Calibri"/>
                <a:cs typeface="Calibri"/>
              </a:rPr>
              <a:t> </a:t>
            </a:r>
            <a:r>
              <a:rPr sz="1600" spc="-10" dirty="0">
                <a:latin typeface="Calibri"/>
                <a:cs typeface="Calibri"/>
              </a:rPr>
              <a:t>quarterly 	</a:t>
            </a:r>
            <a:r>
              <a:rPr sz="1600" spc="-20" dirty="0">
                <a:latin typeface="Calibri"/>
                <a:cs typeface="Calibri"/>
              </a:rPr>
              <a:t>TDS/TCS</a:t>
            </a:r>
            <a:r>
              <a:rPr sz="1600" spc="-50" dirty="0">
                <a:latin typeface="Calibri"/>
                <a:cs typeface="Calibri"/>
              </a:rPr>
              <a:t> </a:t>
            </a:r>
            <a:r>
              <a:rPr sz="1600" spc="-10" dirty="0">
                <a:latin typeface="Calibri"/>
                <a:cs typeface="Calibri"/>
              </a:rPr>
              <a:t>Statement(s).</a:t>
            </a:r>
            <a:endParaRPr sz="1600" dirty="0">
              <a:latin typeface="Calibri"/>
              <a:cs typeface="Calibri"/>
            </a:endParaRPr>
          </a:p>
          <a:p>
            <a:pPr>
              <a:lnSpc>
                <a:spcPct val="100000"/>
              </a:lnSpc>
              <a:spcBef>
                <a:spcPts val="160"/>
              </a:spcBef>
              <a:buFont typeface="Wingdings"/>
              <a:buChar char=""/>
            </a:pPr>
            <a:endParaRPr sz="1600" dirty="0">
              <a:latin typeface="Calibri"/>
              <a:cs typeface="Calibri"/>
            </a:endParaRPr>
          </a:p>
          <a:p>
            <a:pPr marL="298450" indent="-285750">
              <a:lnSpc>
                <a:spcPct val="100000"/>
              </a:lnSpc>
              <a:buFont typeface="Wingdings"/>
              <a:buChar char=""/>
              <a:tabLst>
                <a:tab pos="298450" algn="l"/>
              </a:tabLst>
            </a:pPr>
            <a:r>
              <a:rPr sz="1600" spc="-160" dirty="0">
                <a:latin typeface="Calibri"/>
                <a:cs typeface="Calibri"/>
              </a:rPr>
              <a:t>To</a:t>
            </a:r>
            <a:r>
              <a:rPr sz="1600" spc="-125" dirty="0">
                <a:latin typeface="Calibri"/>
                <a:cs typeface="Calibri"/>
              </a:rPr>
              <a:t> </a:t>
            </a:r>
            <a:r>
              <a:rPr sz="1600" spc="-10" dirty="0">
                <a:latin typeface="Calibri"/>
                <a:cs typeface="Calibri"/>
              </a:rPr>
              <a:t>download</a:t>
            </a:r>
            <a:r>
              <a:rPr sz="1600" spc="-80" dirty="0">
                <a:latin typeface="Calibri"/>
                <a:cs typeface="Calibri"/>
              </a:rPr>
              <a:t> </a:t>
            </a:r>
            <a:r>
              <a:rPr sz="1600" spc="-10" dirty="0">
                <a:latin typeface="Calibri"/>
                <a:cs typeface="Calibri"/>
              </a:rPr>
              <a:t>latest</a:t>
            </a:r>
            <a:r>
              <a:rPr sz="1600" spc="-80" dirty="0">
                <a:latin typeface="Calibri"/>
                <a:cs typeface="Calibri"/>
              </a:rPr>
              <a:t> </a:t>
            </a:r>
            <a:r>
              <a:rPr sz="1600" spc="-20" dirty="0">
                <a:latin typeface="Calibri"/>
                <a:cs typeface="Calibri"/>
              </a:rPr>
              <a:t>versions</a:t>
            </a:r>
            <a:r>
              <a:rPr sz="1600" spc="-75" dirty="0">
                <a:latin typeface="Calibri"/>
                <a:cs typeface="Calibri"/>
              </a:rPr>
              <a:t> </a:t>
            </a:r>
            <a:r>
              <a:rPr sz="1600" dirty="0">
                <a:latin typeface="Calibri"/>
                <a:cs typeface="Calibri"/>
              </a:rPr>
              <a:t>of</a:t>
            </a:r>
            <a:r>
              <a:rPr sz="1600" spc="-25" dirty="0">
                <a:latin typeface="Calibri"/>
                <a:cs typeface="Calibri"/>
              </a:rPr>
              <a:t> </a:t>
            </a:r>
            <a:r>
              <a:rPr sz="1600" spc="-30" dirty="0">
                <a:latin typeface="Calibri"/>
                <a:cs typeface="Calibri"/>
              </a:rPr>
              <a:t>Protean</a:t>
            </a:r>
            <a:r>
              <a:rPr sz="1600" spc="-20" dirty="0">
                <a:latin typeface="Calibri"/>
                <a:cs typeface="Calibri"/>
              </a:rPr>
              <a:t> </a:t>
            </a:r>
            <a:r>
              <a:rPr sz="1600" dirty="0">
                <a:latin typeface="Calibri"/>
                <a:cs typeface="Calibri"/>
              </a:rPr>
              <a:t>RPU,</a:t>
            </a:r>
            <a:r>
              <a:rPr sz="1600" spc="-15" dirty="0">
                <a:latin typeface="Calibri"/>
                <a:cs typeface="Calibri"/>
              </a:rPr>
              <a:t> </a:t>
            </a:r>
            <a:r>
              <a:rPr sz="1600" dirty="0">
                <a:latin typeface="Calibri"/>
                <a:cs typeface="Calibri"/>
              </a:rPr>
              <a:t>click</a:t>
            </a:r>
            <a:r>
              <a:rPr sz="1600" spc="-6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below</a:t>
            </a:r>
            <a:r>
              <a:rPr sz="1600" spc="-30" dirty="0">
                <a:latin typeface="Calibri"/>
                <a:cs typeface="Calibri"/>
              </a:rPr>
              <a:t> </a:t>
            </a:r>
            <a:r>
              <a:rPr sz="1600" spc="-10" dirty="0">
                <a:latin typeface="Calibri"/>
                <a:cs typeface="Calibri"/>
              </a:rPr>
              <a:t>link.</a:t>
            </a:r>
            <a:endParaRPr sz="1600" dirty="0">
              <a:latin typeface="Calibri"/>
              <a:cs typeface="Calibri"/>
            </a:endParaRPr>
          </a:p>
          <a:p>
            <a:pPr marL="469265">
              <a:lnSpc>
                <a:spcPct val="100000"/>
              </a:lnSpc>
              <a:spcBef>
                <a:spcPts val="110"/>
              </a:spcBef>
            </a:pPr>
            <a:r>
              <a:rPr sz="1600" u="sng" spc="-10" dirty="0">
                <a:solidFill>
                  <a:srgbClr val="2997E2"/>
                </a:solidFill>
                <a:uFill>
                  <a:solidFill>
                    <a:srgbClr val="2997E2"/>
                  </a:solidFill>
                </a:uFill>
                <a:latin typeface="Calibri"/>
                <a:cs typeface="Calibri"/>
                <a:hlinkClick r:id="rId2"/>
              </a:rPr>
              <a:t>Procedure</a:t>
            </a:r>
            <a:r>
              <a:rPr sz="1600" u="sng" spc="-5" dirty="0">
                <a:solidFill>
                  <a:srgbClr val="2997E2"/>
                </a:solidFill>
                <a:uFill>
                  <a:solidFill>
                    <a:srgbClr val="2997E2"/>
                  </a:solidFill>
                </a:uFill>
                <a:latin typeface="Calibri"/>
                <a:cs typeface="Calibri"/>
                <a:hlinkClick r:id="rId2"/>
              </a:rPr>
              <a:t> </a:t>
            </a:r>
            <a:r>
              <a:rPr sz="1600" u="sng" dirty="0">
                <a:solidFill>
                  <a:srgbClr val="2997E2"/>
                </a:solidFill>
                <a:uFill>
                  <a:solidFill>
                    <a:srgbClr val="2997E2"/>
                  </a:solidFill>
                </a:uFill>
                <a:latin typeface="Calibri"/>
                <a:cs typeface="Calibri"/>
                <a:hlinkClick r:id="rId2"/>
              </a:rPr>
              <a:t>for</a:t>
            </a:r>
            <a:r>
              <a:rPr sz="1600" u="sng" spc="-35" dirty="0">
                <a:solidFill>
                  <a:srgbClr val="2997E2"/>
                </a:solidFill>
                <a:uFill>
                  <a:solidFill>
                    <a:srgbClr val="2997E2"/>
                  </a:solidFill>
                </a:uFill>
                <a:latin typeface="Calibri"/>
                <a:cs typeface="Calibri"/>
                <a:hlinkClick r:id="rId2"/>
              </a:rPr>
              <a:t> </a:t>
            </a:r>
            <a:r>
              <a:rPr sz="1600" u="sng" spc="-10" dirty="0">
                <a:solidFill>
                  <a:srgbClr val="2997E2"/>
                </a:solidFill>
                <a:uFill>
                  <a:solidFill>
                    <a:srgbClr val="2997E2"/>
                  </a:solidFill>
                </a:uFill>
                <a:latin typeface="Calibri"/>
                <a:cs typeface="Calibri"/>
                <a:hlinkClick r:id="rId2"/>
              </a:rPr>
              <a:t>Preparation</a:t>
            </a:r>
            <a:r>
              <a:rPr sz="1600" u="sng" spc="-35" dirty="0">
                <a:solidFill>
                  <a:srgbClr val="2997E2"/>
                </a:solidFill>
                <a:uFill>
                  <a:solidFill>
                    <a:srgbClr val="2997E2"/>
                  </a:solidFill>
                </a:uFill>
                <a:latin typeface="Calibri"/>
                <a:cs typeface="Calibri"/>
                <a:hlinkClick r:id="rId2"/>
              </a:rPr>
              <a:t> </a:t>
            </a:r>
            <a:r>
              <a:rPr sz="1600" u="sng" dirty="0">
                <a:solidFill>
                  <a:srgbClr val="2997E2"/>
                </a:solidFill>
                <a:uFill>
                  <a:solidFill>
                    <a:srgbClr val="2997E2"/>
                  </a:solidFill>
                </a:uFill>
                <a:latin typeface="Calibri"/>
                <a:cs typeface="Calibri"/>
                <a:hlinkClick r:id="rId2"/>
              </a:rPr>
              <a:t>of</a:t>
            </a:r>
            <a:r>
              <a:rPr sz="1600" u="sng" spc="-40" dirty="0">
                <a:solidFill>
                  <a:srgbClr val="2997E2"/>
                </a:solidFill>
                <a:uFill>
                  <a:solidFill>
                    <a:srgbClr val="2997E2"/>
                  </a:solidFill>
                </a:uFill>
                <a:latin typeface="Calibri"/>
                <a:cs typeface="Calibri"/>
                <a:hlinkClick r:id="rId2"/>
              </a:rPr>
              <a:t> </a:t>
            </a:r>
            <a:r>
              <a:rPr sz="1600" u="sng" dirty="0">
                <a:solidFill>
                  <a:srgbClr val="2997E2"/>
                </a:solidFill>
                <a:uFill>
                  <a:solidFill>
                    <a:srgbClr val="2997E2"/>
                  </a:solidFill>
                </a:uFill>
                <a:latin typeface="Calibri"/>
                <a:cs typeface="Calibri"/>
                <a:hlinkClick r:id="rId2"/>
              </a:rPr>
              <a:t>TDS</a:t>
            </a:r>
            <a:r>
              <a:rPr sz="1600" u="sng" spc="-35" dirty="0">
                <a:solidFill>
                  <a:srgbClr val="2997E2"/>
                </a:solidFill>
                <a:uFill>
                  <a:solidFill>
                    <a:srgbClr val="2997E2"/>
                  </a:solidFill>
                </a:uFill>
                <a:latin typeface="Calibri"/>
                <a:cs typeface="Calibri"/>
                <a:hlinkClick r:id="rId2"/>
              </a:rPr>
              <a:t> </a:t>
            </a:r>
            <a:r>
              <a:rPr sz="1600" u="sng" dirty="0">
                <a:solidFill>
                  <a:srgbClr val="2997E2"/>
                </a:solidFill>
                <a:uFill>
                  <a:solidFill>
                    <a:srgbClr val="2997E2"/>
                  </a:solidFill>
                </a:uFill>
                <a:latin typeface="Calibri"/>
                <a:cs typeface="Calibri"/>
                <a:hlinkClick r:id="rId2"/>
              </a:rPr>
              <a:t>Return</a:t>
            </a:r>
            <a:r>
              <a:rPr sz="1600" u="sng" spc="-20" dirty="0">
                <a:solidFill>
                  <a:srgbClr val="2997E2"/>
                </a:solidFill>
                <a:uFill>
                  <a:solidFill>
                    <a:srgbClr val="2997E2"/>
                  </a:solidFill>
                </a:uFill>
                <a:latin typeface="Calibri"/>
                <a:cs typeface="Calibri"/>
                <a:hlinkClick r:id="rId2"/>
              </a:rPr>
              <a:t> </a:t>
            </a:r>
            <a:r>
              <a:rPr sz="1600" u="sng" spc="-10" dirty="0">
                <a:solidFill>
                  <a:srgbClr val="2997E2"/>
                </a:solidFill>
                <a:uFill>
                  <a:solidFill>
                    <a:srgbClr val="2997E2"/>
                  </a:solidFill>
                </a:uFill>
                <a:latin typeface="Calibri"/>
                <a:cs typeface="Calibri"/>
                <a:hlinkClick r:id="rId2"/>
              </a:rPr>
              <a:t>(</a:t>
            </a:r>
            <a:r>
              <a:rPr lang="en-IN" sz="1600" u="sng" spc="-10" dirty="0">
                <a:solidFill>
                  <a:srgbClr val="2997E2"/>
                </a:solidFill>
                <a:uFill>
                  <a:solidFill>
                    <a:srgbClr val="2997E2"/>
                  </a:solidFill>
                </a:uFill>
                <a:latin typeface="Calibri"/>
                <a:cs typeface="Calibri"/>
              </a:rPr>
              <a:t>tinpan.proteantech.in</a:t>
            </a:r>
            <a:r>
              <a:rPr sz="1600" u="sng" spc="-10" dirty="0">
                <a:solidFill>
                  <a:srgbClr val="2997E2"/>
                </a:solidFill>
                <a:uFill>
                  <a:solidFill>
                    <a:srgbClr val="2997E2"/>
                  </a:solidFill>
                </a:uFill>
                <a:latin typeface="Calibri"/>
                <a:cs typeface="Calibri"/>
                <a:hlinkClick r:id="rId2"/>
              </a:rPr>
              <a:t>)</a:t>
            </a:r>
            <a:endParaRPr sz="160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a:t>
            </a:fld>
            <a:endParaRPr spc="-25" dirty="0"/>
          </a:p>
        </p:txBody>
      </p:sp>
      <p:sp>
        <p:nvSpPr>
          <p:cNvPr id="4" name="object 4"/>
          <p:cNvSpPr txBox="1"/>
          <p:nvPr/>
        </p:nvSpPr>
        <p:spPr>
          <a:xfrm>
            <a:off x="403859" y="3942588"/>
            <a:ext cx="8178165" cy="1828800"/>
          </a:xfrm>
          <a:prstGeom prst="rect">
            <a:avLst/>
          </a:prstGeom>
          <a:ln w="9144">
            <a:solidFill>
              <a:srgbClr val="A15D0D"/>
            </a:solidFill>
          </a:ln>
        </p:spPr>
        <p:txBody>
          <a:bodyPr vert="horz" wrap="square" lIns="0" tIns="75565" rIns="0" bIns="0" rtlCol="0">
            <a:spAutoFit/>
          </a:bodyPr>
          <a:lstStyle/>
          <a:p>
            <a:pPr marL="366395">
              <a:lnSpc>
                <a:spcPct val="100000"/>
              </a:lnSpc>
              <a:spcBef>
                <a:spcPts val="595"/>
              </a:spcBef>
            </a:pPr>
            <a:r>
              <a:rPr sz="1600" b="1" spc="-10" dirty="0">
                <a:solidFill>
                  <a:srgbClr val="A15D0D"/>
                </a:solidFill>
                <a:latin typeface="Calibri"/>
                <a:cs typeface="Calibri"/>
              </a:rPr>
              <a:t>Disclaimer:-</a:t>
            </a:r>
            <a:endParaRPr sz="1600">
              <a:latin typeface="Calibri"/>
              <a:cs typeface="Calibri"/>
            </a:endParaRPr>
          </a:p>
          <a:p>
            <a:pPr marL="366395" marR="908050" indent="197485">
              <a:lnSpc>
                <a:spcPct val="100000"/>
              </a:lnSpc>
              <a:buAutoNum type="arabicPeriod"/>
              <a:tabLst>
                <a:tab pos="563880" algn="l"/>
              </a:tabLst>
            </a:pPr>
            <a:r>
              <a:rPr sz="1600" dirty="0">
                <a:solidFill>
                  <a:srgbClr val="A15D0D"/>
                </a:solidFill>
                <a:latin typeface="Calibri"/>
                <a:cs typeface="Calibri"/>
              </a:rPr>
              <a:t>RPU</a:t>
            </a:r>
            <a:r>
              <a:rPr sz="1600" spc="-15" dirty="0">
                <a:solidFill>
                  <a:srgbClr val="A15D0D"/>
                </a:solidFill>
                <a:latin typeface="Calibri"/>
                <a:cs typeface="Calibri"/>
              </a:rPr>
              <a:t> </a:t>
            </a:r>
            <a:r>
              <a:rPr sz="1600" dirty="0">
                <a:solidFill>
                  <a:srgbClr val="A15D0D"/>
                </a:solidFill>
                <a:latin typeface="Calibri"/>
                <a:cs typeface="Calibri"/>
              </a:rPr>
              <a:t>is</a:t>
            </a:r>
            <a:r>
              <a:rPr sz="1600" spc="-20" dirty="0">
                <a:solidFill>
                  <a:srgbClr val="A15D0D"/>
                </a:solidFill>
                <a:latin typeface="Calibri"/>
                <a:cs typeface="Calibri"/>
              </a:rPr>
              <a:t> developed</a:t>
            </a:r>
            <a:r>
              <a:rPr sz="1600" spc="-30" dirty="0">
                <a:solidFill>
                  <a:srgbClr val="A15D0D"/>
                </a:solidFill>
                <a:latin typeface="Calibri"/>
                <a:cs typeface="Calibri"/>
              </a:rPr>
              <a:t> </a:t>
            </a:r>
            <a:r>
              <a:rPr sz="1600" dirty="0">
                <a:solidFill>
                  <a:srgbClr val="A15D0D"/>
                </a:solidFill>
                <a:latin typeface="Calibri"/>
                <a:cs typeface="Calibri"/>
              </a:rPr>
              <a:t>by</a:t>
            </a:r>
            <a:r>
              <a:rPr sz="1600" spc="-10" dirty="0">
                <a:solidFill>
                  <a:srgbClr val="A15D0D"/>
                </a:solidFill>
                <a:latin typeface="Calibri"/>
                <a:cs typeface="Calibri"/>
              </a:rPr>
              <a:t> Protean</a:t>
            </a:r>
            <a:r>
              <a:rPr sz="1600" spc="-30" dirty="0">
                <a:solidFill>
                  <a:srgbClr val="A15D0D"/>
                </a:solidFill>
                <a:latin typeface="Calibri"/>
                <a:cs typeface="Calibri"/>
              </a:rPr>
              <a:t> </a:t>
            </a:r>
            <a:r>
              <a:rPr sz="1600" spc="-10" dirty="0">
                <a:solidFill>
                  <a:srgbClr val="A15D0D"/>
                </a:solidFill>
                <a:latin typeface="Calibri"/>
                <a:cs typeface="Calibri"/>
              </a:rPr>
              <a:t>for </a:t>
            </a:r>
            <a:r>
              <a:rPr sz="1600" dirty="0">
                <a:solidFill>
                  <a:srgbClr val="A15D0D"/>
                </a:solidFill>
                <a:latin typeface="Calibri"/>
                <a:cs typeface="Calibri"/>
              </a:rPr>
              <a:t>small</a:t>
            </a:r>
            <a:r>
              <a:rPr sz="1600" spc="-35" dirty="0">
                <a:solidFill>
                  <a:srgbClr val="A15D0D"/>
                </a:solidFill>
                <a:latin typeface="Calibri"/>
                <a:cs typeface="Calibri"/>
              </a:rPr>
              <a:t> </a:t>
            </a:r>
            <a:r>
              <a:rPr sz="1600" spc="-25" dirty="0">
                <a:solidFill>
                  <a:srgbClr val="A15D0D"/>
                </a:solidFill>
                <a:latin typeface="Calibri"/>
                <a:cs typeface="Calibri"/>
              </a:rPr>
              <a:t>Deductors/Collectors,</a:t>
            </a:r>
            <a:r>
              <a:rPr sz="1600" spc="20" dirty="0">
                <a:solidFill>
                  <a:srgbClr val="A15D0D"/>
                </a:solidFill>
                <a:latin typeface="Calibri"/>
                <a:cs typeface="Calibri"/>
              </a:rPr>
              <a:t> </a:t>
            </a:r>
            <a:r>
              <a:rPr sz="1600" spc="-80" dirty="0">
                <a:solidFill>
                  <a:srgbClr val="A15D0D"/>
                </a:solidFill>
                <a:latin typeface="Calibri"/>
                <a:cs typeface="Calibri"/>
              </a:rPr>
              <a:t>however,</a:t>
            </a:r>
            <a:r>
              <a:rPr sz="1600" spc="-65" dirty="0">
                <a:solidFill>
                  <a:srgbClr val="A15D0D"/>
                </a:solidFill>
                <a:latin typeface="Calibri"/>
                <a:cs typeface="Calibri"/>
              </a:rPr>
              <a:t> </a:t>
            </a:r>
            <a:r>
              <a:rPr sz="1600" spc="-10" dirty="0">
                <a:solidFill>
                  <a:srgbClr val="A15D0D"/>
                </a:solidFill>
                <a:latin typeface="Calibri"/>
                <a:cs typeface="Calibri"/>
              </a:rPr>
              <a:t>Statements </a:t>
            </a:r>
            <a:r>
              <a:rPr sz="1600" spc="-25" dirty="0">
                <a:solidFill>
                  <a:srgbClr val="A15D0D"/>
                </a:solidFill>
                <a:latin typeface="Calibri"/>
                <a:cs typeface="Calibri"/>
              </a:rPr>
              <a:t>exceeding</a:t>
            </a:r>
            <a:r>
              <a:rPr sz="1600" spc="-80" dirty="0">
                <a:solidFill>
                  <a:srgbClr val="A15D0D"/>
                </a:solidFill>
                <a:latin typeface="Calibri"/>
                <a:cs typeface="Calibri"/>
              </a:rPr>
              <a:t> </a:t>
            </a:r>
            <a:r>
              <a:rPr sz="1600" dirty="0">
                <a:solidFill>
                  <a:srgbClr val="A15D0D"/>
                </a:solidFill>
                <a:latin typeface="Calibri"/>
                <a:cs typeface="Calibri"/>
              </a:rPr>
              <a:t>20,000</a:t>
            </a:r>
            <a:r>
              <a:rPr sz="1600" spc="315" dirty="0">
                <a:solidFill>
                  <a:srgbClr val="A15D0D"/>
                </a:solidFill>
                <a:latin typeface="Calibri"/>
                <a:cs typeface="Calibri"/>
              </a:rPr>
              <a:t> </a:t>
            </a:r>
            <a:r>
              <a:rPr sz="1600" spc="-20" dirty="0">
                <a:solidFill>
                  <a:srgbClr val="A15D0D"/>
                </a:solidFill>
                <a:latin typeface="Calibri"/>
                <a:cs typeface="Calibri"/>
              </a:rPr>
              <a:t>deductee/collectee</a:t>
            </a:r>
            <a:r>
              <a:rPr sz="1600" spc="20" dirty="0">
                <a:solidFill>
                  <a:srgbClr val="A15D0D"/>
                </a:solidFill>
                <a:latin typeface="Calibri"/>
                <a:cs typeface="Calibri"/>
              </a:rPr>
              <a:t> </a:t>
            </a:r>
            <a:r>
              <a:rPr sz="1600" spc="-35" dirty="0">
                <a:solidFill>
                  <a:srgbClr val="A15D0D"/>
                </a:solidFill>
                <a:latin typeface="Calibri"/>
                <a:cs typeface="Calibri"/>
              </a:rPr>
              <a:t>records</a:t>
            </a:r>
            <a:r>
              <a:rPr sz="1600" spc="-5" dirty="0">
                <a:solidFill>
                  <a:srgbClr val="A15D0D"/>
                </a:solidFill>
                <a:latin typeface="Calibri"/>
                <a:cs typeface="Calibri"/>
              </a:rPr>
              <a:t> </a:t>
            </a:r>
            <a:r>
              <a:rPr sz="1600" dirty="0">
                <a:solidFill>
                  <a:srgbClr val="A15D0D"/>
                </a:solidFill>
                <a:latin typeface="Calibri"/>
                <a:cs typeface="Calibri"/>
              </a:rPr>
              <a:t>may</a:t>
            </a:r>
            <a:r>
              <a:rPr sz="1600" spc="295" dirty="0">
                <a:solidFill>
                  <a:srgbClr val="A15D0D"/>
                </a:solidFill>
                <a:latin typeface="Calibri"/>
                <a:cs typeface="Calibri"/>
              </a:rPr>
              <a:t> </a:t>
            </a:r>
            <a:r>
              <a:rPr sz="1600" dirty="0">
                <a:solidFill>
                  <a:srgbClr val="A15D0D"/>
                </a:solidFill>
                <a:latin typeface="Calibri"/>
                <a:cs typeface="Calibri"/>
              </a:rPr>
              <a:t>not</a:t>
            </a:r>
            <a:r>
              <a:rPr sz="1600" spc="355" dirty="0">
                <a:solidFill>
                  <a:srgbClr val="A15D0D"/>
                </a:solidFill>
                <a:latin typeface="Calibri"/>
                <a:cs typeface="Calibri"/>
              </a:rPr>
              <a:t> </a:t>
            </a:r>
            <a:r>
              <a:rPr sz="1600" dirty="0">
                <a:solidFill>
                  <a:srgbClr val="A15D0D"/>
                </a:solidFill>
                <a:latin typeface="Calibri"/>
                <a:cs typeface="Calibri"/>
              </a:rPr>
              <a:t>be</a:t>
            </a:r>
            <a:r>
              <a:rPr sz="1600" spc="-25" dirty="0">
                <a:solidFill>
                  <a:srgbClr val="A15D0D"/>
                </a:solidFill>
                <a:latin typeface="Calibri"/>
                <a:cs typeface="Calibri"/>
              </a:rPr>
              <a:t> </a:t>
            </a:r>
            <a:r>
              <a:rPr sz="1600" spc="-30" dirty="0">
                <a:solidFill>
                  <a:srgbClr val="A15D0D"/>
                </a:solidFill>
                <a:latin typeface="Calibri"/>
                <a:cs typeface="Calibri"/>
              </a:rPr>
              <a:t>prepared</a:t>
            </a:r>
            <a:r>
              <a:rPr sz="1600" spc="-35" dirty="0">
                <a:solidFill>
                  <a:srgbClr val="A15D0D"/>
                </a:solidFill>
                <a:latin typeface="Calibri"/>
                <a:cs typeface="Calibri"/>
              </a:rPr>
              <a:t> </a:t>
            </a:r>
            <a:r>
              <a:rPr sz="1600" dirty="0">
                <a:solidFill>
                  <a:srgbClr val="A15D0D"/>
                </a:solidFill>
                <a:latin typeface="Calibri"/>
                <a:cs typeface="Calibri"/>
              </a:rPr>
              <a:t>using</a:t>
            </a:r>
            <a:r>
              <a:rPr sz="1600" spc="-70" dirty="0">
                <a:solidFill>
                  <a:srgbClr val="A15D0D"/>
                </a:solidFill>
                <a:latin typeface="Calibri"/>
                <a:cs typeface="Calibri"/>
              </a:rPr>
              <a:t> </a:t>
            </a:r>
            <a:r>
              <a:rPr sz="1600" dirty="0">
                <a:solidFill>
                  <a:srgbClr val="A15D0D"/>
                </a:solidFill>
                <a:latin typeface="Calibri"/>
                <a:cs typeface="Calibri"/>
              </a:rPr>
              <a:t>this</a:t>
            </a:r>
            <a:r>
              <a:rPr sz="1600" spc="-15" dirty="0">
                <a:solidFill>
                  <a:srgbClr val="A15D0D"/>
                </a:solidFill>
                <a:latin typeface="Calibri"/>
                <a:cs typeface="Calibri"/>
              </a:rPr>
              <a:t> </a:t>
            </a:r>
            <a:r>
              <a:rPr sz="1600" spc="-20" dirty="0">
                <a:solidFill>
                  <a:srgbClr val="A15D0D"/>
                </a:solidFill>
                <a:latin typeface="Calibri"/>
                <a:cs typeface="Calibri"/>
              </a:rPr>
              <a:t>utility.</a:t>
            </a:r>
            <a:endParaRPr sz="1600">
              <a:latin typeface="Calibri"/>
              <a:cs typeface="Calibri"/>
            </a:endParaRPr>
          </a:p>
          <a:p>
            <a:pPr marL="606425" indent="-240029">
              <a:lnSpc>
                <a:spcPct val="100000"/>
              </a:lnSpc>
              <a:buAutoNum type="arabicPeriod"/>
              <a:tabLst>
                <a:tab pos="606425" algn="l"/>
              </a:tabLst>
            </a:pPr>
            <a:r>
              <a:rPr sz="1600" spc="-25" dirty="0">
                <a:solidFill>
                  <a:srgbClr val="A15D0D"/>
                </a:solidFill>
                <a:latin typeface="Calibri"/>
                <a:cs typeface="Calibri"/>
              </a:rPr>
              <a:t>Non-</a:t>
            </a:r>
            <a:r>
              <a:rPr sz="1600" dirty="0">
                <a:solidFill>
                  <a:srgbClr val="A15D0D"/>
                </a:solidFill>
                <a:latin typeface="Calibri"/>
                <a:cs typeface="Calibri"/>
              </a:rPr>
              <a:t>functioning</a:t>
            </a:r>
            <a:r>
              <a:rPr sz="1600" spc="235" dirty="0">
                <a:solidFill>
                  <a:srgbClr val="A15D0D"/>
                </a:solidFill>
                <a:latin typeface="Calibri"/>
                <a:cs typeface="Calibri"/>
              </a:rPr>
              <a:t> </a:t>
            </a:r>
            <a:r>
              <a:rPr sz="1600" dirty="0">
                <a:solidFill>
                  <a:srgbClr val="A15D0D"/>
                </a:solidFill>
                <a:latin typeface="Calibri"/>
                <a:cs typeface="Calibri"/>
              </a:rPr>
              <a:t>or</a:t>
            </a:r>
            <a:r>
              <a:rPr sz="1600" spc="260" dirty="0">
                <a:solidFill>
                  <a:srgbClr val="A15D0D"/>
                </a:solidFill>
                <a:latin typeface="Calibri"/>
                <a:cs typeface="Calibri"/>
              </a:rPr>
              <a:t> </a:t>
            </a:r>
            <a:r>
              <a:rPr sz="1600" dirty="0">
                <a:solidFill>
                  <a:srgbClr val="A15D0D"/>
                </a:solidFill>
                <a:latin typeface="Calibri"/>
                <a:cs typeface="Calibri"/>
              </a:rPr>
              <a:t>non</a:t>
            </a:r>
            <a:r>
              <a:rPr sz="1600" spc="254" dirty="0">
                <a:solidFill>
                  <a:srgbClr val="A15D0D"/>
                </a:solidFill>
                <a:latin typeface="Calibri"/>
                <a:cs typeface="Calibri"/>
              </a:rPr>
              <a:t> </a:t>
            </a:r>
            <a:r>
              <a:rPr sz="1600" dirty="0">
                <a:solidFill>
                  <a:srgbClr val="A15D0D"/>
                </a:solidFill>
                <a:latin typeface="Calibri"/>
                <a:cs typeface="Calibri"/>
              </a:rPr>
              <a:t>availability</a:t>
            </a:r>
            <a:r>
              <a:rPr sz="1600" spc="254" dirty="0">
                <a:solidFill>
                  <a:srgbClr val="A15D0D"/>
                </a:solidFill>
                <a:latin typeface="Calibri"/>
                <a:cs typeface="Calibri"/>
              </a:rPr>
              <a:t> </a:t>
            </a:r>
            <a:r>
              <a:rPr sz="1600" dirty="0">
                <a:solidFill>
                  <a:srgbClr val="A15D0D"/>
                </a:solidFill>
                <a:latin typeface="Calibri"/>
                <a:cs typeface="Calibri"/>
              </a:rPr>
              <a:t>of</a:t>
            </a:r>
            <a:r>
              <a:rPr sz="1600" spc="260" dirty="0">
                <a:solidFill>
                  <a:srgbClr val="A15D0D"/>
                </a:solidFill>
                <a:latin typeface="Calibri"/>
                <a:cs typeface="Calibri"/>
              </a:rPr>
              <a:t> </a:t>
            </a:r>
            <a:r>
              <a:rPr sz="1600" dirty="0">
                <a:solidFill>
                  <a:srgbClr val="A15D0D"/>
                </a:solidFill>
                <a:latin typeface="Calibri"/>
                <a:cs typeface="Calibri"/>
              </a:rPr>
              <a:t>this</a:t>
            </a:r>
            <a:r>
              <a:rPr sz="1600" spc="245" dirty="0">
                <a:solidFill>
                  <a:srgbClr val="A15D0D"/>
                </a:solidFill>
                <a:latin typeface="Calibri"/>
                <a:cs typeface="Calibri"/>
              </a:rPr>
              <a:t> </a:t>
            </a:r>
            <a:r>
              <a:rPr sz="1600" dirty="0">
                <a:solidFill>
                  <a:srgbClr val="A15D0D"/>
                </a:solidFill>
                <a:latin typeface="Calibri"/>
                <a:cs typeface="Calibri"/>
              </a:rPr>
              <a:t>utility</a:t>
            </a:r>
            <a:r>
              <a:rPr sz="1600" spc="270" dirty="0">
                <a:solidFill>
                  <a:srgbClr val="A15D0D"/>
                </a:solidFill>
                <a:latin typeface="Calibri"/>
                <a:cs typeface="Calibri"/>
              </a:rPr>
              <a:t> </a:t>
            </a:r>
            <a:r>
              <a:rPr sz="1600" dirty="0">
                <a:solidFill>
                  <a:srgbClr val="A15D0D"/>
                </a:solidFill>
                <a:latin typeface="Calibri"/>
                <a:cs typeface="Calibri"/>
              </a:rPr>
              <a:t>cannot</a:t>
            </a:r>
            <a:r>
              <a:rPr sz="1600" spc="250" dirty="0">
                <a:solidFill>
                  <a:srgbClr val="A15D0D"/>
                </a:solidFill>
                <a:latin typeface="Calibri"/>
                <a:cs typeface="Calibri"/>
              </a:rPr>
              <a:t> </a:t>
            </a:r>
            <a:r>
              <a:rPr sz="1600" dirty="0">
                <a:solidFill>
                  <a:srgbClr val="A15D0D"/>
                </a:solidFill>
                <a:latin typeface="Calibri"/>
                <a:cs typeface="Calibri"/>
              </a:rPr>
              <a:t>be</a:t>
            </a:r>
            <a:r>
              <a:rPr sz="1600" spc="260" dirty="0">
                <a:solidFill>
                  <a:srgbClr val="A15D0D"/>
                </a:solidFill>
                <a:latin typeface="Calibri"/>
                <a:cs typeface="Calibri"/>
              </a:rPr>
              <a:t> </a:t>
            </a:r>
            <a:r>
              <a:rPr sz="1600" dirty="0">
                <a:solidFill>
                  <a:srgbClr val="A15D0D"/>
                </a:solidFill>
                <a:latin typeface="Calibri"/>
                <a:cs typeface="Calibri"/>
              </a:rPr>
              <a:t>considered</a:t>
            </a:r>
            <a:r>
              <a:rPr sz="1600" spc="265" dirty="0">
                <a:solidFill>
                  <a:srgbClr val="A15D0D"/>
                </a:solidFill>
                <a:latin typeface="Calibri"/>
                <a:cs typeface="Calibri"/>
              </a:rPr>
              <a:t> </a:t>
            </a:r>
            <a:r>
              <a:rPr sz="1600" dirty="0">
                <a:solidFill>
                  <a:srgbClr val="A15D0D"/>
                </a:solidFill>
                <a:latin typeface="Calibri"/>
                <a:cs typeface="Calibri"/>
              </a:rPr>
              <a:t>as</a:t>
            </a:r>
            <a:r>
              <a:rPr sz="1600" spc="254" dirty="0">
                <a:solidFill>
                  <a:srgbClr val="A15D0D"/>
                </a:solidFill>
                <a:latin typeface="Calibri"/>
                <a:cs typeface="Calibri"/>
              </a:rPr>
              <a:t> </a:t>
            </a:r>
            <a:r>
              <a:rPr sz="1600" dirty="0">
                <a:solidFill>
                  <a:srgbClr val="A15D0D"/>
                </a:solidFill>
                <a:latin typeface="Calibri"/>
                <a:cs typeface="Calibri"/>
              </a:rPr>
              <a:t>a</a:t>
            </a:r>
            <a:r>
              <a:rPr sz="1600" spc="270" dirty="0">
                <a:solidFill>
                  <a:srgbClr val="A15D0D"/>
                </a:solidFill>
                <a:latin typeface="Calibri"/>
                <a:cs typeface="Calibri"/>
              </a:rPr>
              <a:t> </a:t>
            </a:r>
            <a:r>
              <a:rPr sz="1600" dirty="0">
                <a:solidFill>
                  <a:srgbClr val="A15D0D"/>
                </a:solidFill>
                <a:latin typeface="Calibri"/>
                <a:cs typeface="Calibri"/>
              </a:rPr>
              <a:t>reason</a:t>
            </a:r>
            <a:r>
              <a:rPr sz="1600" spc="245" dirty="0">
                <a:solidFill>
                  <a:srgbClr val="A15D0D"/>
                </a:solidFill>
                <a:latin typeface="Calibri"/>
                <a:cs typeface="Calibri"/>
              </a:rPr>
              <a:t> </a:t>
            </a:r>
            <a:r>
              <a:rPr sz="1600" spc="-25" dirty="0">
                <a:solidFill>
                  <a:srgbClr val="A15D0D"/>
                </a:solidFill>
                <a:latin typeface="Calibri"/>
                <a:cs typeface="Calibri"/>
              </a:rPr>
              <a:t>for</a:t>
            </a:r>
            <a:endParaRPr sz="1600">
              <a:latin typeface="Calibri"/>
              <a:cs typeface="Calibri"/>
            </a:endParaRPr>
          </a:p>
          <a:p>
            <a:pPr marL="366395">
              <a:lnSpc>
                <a:spcPct val="100000"/>
              </a:lnSpc>
            </a:pPr>
            <a:r>
              <a:rPr sz="1600" spc="-10" dirty="0">
                <a:solidFill>
                  <a:srgbClr val="A15D0D"/>
                </a:solidFill>
                <a:latin typeface="Calibri"/>
                <a:cs typeface="Calibri"/>
              </a:rPr>
              <a:t>inability</a:t>
            </a:r>
            <a:r>
              <a:rPr sz="1600" spc="-55" dirty="0">
                <a:solidFill>
                  <a:srgbClr val="A15D0D"/>
                </a:solidFill>
                <a:latin typeface="Calibri"/>
                <a:cs typeface="Calibri"/>
              </a:rPr>
              <a:t> </a:t>
            </a:r>
            <a:r>
              <a:rPr sz="1600" dirty="0">
                <a:solidFill>
                  <a:srgbClr val="A15D0D"/>
                </a:solidFill>
                <a:latin typeface="Calibri"/>
                <a:cs typeface="Calibri"/>
              </a:rPr>
              <a:t>to</a:t>
            </a:r>
            <a:r>
              <a:rPr sz="1600" spc="-25" dirty="0">
                <a:solidFill>
                  <a:srgbClr val="A15D0D"/>
                </a:solidFill>
                <a:latin typeface="Calibri"/>
                <a:cs typeface="Calibri"/>
              </a:rPr>
              <a:t> </a:t>
            </a:r>
            <a:r>
              <a:rPr sz="1600" dirty="0">
                <a:solidFill>
                  <a:srgbClr val="A15D0D"/>
                </a:solidFill>
                <a:latin typeface="Calibri"/>
                <a:cs typeface="Calibri"/>
              </a:rPr>
              <a:t>file</a:t>
            </a:r>
            <a:r>
              <a:rPr sz="1600" spc="-55" dirty="0">
                <a:solidFill>
                  <a:srgbClr val="A15D0D"/>
                </a:solidFill>
                <a:latin typeface="Calibri"/>
                <a:cs typeface="Calibri"/>
              </a:rPr>
              <a:t> </a:t>
            </a:r>
            <a:r>
              <a:rPr sz="1600" dirty="0">
                <a:solidFill>
                  <a:srgbClr val="A15D0D"/>
                </a:solidFill>
                <a:latin typeface="Calibri"/>
                <a:cs typeface="Calibri"/>
              </a:rPr>
              <a:t>the</a:t>
            </a:r>
            <a:r>
              <a:rPr sz="1600" spc="-40" dirty="0">
                <a:solidFill>
                  <a:srgbClr val="A15D0D"/>
                </a:solidFill>
                <a:latin typeface="Calibri"/>
                <a:cs typeface="Calibri"/>
              </a:rPr>
              <a:t> </a:t>
            </a:r>
            <a:r>
              <a:rPr sz="1600" spc="-20" dirty="0">
                <a:solidFill>
                  <a:srgbClr val="A15D0D"/>
                </a:solidFill>
                <a:latin typeface="Calibri"/>
                <a:cs typeface="Calibri"/>
              </a:rPr>
              <a:t>Statement</a:t>
            </a:r>
            <a:r>
              <a:rPr sz="1600" spc="-75" dirty="0">
                <a:solidFill>
                  <a:srgbClr val="A15D0D"/>
                </a:solidFill>
                <a:latin typeface="Calibri"/>
                <a:cs typeface="Calibri"/>
              </a:rPr>
              <a:t> </a:t>
            </a:r>
            <a:r>
              <a:rPr sz="1600" spc="-30" dirty="0">
                <a:solidFill>
                  <a:srgbClr val="A15D0D"/>
                </a:solidFill>
                <a:latin typeface="Calibri"/>
                <a:cs typeface="Calibri"/>
              </a:rPr>
              <a:t>before </a:t>
            </a:r>
            <a:r>
              <a:rPr sz="1600" dirty="0">
                <a:solidFill>
                  <a:srgbClr val="A15D0D"/>
                </a:solidFill>
                <a:latin typeface="Calibri"/>
                <a:cs typeface="Calibri"/>
              </a:rPr>
              <a:t>the</a:t>
            </a:r>
            <a:r>
              <a:rPr sz="1600" spc="-25" dirty="0">
                <a:solidFill>
                  <a:srgbClr val="A15D0D"/>
                </a:solidFill>
                <a:latin typeface="Calibri"/>
                <a:cs typeface="Calibri"/>
              </a:rPr>
              <a:t> </a:t>
            </a:r>
            <a:r>
              <a:rPr sz="1600" spc="-20" dirty="0">
                <a:solidFill>
                  <a:srgbClr val="A15D0D"/>
                </a:solidFill>
                <a:latin typeface="Calibri"/>
                <a:cs typeface="Calibri"/>
              </a:rPr>
              <a:t>due</a:t>
            </a:r>
            <a:r>
              <a:rPr sz="1600" spc="-45" dirty="0">
                <a:solidFill>
                  <a:srgbClr val="A15D0D"/>
                </a:solidFill>
                <a:latin typeface="Calibri"/>
                <a:cs typeface="Calibri"/>
              </a:rPr>
              <a:t> </a:t>
            </a:r>
            <a:r>
              <a:rPr sz="1600" spc="-10" dirty="0">
                <a:solidFill>
                  <a:srgbClr val="A15D0D"/>
                </a:solidFill>
                <a:latin typeface="Calibri"/>
                <a:cs typeface="Calibri"/>
              </a:rPr>
              <a:t>date.</a:t>
            </a:r>
            <a:endParaRPr sz="1600">
              <a:latin typeface="Calibri"/>
              <a:cs typeface="Calibri"/>
            </a:endParaRPr>
          </a:p>
          <a:p>
            <a:pPr marL="366395" marR="80010" indent="220345">
              <a:lnSpc>
                <a:spcPct val="100000"/>
              </a:lnSpc>
              <a:buAutoNum type="arabicPeriod" startAt="3"/>
              <a:tabLst>
                <a:tab pos="586740" algn="l"/>
              </a:tabLst>
            </a:pPr>
            <a:r>
              <a:rPr sz="1600" dirty="0">
                <a:solidFill>
                  <a:srgbClr val="A15D0D"/>
                </a:solidFill>
                <a:latin typeface="Calibri"/>
                <a:cs typeface="Calibri"/>
              </a:rPr>
              <a:t>We</a:t>
            </a:r>
            <a:r>
              <a:rPr sz="1600" spc="75" dirty="0">
                <a:solidFill>
                  <a:srgbClr val="A15D0D"/>
                </a:solidFill>
                <a:latin typeface="Calibri"/>
                <a:cs typeface="Calibri"/>
              </a:rPr>
              <a:t> </a:t>
            </a:r>
            <a:r>
              <a:rPr sz="1600" dirty="0">
                <a:solidFill>
                  <a:srgbClr val="A15D0D"/>
                </a:solidFill>
                <a:latin typeface="Calibri"/>
                <a:cs typeface="Calibri"/>
              </a:rPr>
              <a:t>suggest</a:t>
            </a:r>
            <a:r>
              <a:rPr sz="1600" spc="75" dirty="0">
                <a:solidFill>
                  <a:srgbClr val="A15D0D"/>
                </a:solidFill>
                <a:latin typeface="Calibri"/>
                <a:cs typeface="Calibri"/>
              </a:rPr>
              <a:t> </a:t>
            </a:r>
            <a:r>
              <a:rPr sz="1600" dirty="0">
                <a:solidFill>
                  <a:srgbClr val="A15D0D"/>
                </a:solidFill>
                <a:latin typeface="Calibri"/>
                <a:cs typeface="Calibri"/>
              </a:rPr>
              <a:t>to</a:t>
            </a:r>
            <a:r>
              <a:rPr sz="1600" spc="80" dirty="0">
                <a:solidFill>
                  <a:srgbClr val="A15D0D"/>
                </a:solidFill>
                <a:latin typeface="Calibri"/>
                <a:cs typeface="Calibri"/>
              </a:rPr>
              <a:t> </a:t>
            </a:r>
            <a:r>
              <a:rPr sz="1600" spc="-10" dirty="0">
                <a:solidFill>
                  <a:srgbClr val="A15D0D"/>
                </a:solidFill>
                <a:latin typeface="Calibri"/>
                <a:cs typeface="Calibri"/>
              </a:rPr>
              <a:t>refresh/remove</a:t>
            </a:r>
            <a:r>
              <a:rPr sz="1600" spc="90" dirty="0">
                <a:solidFill>
                  <a:srgbClr val="A15D0D"/>
                </a:solidFill>
                <a:latin typeface="Calibri"/>
                <a:cs typeface="Calibri"/>
              </a:rPr>
              <a:t> </a:t>
            </a:r>
            <a:r>
              <a:rPr sz="1600" dirty="0">
                <a:solidFill>
                  <a:srgbClr val="A15D0D"/>
                </a:solidFill>
                <a:latin typeface="Calibri"/>
                <a:cs typeface="Calibri"/>
              </a:rPr>
              <a:t>cache</a:t>
            </a:r>
            <a:r>
              <a:rPr sz="1600" spc="90" dirty="0">
                <a:solidFill>
                  <a:srgbClr val="A15D0D"/>
                </a:solidFill>
                <a:latin typeface="Calibri"/>
                <a:cs typeface="Calibri"/>
              </a:rPr>
              <a:t> </a:t>
            </a:r>
            <a:r>
              <a:rPr sz="1600" dirty="0">
                <a:solidFill>
                  <a:srgbClr val="A15D0D"/>
                </a:solidFill>
                <a:latin typeface="Calibri"/>
                <a:cs typeface="Calibri"/>
              </a:rPr>
              <a:t>memory</a:t>
            </a:r>
            <a:r>
              <a:rPr sz="1600" spc="95" dirty="0">
                <a:solidFill>
                  <a:srgbClr val="A15D0D"/>
                </a:solidFill>
                <a:latin typeface="Calibri"/>
                <a:cs typeface="Calibri"/>
              </a:rPr>
              <a:t> </a:t>
            </a:r>
            <a:r>
              <a:rPr sz="1600" dirty="0">
                <a:solidFill>
                  <a:srgbClr val="A15D0D"/>
                </a:solidFill>
                <a:latin typeface="Calibri"/>
                <a:cs typeface="Calibri"/>
              </a:rPr>
              <a:t>of</a:t>
            </a:r>
            <a:r>
              <a:rPr sz="1600" spc="85" dirty="0">
                <a:solidFill>
                  <a:srgbClr val="A15D0D"/>
                </a:solidFill>
                <a:latin typeface="Calibri"/>
                <a:cs typeface="Calibri"/>
              </a:rPr>
              <a:t> </a:t>
            </a:r>
            <a:r>
              <a:rPr sz="1600" dirty="0">
                <a:solidFill>
                  <a:srgbClr val="A15D0D"/>
                </a:solidFill>
                <a:latin typeface="Calibri"/>
                <a:cs typeface="Calibri"/>
              </a:rPr>
              <a:t>browser</a:t>
            </a:r>
            <a:r>
              <a:rPr sz="1600" spc="80" dirty="0">
                <a:solidFill>
                  <a:srgbClr val="A15D0D"/>
                </a:solidFill>
                <a:latin typeface="Calibri"/>
                <a:cs typeface="Calibri"/>
              </a:rPr>
              <a:t> </a:t>
            </a:r>
            <a:r>
              <a:rPr sz="1600" dirty="0">
                <a:solidFill>
                  <a:srgbClr val="A15D0D"/>
                </a:solidFill>
                <a:latin typeface="Calibri"/>
                <a:cs typeface="Calibri"/>
              </a:rPr>
              <a:t>before</a:t>
            </a:r>
            <a:r>
              <a:rPr sz="1600" spc="85" dirty="0">
                <a:solidFill>
                  <a:srgbClr val="A15D0D"/>
                </a:solidFill>
                <a:latin typeface="Calibri"/>
                <a:cs typeface="Calibri"/>
              </a:rPr>
              <a:t> </a:t>
            </a:r>
            <a:r>
              <a:rPr sz="1600" dirty="0">
                <a:solidFill>
                  <a:srgbClr val="A15D0D"/>
                </a:solidFill>
                <a:latin typeface="Calibri"/>
                <a:cs typeface="Calibri"/>
              </a:rPr>
              <a:t>downloading</a:t>
            </a:r>
            <a:r>
              <a:rPr sz="1600" spc="65" dirty="0">
                <a:solidFill>
                  <a:srgbClr val="A15D0D"/>
                </a:solidFill>
                <a:latin typeface="Calibri"/>
                <a:cs typeface="Calibri"/>
              </a:rPr>
              <a:t> </a:t>
            </a:r>
            <a:r>
              <a:rPr sz="1600" dirty="0">
                <a:solidFill>
                  <a:srgbClr val="A15D0D"/>
                </a:solidFill>
                <a:latin typeface="Calibri"/>
                <a:cs typeface="Calibri"/>
              </a:rPr>
              <a:t>latest</a:t>
            </a:r>
            <a:r>
              <a:rPr sz="1600" spc="85" dirty="0">
                <a:solidFill>
                  <a:srgbClr val="A15D0D"/>
                </a:solidFill>
                <a:latin typeface="Calibri"/>
                <a:cs typeface="Calibri"/>
              </a:rPr>
              <a:t> </a:t>
            </a:r>
            <a:r>
              <a:rPr sz="1600" spc="-25" dirty="0">
                <a:solidFill>
                  <a:srgbClr val="A15D0D"/>
                </a:solidFill>
                <a:latin typeface="Calibri"/>
                <a:cs typeface="Calibri"/>
              </a:rPr>
              <a:t>RPU </a:t>
            </a:r>
            <a:r>
              <a:rPr sz="1600" dirty="0">
                <a:solidFill>
                  <a:srgbClr val="A15D0D"/>
                </a:solidFill>
                <a:latin typeface="Calibri"/>
                <a:cs typeface="Calibri"/>
              </a:rPr>
              <a:t>from</a:t>
            </a:r>
            <a:r>
              <a:rPr sz="1600" spc="-45" dirty="0">
                <a:solidFill>
                  <a:srgbClr val="A15D0D"/>
                </a:solidFill>
                <a:latin typeface="Calibri"/>
                <a:cs typeface="Calibri"/>
              </a:rPr>
              <a:t> </a:t>
            </a:r>
            <a:r>
              <a:rPr sz="1600" dirty="0">
                <a:solidFill>
                  <a:srgbClr val="A15D0D"/>
                </a:solidFill>
                <a:latin typeface="Calibri"/>
                <a:cs typeface="Calibri"/>
              </a:rPr>
              <a:t>TIN</a:t>
            </a:r>
            <a:r>
              <a:rPr sz="1600" spc="-70" dirty="0">
                <a:solidFill>
                  <a:srgbClr val="A15D0D"/>
                </a:solidFill>
                <a:latin typeface="Calibri"/>
                <a:cs typeface="Calibri"/>
              </a:rPr>
              <a:t> </a:t>
            </a:r>
            <a:r>
              <a:rPr sz="1600" spc="-10" dirty="0">
                <a:solidFill>
                  <a:srgbClr val="A15D0D"/>
                </a:solidFill>
                <a:latin typeface="Calibri"/>
                <a:cs typeface="Calibri"/>
              </a:rPr>
              <a:t>website.</a:t>
            </a:r>
            <a:endParaRPr sz="1600">
              <a:latin typeface="Calibri"/>
              <a:cs typeface="Calibri"/>
            </a:endParaRPr>
          </a:p>
        </p:txBody>
      </p:sp>
      <p:sp>
        <p:nvSpPr>
          <p:cNvPr id="5" name="object 5"/>
          <p:cNvSpPr txBox="1">
            <a:spLocks noGrp="1"/>
          </p:cNvSpPr>
          <p:nvPr>
            <p:ph type="title"/>
          </p:nvPr>
        </p:nvSpPr>
        <p:spPr>
          <a:prstGeom prst="rect">
            <a:avLst/>
          </a:prstGeom>
        </p:spPr>
        <p:txBody>
          <a:bodyPr vert="horz" wrap="square" lIns="0" tIns="268985" rIns="0" bIns="0" rtlCol="0">
            <a:spAutoFit/>
          </a:bodyPr>
          <a:lstStyle/>
          <a:p>
            <a:pPr marL="3112770">
              <a:lnSpc>
                <a:spcPct val="100000"/>
              </a:lnSpc>
              <a:spcBef>
                <a:spcPts val="100"/>
              </a:spcBef>
            </a:pPr>
            <a:r>
              <a:rPr dirty="0"/>
              <a:t>What</a:t>
            </a:r>
            <a:r>
              <a:rPr spc="-40" dirty="0"/>
              <a:t> </a:t>
            </a:r>
            <a:r>
              <a:rPr dirty="0"/>
              <a:t>is</a:t>
            </a:r>
            <a:r>
              <a:rPr spc="-35" dirty="0"/>
              <a:t> </a:t>
            </a:r>
            <a:r>
              <a:rPr spc="-20" dirty="0"/>
              <a:t>RPU?</a:t>
            </a:r>
          </a:p>
        </p:txBody>
      </p:sp>
      <p:pic>
        <p:nvPicPr>
          <p:cNvPr id="8" name="Picture 7">
            <a:extLst>
              <a:ext uri="{FF2B5EF4-FFF2-40B4-BE49-F238E27FC236}">
                <a16:creationId xmlns:a16="http://schemas.microsoft.com/office/drawing/2014/main" id="{B8C9F375-2397-46A2-84D8-7F4602F76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27202" rIns="0" bIns="0" rtlCol="0">
            <a:spAutoFit/>
          </a:bodyPr>
          <a:lstStyle/>
          <a:p>
            <a:pPr marL="652780">
              <a:lnSpc>
                <a:spcPct val="100000"/>
              </a:lnSpc>
              <a:spcBef>
                <a:spcPts val="100"/>
              </a:spcBef>
            </a:pPr>
            <a:r>
              <a:rPr dirty="0"/>
              <a:t>Regular</a:t>
            </a:r>
            <a:r>
              <a:rPr spc="-95" dirty="0"/>
              <a:t> </a:t>
            </a:r>
            <a:r>
              <a:rPr spc="-10" dirty="0"/>
              <a:t>Statement</a:t>
            </a:r>
            <a:r>
              <a:rPr spc="-60"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188912" y="825817"/>
            <a:ext cx="8756015" cy="5219065"/>
            <a:chOff x="188912" y="825817"/>
            <a:chExt cx="8756015" cy="5219065"/>
          </a:xfrm>
        </p:grpSpPr>
        <p:pic>
          <p:nvPicPr>
            <p:cNvPr id="5" name="object 5"/>
            <p:cNvPicPr/>
            <p:nvPr/>
          </p:nvPicPr>
          <p:blipFill>
            <a:blip r:embed="rId2" cstate="print"/>
            <a:stretch>
              <a:fillRect/>
            </a:stretch>
          </p:blipFill>
          <p:spPr>
            <a:xfrm>
              <a:off x="199644" y="835152"/>
              <a:ext cx="8735568" cy="5199888"/>
            </a:xfrm>
            <a:prstGeom prst="rect">
              <a:avLst/>
            </a:prstGeom>
          </p:spPr>
        </p:pic>
        <p:sp>
          <p:nvSpPr>
            <p:cNvPr id="6" name="object 6"/>
            <p:cNvSpPr/>
            <p:nvPr/>
          </p:nvSpPr>
          <p:spPr>
            <a:xfrm>
              <a:off x="195072" y="830580"/>
              <a:ext cx="8745220" cy="5209540"/>
            </a:xfrm>
            <a:custGeom>
              <a:avLst/>
              <a:gdLst/>
              <a:ahLst/>
              <a:cxnLst/>
              <a:rect l="l" t="t" r="r" b="b"/>
              <a:pathLst>
                <a:path w="8745220" h="5209540">
                  <a:moveTo>
                    <a:pt x="0" y="5209032"/>
                  </a:moveTo>
                  <a:lnTo>
                    <a:pt x="8744712" y="5209032"/>
                  </a:lnTo>
                  <a:lnTo>
                    <a:pt x="8744712" y="0"/>
                  </a:lnTo>
                  <a:lnTo>
                    <a:pt x="0" y="0"/>
                  </a:lnTo>
                  <a:lnTo>
                    <a:pt x="0" y="5209032"/>
                  </a:lnTo>
                  <a:close/>
                </a:path>
              </a:pathLst>
            </a:custGeom>
            <a:ln w="9144">
              <a:solidFill>
                <a:srgbClr val="000000"/>
              </a:solidFill>
            </a:ln>
          </p:spPr>
          <p:txBody>
            <a:bodyPr wrap="square" lIns="0" tIns="0" rIns="0" bIns="0" rtlCol="0"/>
            <a:lstStyle/>
            <a:p>
              <a:endParaRPr/>
            </a:p>
          </p:txBody>
        </p:sp>
        <p:sp>
          <p:nvSpPr>
            <p:cNvPr id="7" name="object 7"/>
            <p:cNvSpPr/>
            <p:nvPr/>
          </p:nvSpPr>
          <p:spPr>
            <a:xfrm>
              <a:off x="201929" y="1829562"/>
              <a:ext cx="645160" cy="1127760"/>
            </a:xfrm>
            <a:custGeom>
              <a:avLst/>
              <a:gdLst/>
              <a:ahLst/>
              <a:cxnLst/>
              <a:rect l="l" t="t" r="r" b="b"/>
              <a:pathLst>
                <a:path w="645160" h="1127760">
                  <a:moveTo>
                    <a:pt x="0" y="150367"/>
                  </a:moveTo>
                  <a:lnTo>
                    <a:pt x="5473" y="102870"/>
                  </a:lnTo>
                  <a:lnTo>
                    <a:pt x="20726" y="61467"/>
                  </a:lnTo>
                  <a:lnTo>
                    <a:pt x="43992" y="28955"/>
                  </a:lnTo>
                  <a:lnTo>
                    <a:pt x="107441" y="0"/>
                  </a:lnTo>
                  <a:lnTo>
                    <a:pt x="537210" y="0"/>
                  </a:lnTo>
                  <a:lnTo>
                    <a:pt x="600659" y="28955"/>
                  </a:lnTo>
                  <a:lnTo>
                    <a:pt x="623925" y="61467"/>
                  </a:lnTo>
                  <a:lnTo>
                    <a:pt x="639178" y="102870"/>
                  </a:lnTo>
                  <a:lnTo>
                    <a:pt x="644652" y="150367"/>
                  </a:lnTo>
                  <a:lnTo>
                    <a:pt x="644652" y="977391"/>
                  </a:lnTo>
                  <a:lnTo>
                    <a:pt x="639178" y="1024889"/>
                  </a:lnTo>
                  <a:lnTo>
                    <a:pt x="623925" y="1066291"/>
                  </a:lnTo>
                  <a:lnTo>
                    <a:pt x="600659" y="1098803"/>
                  </a:lnTo>
                  <a:lnTo>
                    <a:pt x="537210" y="1127760"/>
                  </a:lnTo>
                  <a:lnTo>
                    <a:pt x="107441" y="1127760"/>
                  </a:lnTo>
                  <a:lnTo>
                    <a:pt x="43992" y="1098803"/>
                  </a:lnTo>
                  <a:lnTo>
                    <a:pt x="20726" y="1066291"/>
                  </a:lnTo>
                  <a:lnTo>
                    <a:pt x="5473" y="1024889"/>
                  </a:lnTo>
                  <a:lnTo>
                    <a:pt x="0" y="977391"/>
                  </a:lnTo>
                  <a:lnTo>
                    <a:pt x="0" y="150367"/>
                  </a:lnTo>
                  <a:close/>
                </a:path>
              </a:pathLst>
            </a:custGeom>
            <a:ln w="25908">
              <a:solidFill>
                <a:srgbClr val="000000"/>
              </a:solidFill>
            </a:ln>
          </p:spPr>
          <p:txBody>
            <a:bodyPr wrap="square" lIns="0" tIns="0" rIns="0" bIns="0" rtlCol="0"/>
            <a:lstStyle/>
            <a:p>
              <a:endParaRPr/>
            </a:p>
          </p:txBody>
        </p:sp>
        <p:sp>
          <p:nvSpPr>
            <p:cNvPr id="8" name="object 8"/>
            <p:cNvSpPr/>
            <p:nvPr/>
          </p:nvSpPr>
          <p:spPr>
            <a:xfrm>
              <a:off x="1103375" y="3470147"/>
              <a:ext cx="2854960" cy="784860"/>
            </a:xfrm>
            <a:custGeom>
              <a:avLst/>
              <a:gdLst/>
              <a:ahLst/>
              <a:cxnLst/>
              <a:rect l="l" t="t" r="r" b="b"/>
              <a:pathLst>
                <a:path w="2854960" h="784860">
                  <a:moveTo>
                    <a:pt x="2854452" y="0"/>
                  </a:moveTo>
                  <a:lnTo>
                    <a:pt x="1229741" y="259206"/>
                  </a:lnTo>
                  <a:lnTo>
                    <a:pt x="87845" y="259206"/>
                  </a:lnTo>
                  <a:lnTo>
                    <a:pt x="53644" y="266064"/>
                  </a:lnTo>
                  <a:lnTo>
                    <a:pt x="25717" y="284860"/>
                  </a:lnTo>
                  <a:lnTo>
                    <a:pt x="6896" y="312674"/>
                  </a:lnTo>
                  <a:lnTo>
                    <a:pt x="0" y="346709"/>
                  </a:lnTo>
                  <a:lnTo>
                    <a:pt x="0" y="697102"/>
                  </a:lnTo>
                  <a:lnTo>
                    <a:pt x="6896" y="731138"/>
                  </a:lnTo>
                  <a:lnTo>
                    <a:pt x="25717" y="758951"/>
                  </a:lnTo>
                  <a:lnTo>
                    <a:pt x="53644" y="777747"/>
                  </a:lnTo>
                  <a:lnTo>
                    <a:pt x="87845" y="784606"/>
                  </a:lnTo>
                  <a:lnTo>
                    <a:pt x="2020189" y="784606"/>
                  </a:lnTo>
                  <a:lnTo>
                    <a:pt x="2054479" y="777747"/>
                  </a:lnTo>
                  <a:lnTo>
                    <a:pt x="2082419" y="758951"/>
                  </a:lnTo>
                  <a:lnTo>
                    <a:pt x="2101215" y="731138"/>
                  </a:lnTo>
                  <a:lnTo>
                    <a:pt x="2108073" y="697102"/>
                  </a:lnTo>
                  <a:lnTo>
                    <a:pt x="2108073" y="346709"/>
                  </a:lnTo>
                  <a:lnTo>
                    <a:pt x="2101215" y="312674"/>
                  </a:lnTo>
                  <a:lnTo>
                    <a:pt x="2082419" y="284860"/>
                  </a:lnTo>
                  <a:lnTo>
                    <a:pt x="2054479" y="266064"/>
                  </a:lnTo>
                  <a:lnTo>
                    <a:pt x="2020189" y="259206"/>
                  </a:lnTo>
                  <a:lnTo>
                    <a:pt x="1756664" y="259206"/>
                  </a:lnTo>
                  <a:lnTo>
                    <a:pt x="2854452" y="0"/>
                  </a:lnTo>
                  <a:close/>
                </a:path>
              </a:pathLst>
            </a:custGeom>
            <a:solidFill>
              <a:srgbClr val="F3B46C"/>
            </a:solidFill>
          </p:spPr>
          <p:txBody>
            <a:bodyPr wrap="square" lIns="0" tIns="0" rIns="0" bIns="0" rtlCol="0"/>
            <a:lstStyle/>
            <a:p>
              <a:endParaRPr/>
            </a:p>
          </p:txBody>
        </p:sp>
        <p:sp>
          <p:nvSpPr>
            <p:cNvPr id="9" name="object 9"/>
            <p:cNvSpPr/>
            <p:nvPr/>
          </p:nvSpPr>
          <p:spPr>
            <a:xfrm>
              <a:off x="1103375" y="3470147"/>
              <a:ext cx="2854960" cy="784860"/>
            </a:xfrm>
            <a:custGeom>
              <a:avLst/>
              <a:gdLst/>
              <a:ahLst/>
              <a:cxnLst/>
              <a:rect l="l" t="t" r="r" b="b"/>
              <a:pathLst>
                <a:path w="2854960" h="784860">
                  <a:moveTo>
                    <a:pt x="2854452" y="0"/>
                  </a:moveTo>
                  <a:lnTo>
                    <a:pt x="1229741" y="259206"/>
                  </a:lnTo>
                  <a:lnTo>
                    <a:pt x="87845" y="259206"/>
                  </a:lnTo>
                  <a:lnTo>
                    <a:pt x="53644" y="266064"/>
                  </a:lnTo>
                  <a:lnTo>
                    <a:pt x="25717" y="284860"/>
                  </a:lnTo>
                  <a:lnTo>
                    <a:pt x="6896" y="312674"/>
                  </a:lnTo>
                  <a:lnTo>
                    <a:pt x="0" y="346709"/>
                  </a:lnTo>
                  <a:lnTo>
                    <a:pt x="0" y="697102"/>
                  </a:lnTo>
                  <a:lnTo>
                    <a:pt x="6896" y="731138"/>
                  </a:lnTo>
                  <a:lnTo>
                    <a:pt x="25717" y="758951"/>
                  </a:lnTo>
                  <a:lnTo>
                    <a:pt x="53644" y="777747"/>
                  </a:lnTo>
                  <a:lnTo>
                    <a:pt x="87845" y="784606"/>
                  </a:lnTo>
                  <a:lnTo>
                    <a:pt x="2020189" y="784606"/>
                  </a:lnTo>
                  <a:lnTo>
                    <a:pt x="2054479" y="777747"/>
                  </a:lnTo>
                  <a:lnTo>
                    <a:pt x="2082419" y="758951"/>
                  </a:lnTo>
                  <a:lnTo>
                    <a:pt x="2101215" y="731138"/>
                  </a:lnTo>
                  <a:lnTo>
                    <a:pt x="2108073" y="697102"/>
                  </a:lnTo>
                  <a:lnTo>
                    <a:pt x="2108073" y="346709"/>
                  </a:lnTo>
                  <a:lnTo>
                    <a:pt x="2101215" y="312674"/>
                  </a:lnTo>
                  <a:lnTo>
                    <a:pt x="2082419" y="284860"/>
                  </a:lnTo>
                  <a:lnTo>
                    <a:pt x="2054479" y="266064"/>
                  </a:lnTo>
                  <a:lnTo>
                    <a:pt x="2020189" y="259206"/>
                  </a:lnTo>
                  <a:lnTo>
                    <a:pt x="1756664" y="259206"/>
                  </a:lnTo>
                  <a:lnTo>
                    <a:pt x="2854452" y="0"/>
                  </a:lnTo>
                  <a:close/>
                </a:path>
              </a:pathLst>
            </a:custGeom>
            <a:ln w="9144">
              <a:solidFill>
                <a:srgbClr val="000000"/>
              </a:solidFill>
            </a:ln>
          </p:spPr>
          <p:txBody>
            <a:bodyPr wrap="square" lIns="0" tIns="0" rIns="0" bIns="0" rtlCol="0"/>
            <a:lstStyle/>
            <a:p>
              <a:endParaRPr/>
            </a:p>
          </p:txBody>
        </p:sp>
        <p:sp>
          <p:nvSpPr>
            <p:cNvPr id="10" name="object 10"/>
            <p:cNvSpPr/>
            <p:nvPr/>
          </p:nvSpPr>
          <p:spPr>
            <a:xfrm>
              <a:off x="963168" y="2979419"/>
              <a:ext cx="620395" cy="774065"/>
            </a:xfrm>
            <a:custGeom>
              <a:avLst/>
              <a:gdLst/>
              <a:ahLst/>
              <a:cxnLst/>
              <a:rect l="l" t="t" r="r" b="b"/>
              <a:pathLst>
                <a:path w="620394" h="774064">
                  <a:moveTo>
                    <a:pt x="0" y="0"/>
                  </a:moveTo>
                  <a:lnTo>
                    <a:pt x="2730" y="20446"/>
                  </a:lnTo>
                  <a:lnTo>
                    <a:pt x="602995" y="773937"/>
                  </a:lnTo>
                  <a:lnTo>
                    <a:pt x="620268" y="761237"/>
                  </a:lnTo>
                  <a:lnTo>
                    <a:pt x="19938" y="7874"/>
                  </a:lnTo>
                  <a:lnTo>
                    <a:pt x="0" y="0"/>
                  </a:lnTo>
                  <a:close/>
                </a:path>
              </a:pathLst>
            </a:custGeom>
            <a:solidFill>
              <a:srgbClr val="500000"/>
            </a:solidFill>
          </p:spPr>
          <p:txBody>
            <a:bodyPr wrap="square" lIns="0" tIns="0" rIns="0" bIns="0" rtlCol="0"/>
            <a:lstStyle/>
            <a:p>
              <a:endParaRPr/>
            </a:p>
          </p:txBody>
        </p:sp>
        <p:pic>
          <p:nvPicPr>
            <p:cNvPr id="11" name="object 11"/>
            <p:cNvPicPr/>
            <p:nvPr/>
          </p:nvPicPr>
          <p:blipFill>
            <a:blip r:embed="rId3" cstate="print"/>
            <a:stretch>
              <a:fillRect/>
            </a:stretch>
          </p:blipFill>
          <p:spPr>
            <a:xfrm>
              <a:off x="931163" y="2932175"/>
              <a:ext cx="114300" cy="140208"/>
            </a:xfrm>
            <a:prstGeom prst="rect">
              <a:avLst/>
            </a:prstGeom>
          </p:spPr>
        </p:pic>
        <p:sp>
          <p:nvSpPr>
            <p:cNvPr id="12" name="object 12"/>
            <p:cNvSpPr/>
            <p:nvPr/>
          </p:nvSpPr>
          <p:spPr>
            <a:xfrm>
              <a:off x="3690365" y="3278886"/>
              <a:ext cx="1727835" cy="259079"/>
            </a:xfrm>
            <a:custGeom>
              <a:avLst/>
              <a:gdLst/>
              <a:ahLst/>
              <a:cxnLst/>
              <a:rect l="l" t="t" r="r" b="b"/>
              <a:pathLst>
                <a:path w="1727835" h="259079">
                  <a:moveTo>
                    <a:pt x="0" y="129539"/>
                  </a:moveTo>
                  <a:lnTo>
                    <a:pt x="30861" y="95123"/>
                  </a:lnTo>
                  <a:lnTo>
                    <a:pt x="83185" y="74040"/>
                  </a:lnTo>
                  <a:lnTo>
                    <a:pt x="158114" y="54863"/>
                  </a:lnTo>
                  <a:lnTo>
                    <a:pt x="203200" y="46100"/>
                  </a:lnTo>
                  <a:lnTo>
                    <a:pt x="252984" y="37973"/>
                  </a:lnTo>
                  <a:lnTo>
                    <a:pt x="307339" y="30479"/>
                  </a:lnTo>
                  <a:lnTo>
                    <a:pt x="365760" y="23749"/>
                  </a:lnTo>
                  <a:lnTo>
                    <a:pt x="427863" y="17652"/>
                  </a:lnTo>
                  <a:lnTo>
                    <a:pt x="493522" y="12573"/>
                  </a:lnTo>
                  <a:lnTo>
                    <a:pt x="562356" y="8000"/>
                  </a:lnTo>
                  <a:lnTo>
                    <a:pt x="634111" y="4572"/>
                  </a:lnTo>
                  <a:lnTo>
                    <a:pt x="708533" y="2031"/>
                  </a:lnTo>
                  <a:lnTo>
                    <a:pt x="785241" y="635"/>
                  </a:lnTo>
                  <a:lnTo>
                    <a:pt x="863854" y="0"/>
                  </a:lnTo>
                  <a:lnTo>
                    <a:pt x="942467" y="635"/>
                  </a:lnTo>
                  <a:lnTo>
                    <a:pt x="1019175" y="2031"/>
                  </a:lnTo>
                  <a:lnTo>
                    <a:pt x="1093597" y="4572"/>
                  </a:lnTo>
                  <a:lnTo>
                    <a:pt x="1165352" y="8000"/>
                  </a:lnTo>
                  <a:lnTo>
                    <a:pt x="1234186" y="12573"/>
                  </a:lnTo>
                  <a:lnTo>
                    <a:pt x="1299845" y="17652"/>
                  </a:lnTo>
                  <a:lnTo>
                    <a:pt x="1361948" y="23749"/>
                  </a:lnTo>
                  <a:lnTo>
                    <a:pt x="1420368" y="30479"/>
                  </a:lnTo>
                  <a:lnTo>
                    <a:pt x="1474724" y="37973"/>
                  </a:lnTo>
                  <a:lnTo>
                    <a:pt x="1524508" y="46100"/>
                  </a:lnTo>
                  <a:lnTo>
                    <a:pt x="1569593" y="54863"/>
                  </a:lnTo>
                  <a:lnTo>
                    <a:pt x="1609725" y="64135"/>
                  </a:lnTo>
                  <a:lnTo>
                    <a:pt x="1673606" y="84327"/>
                  </a:lnTo>
                  <a:lnTo>
                    <a:pt x="1713738" y="106172"/>
                  </a:lnTo>
                  <a:lnTo>
                    <a:pt x="1727708" y="129539"/>
                  </a:lnTo>
                  <a:lnTo>
                    <a:pt x="1724152" y="141350"/>
                  </a:lnTo>
                  <a:lnTo>
                    <a:pt x="1673606" y="174751"/>
                  </a:lnTo>
                  <a:lnTo>
                    <a:pt x="1609725" y="194944"/>
                  </a:lnTo>
                  <a:lnTo>
                    <a:pt x="1569593" y="204215"/>
                  </a:lnTo>
                  <a:lnTo>
                    <a:pt x="1524508" y="212978"/>
                  </a:lnTo>
                  <a:lnTo>
                    <a:pt x="1474724" y="221106"/>
                  </a:lnTo>
                  <a:lnTo>
                    <a:pt x="1420368" y="228600"/>
                  </a:lnTo>
                  <a:lnTo>
                    <a:pt x="1361948" y="235330"/>
                  </a:lnTo>
                  <a:lnTo>
                    <a:pt x="1299845" y="241426"/>
                  </a:lnTo>
                  <a:lnTo>
                    <a:pt x="1234186" y="246506"/>
                  </a:lnTo>
                  <a:lnTo>
                    <a:pt x="1165352" y="251078"/>
                  </a:lnTo>
                  <a:lnTo>
                    <a:pt x="1093597" y="254508"/>
                  </a:lnTo>
                  <a:lnTo>
                    <a:pt x="1019175" y="256921"/>
                  </a:lnTo>
                  <a:lnTo>
                    <a:pt x="942467" y="258444"/>
                  </a:lnTo>
                  <a:lnTo>
                    <a:pt x="863854" y="259079"/>
                  </a:lnTo>
                  <a:lnTo>
                    <a:pt x="785241" y="258444"/>
                  </a:lnTo>
                  <a:lnTo>
                    <a:pt x="708533" y="256921"/>
                  </a:lnTo>
                  <a:lnTo>
                    <a:pt x="634111" y="254508"/>
                  </a:lnTo>
                  <a:lnTo>
                    <a:pt x="562356" y="251078"/>
                  </a:lnTo>
                  <a:lnTo>
                    <a:pt x="493522" y="246506"/>
                  </a:lnTo>
                  <a:lnTo>
                    <a:pt x="427863" y="241426"/>
                  </a:lnTo>
                  <a:lnTo>
                    <a:pt x="365760" y="235330"/>
                  </a:lnTo>
                  <a:lnTo>
                    <a:pt x="307339" y="228600"/>
                  </a:lnTo>
                  <a:lnTo>
                    <a:pt x="252984" y="221106"/>
                  </a:lnTo>
                  <a:lnTo>
                    <a:pt x="203200" y="212978"/>
                  </a:lnTo>
                  <a:lnTo>
                    <a:pt x="158114" y="204215"/>
                  </a:lnTo>
                  <a:lnTo>
                    <a:pt x="117983" y="194944"/>
                  </a:lnTo>
                  <a:lnTo>
                    <a:pt x="54101" y="174751"/>
                  </a:lnTo>
                  <a:lnTo>
                    <a:pt x="13970" y="152908"/>
                  </a:lnTo>
                  <a:lnTo>
                    <a:pt x="0" y="129539"/>
                  </a:lnTo>
                  <a:close/>
                </a:path>
              </a:pathLst>
            </a:custGeom>
            <a:ln w="25908">
              <a:solidFill>
                <a:srgbClr val="380000"/>
              </a:solidFill>
            </a:ln>
          </p:spPr>
          <p:txBody>
            <a:bodyPr wrap="square" lIns="0" tIns="0" rIns="0" bIns="0" rtlCol="0"/>
            <a:lstStyle/>
            <a:p>
              <a:endParaRPr/>
            </a:p>
          </p:txBody>
        </p:sp>
        <p:sp>
          <p:nvSpPr>
            <p:cNvPr id="13" name="object 13"/>
            <p:cNvSpPr/>
            <p:nvPr/>
          </p:nvSpPr>
          <p:spPr>
            <a:xfrm>
              <a:off x="4302252" y="3712463"/>
              <a:ext cx="2330450" cy="1158240"/>
            </a:xfrm>
            <a:custGeom>
              <a:avLst/>
              <a:gdLst/>
              <a:ahLst/>
              <a:cxnLst/>
              <a:rect l="l" t="t" r="r" b="b"/>
              <a:pathLst>
                <a:path w="2330450" h="1158239">
                  <a:moveTo>
                    <a:pt x="0" y="0"/>
                  </a:moveTo>
                  <a:lnTo>
                    <a:pt x="741934" y="382016"/>
                  </a:lnTo>
                  <a:lnTo>
                    <a:pt x="538734" y="382016"/>
                  </a:lnTo>
                  <a:lnTo>
                    <a:pt x="494157" y="392303"/>
                  </a:lnTo>
                  <a:lnTo>
                    <a:pt x="457835" y="419988"/>
                  </a:lnTo>
                  <a:lnTo>
                    <a:pt x="433324" y="461137"/>
                  </a:lnTo>
                  <a:lnTo>
                    <a:pt x="424307" y="511302"/>
                  </a:lnTo>
                  <a:lnTo>
                    <a:pt x="424307" y="1028573"/>
                  </a:lnTo>
                  <a:lnTo>
                    <a:pt x="433324" y="1078865"/>
                  </a:lnTo>
                  <a:lnTo>
                    <a:pt x="457835" y="1120013"/>
                  </a:lnTo>
                  <a:lnTo>
                    <a:pt x="494157" y="1147572"/>
                  </a:lnTo>
                  <a:lnTo>
                    <a:pt x="538734" y="1157859"/>
                  </a:lnTo>
                  <a:lnTo>
                    <a:pt x="2215642" y="1157859"/>
                  </a:lnTo>
                  <a:lnTo>
                    <a:pt x="2260092" y="1147572"/>
                  </a:lnTo>
                  <a:lnTo>
                    <a:pt x="2296414" y="1120013"/>
                  </a:lnTo>
                  <a:lnTo>
                    <a:pt x="2320925" y="1078865"/>
                  </a:lnTo>
                  <a:lnTo>
                    <a:pt x="2329942" y="1028573"/>
                  </a:lnTo>
                  <a:lnTo>
                    <a:pt x="2329942" y="511302"/>
                  </a:lnTo>
                  <a:lnTo>
                    <a:pt x="2320925" y="461137"/>
                  </a:lnTo>
                  <a:lnTo>
                    <a:pt x="2296414" y="419988"/>
                  </a:lnTo>
                  <a:lnTo>
                    <a:pt x="2260092" y="392303"/>
                  </a:lnTo>
                  <a:lnTo>
                    <a:pt x="2215642" y="382016"/>
                  </a:lnTo>
                  <a:lnTo>
                    <a:pt x="1218311" y="382016"/>
                  </a:lnTo>
                  <a:lnTo>
                    <a:pt x="0" y="0"/>
                  </a:lnTo>
                  <a:close/>
                </a:path>
              </a:pathLst>
            </a:custGeom>
            <a:solidFill>
              <a:srgbClr val="F3B46C"/>
            </a:solidFill>
          </p:spPr>
          <p:txBody>
            <a:bodyPr wrap="square" lIns="0" tIns="0" rIns="0" bIns="0" rtlCol="0"/>
            <a:lstStyle/>
            <a:p>
              <a:endParaRPr/>
            </a:p>
          </p:txBody>
        </p:sp>
        <p:sp>
          <p:nvSpPr>
            <p:cNvPr id="14" name="object 14"/>
            <p:cNvSpPr/>
            <p:nvPr/>
          </p:nvSpPr>
          <p:spPr>
            <a:xfrm>
              <a:off x="4302252" y="3712463"/>
              <a:ext cx="2330450" cy="1158240"/>
            </a:xfrm>
            <a:custGeom>
              <a:avLst/>
              <a:gdLst/>
              <a:ahLst/>
              <a:cxnLst/>
              <a:rect l="l" t="t" r="r" b="b"/>
              <a:pathLst>
                <a:path w="2330450" h="1158239">
                  <a:moveTo>
                    <a:pt x="2329942" y="511302"/>
                  </a:moveTo>
                  <a:lnTo>
                    <a:pt x="2320925" y="461137"/>
                  </a:lnTo>
                  <a:lnTo>
                    <a:pt x="2296414" y="419988"/>
                  </a:lnTo>
                  <a:lnTo>
                    <a:pt x="2260092" y="392303"/>
                  </a:lnTo>
                  <a:lnTo>
                    <a:pt x="2215642" y="382016"/>
                  </a:lnTo>
                  <a:lnTo>
                    <a:pt x="1218311" y="382016"/>
                  </a:lnTo>
                  <a:lnTo>
                    <a:pt x="0" y="0"/>
                  </a:lnTo>
                  <a:lnTo>
                    <a:pt x="741934" y="382016"/>
                  </a:lnTo>
                  <a:lnTo>
                    <a:pt x="538734" y="382016"/>
                  </a:lnTo>
                  <a:lnTo>
                    <a:pt x="494157" y="392303"/>
                  </a:lnTo>
                  <a:lnTo>
                    <a:pt x="457835" y="419988"/>
                  </a:lnTo>
                  <a:lnTo>
                    <a:pt x="433324" y="461137"/>
                  </a:lnTo>
                  <a:lnTo>
                    <a:pt x="424307" y="511302"/>
                  </a:lnTo>
                  <a:lnTo>
                    <a:pt x="424307" y="1028573"/>
                  </a:lnTo>
                  <a:lnTo>
                    <a:pt x="433324" y="1078865"/>
                  </a:lnTo>
                  <a:lnTo>
                    <a:pt x="457835" y="1120013"/>
                  </a:lnTo>
                  <a:lnTo>
                    <a:pt x="494157" y="1147572"/>
                  </a:lnTo>
                  <a:lnTo>
                    <a:pt x="538734" y="1157859"/>
                  </a:lnTo>
                  <a:lnTo>
                    <a:pt x="2215642" y="1157859"/>
                  </a:lnTo>
                  <a:lnTo>
                    <a:pt x="2260092" y="1147572"/>
                  </a:lnTo>
                  <a:lnTo>
                    <a:pt x="2296414" y="1120013"/>
                  </a:lnTo>
                  <a:lnTo>
                    <a:pt x="2320925" y="1078865"/>
                  </a:lnTo>
                  <a:lnTo>
                    <a:pt x="2329942" y="1028573"/>
                  </a:lnTo>
                  <a:lnTo>
                    <a:pt x="2329942" y="511302"/>
                  </a:lnTo>
                  <a:close/>
                </a:path>
              </a:pathLst>
            </a:custGeom>
            <a:ln w="9143">
              <a:solidFill>
                <a:srgbClr val="000000"/>
              </a:solidFill>
            </a:ln>
          </p:spPr>
          <p:txBody>
            <a:bodyPr wrap="square" lIns="0" tIns="0" rIns="0" bIns="0" rtlCol="0"/>
            <a:lstStyle/>
            <a:p>
              <a:endParaRPr/>
            </a:p>
          </p:txBody>
        </p:sp>
      </p:grpSp>
      <p:sp>
        <p:nvSpPr>
          <p:cNvPr id="15" name="object 15"/>
          <p:cNvSpPr txBox="1"/>
          <p:nvPr/>
        </p:nvSpPr>
        <p:spPr>
          <a:xfrm>
            <a:off x="1204671" y="3798823"/>
            <a:ext cx="1664970" cy="452755"/>
          </a:xfrm>
          <a:prstGeom prst="rect">
            <a:avLst/>
          </a:prstGeom>
        </p:spPr>
        <p:txBody>
          <a:bodyPr vert="horz" wrap="square" lIns="0" tIns="12700" rIns="0" bIns="0" rtlCol="0">
            <a:spAutoFit/>
          </a:bodyPr>
          <a:lstStyle/>
          <a:p>
            <a:pPr marL="241300" marR="5080" indent="-229235">
              <a:lnSpc>
                <a:spcPct val="100000"/>
              </a:lnSpc>
              <a:spcBef>
                <a:spcPts val="100"/>
              </a:spcBef>
            </a:pPr>
            <a:r>
              <a:rPr sz="1400" dirty="0">
                <a:latin typeface="Calibri"/>
                <a:cs typeface="Calibri"/>
              </a:rPr>
              <a:t>1.</a:t>
            </a:r>
            <a:r>
              <a:rPr sz="1400" spc="-50" dirty="0">
                <a:latin typeface="Calibri"/>
                <a:cs typeface="Calibri"/>
              </a:rPr>
              <a:t> </a:t>
            </a:r>
            <a:r>
              <a:rPr sz="1400" spc="-10" dirty="0">
                <a:latin typeface="Calibri"/>
                <a:cs typeface="Calibri"/>
              </a:rPr>
              <a:t>Enter</a:t>
            </a:r>
            <a:r>
              <a:rPr sz="1400" spc="-25" dirty="0">
                <a:latin typeface="Calibri"/>
                <a:cs typeface="Calibri"/>
              </a:rPr>
              <a:t> </a:t>
            </a:r>
            <a:r>
              <a:rPr sz="1400" spc="-35" dirty="0">
                <a:latin typeface="Calibri"/>
                <a:cs typeface="Calibri"/>
              </a:rPr>
              <a:t>number</a:t>
            </a:r>
            <a:r>
              <a:rPr sz="1400" spc="-30" dirty="0">
                <a:latin typeface="Calibri"/>
                <a:cs typeface="Calibri"/>
              </a:rPr>
              <a:t> </a:t>
            </a:r>
            <a:r>
              <a:rPr sz="1400" spc="-20" dirty="0">
                <a:latin typeface="Calibri"/>
                <a:cs typeface="Calibri"/>
              </a:rPr>
              <a:t>of</a:t>
            </a:r>
            <a:r>
              <a:rPr sz="1400" spc="-70" dirty="0">
                <a:latin typeface="Calibri"/>
                <a:cs typeface="Calibri"/>
              </a:rPr>
              <a:t> </a:t>
            </a:r>
            <a:r>
              <a:rPr sz="1400" spc="-25" dirty="0">
                <a:latin typeface="Calibri"/>
                <a:cs typeface="Calibri"/>
              </a:rPr>
              <a:t>row </a:t>
            </a:r>
            <a:r>
              <a:rPr sz="1400" dirty="0">
                <a:latin typeface="Calibri"/>
                <a:cs typeface="Calibri"/>
              </a:rPr>
              <a:t>to</a:t>
            </a:r>
            <a:r>
              <a:rPr sz="1400" spc="-20" dirty="0">
                <a:latin typeface="Calibri"/>
                <a:cs typeface="Calibri"/>
              </a:rPr>
              <a:t> </a:t>
            </a:r>
            <a:r>
              <a:rPr sz="1400" spc="-10" dirty="0">
                <a:latin typeface="Calibri"/>
                <a:cs typeface="Calibri"/>
              </a:rPr>
              <a:t>be</a:t>
            </a:r>
            <a:r>
              <a:rPr sz="1400" spc="-65" dirty="0">
                <a:latin typeface="Calibri"/>
                <a:cs typeface="Calibri"/>
              </a:rPr>
              <a:t> </a:t>
            </a:r>
            <a:r>
              <a:rPr sz="1400" spc="-10" dirty="0">
                <a:latin typeface="Calibri"/>
                <a:cs typeface="Calibri"/>
              </a:rPr>
              <a:t>deleted</a:t>
            </a:r>
            <a:endParaRPr sz="1400">
              <a:latin typeface="Calibri"/>
              <a:cs typeface="Calibri"/>
            </a:endParaRPr>
          </a:p>
        </p:txBody>
      </p:sp>
      <p:grpSp>
        <p:nvGrpSpPr>
          <p:cNvPr id="16" name="object 16"/>
          <p:cNvGrpSpPr/>
          <p:nvPr/>
        </p:nvGrpSpPr>
        <p:grpSpPr>
          <a:xfrm>
            <a:off x="2592323" y="4943855"/>
            <a:ext cx="3630295" cy="821690"/>
            <a:chOff x="2592323" y="4943855"/>
            <a:chExt cx="3630295" cy="821690"/>
          </a:xfrm>
        </p:grpSpPr>
        <p:sp>
          <p:nvSpPr>
            <p:cNvPr id="17" name="object 17"/>
            <p:cNvSpPr/>
            <p:nvPr/>
          </p:nvSpPr>
          <p:spPr>
            <a:xfrm>
              <a:off x="2596895" y="4948427"/>
              <a:ext cx="3621404" cy="812165"/>
            </a:xfrm>
            <a:custGeom>
              <a:avLst/>
              <a:gdLst/>
              <a:ahLst/>
              <a:cxnLst/>
              <a:rect l="l" t="t" r="r" b="b"/>
              <a:pathLst>
                <a:path w="3621404" h="812164">
                  <a:moveTo>
                    <a:pt x="3486912" y="0"/>
                  </a:moveTo>
                  <a:lnTo>
                    <a:pt x="134112" y="0"/>
                  </a:lnTo>
                  <a:lnTo>
                    <a:pt x="81915" y="6858"/>
                  </a:lnTo>
                  <a:lnTo>
                    <a:pt x="39243" y="25273"/>
                  </a:lnTo>
                  <a:lnTo>
                    <a:pt x="10541" y="52959"/>
                  </a:lnTo>
                  <a:lnTo>
                    <a:pt x="0" y="86614"/>
                  </a:lnTo>
                  <a:lnTo>
                    <a:pt x="0" y="433197"/>
                  </a:lnTo>
                  <a:lnTo>
                    <a:pt x="10541" y="466979"/>
                  </a:lnTo>
                  <a:lnTo>
                    <a:pt x="39243" y="494538"/>
                  </a:lnTo>
                  <a:lnTo>
                    <a:pt x="81915" y="513080"/>
                  </a:lnTo>
                  <a:lnTo>
                    <a:pt x="134112" y="519811"/>
                  </a:lnTo>
                  <a:lnTo>
                    <a:pt x="2112264" y="519811"/>
                  </a:lnTo>
                  <a:lnTo>
                    <a:pt x="3157728" y="812063"/>
                  </a:lnTo>
                  <a:lnTo>
                    <a:pt x="3017520" y="519811"/>
                  </a:lnTo>
                  <a:lnTo>
                    <a:pt x="3486912" y="519811"/>
                  </a:lnTo>
                  <a:lnTo>
                    <a:pt x="3539108" y="513080"/>
                  </a:lnTo>
                  <a:lnTo>
                    <a:pt x="3581780" y="494538"/>
                  </a:lnTo>
                  <a:lnTo>
                    <a:pt x="3610482" y="466979"/>
                  </a:lnTo>
                  <a:lnTo>
                    <a:pt x="3621024" y="433197"/>
                  </a:lnTo>
                  <a:lnTo>
                    <a:pt x="3621024" y="86614"/>
                  </a:lnTo>
                  <a:lnTo>
                    <a:pt x="3610482" y="52959"/>
                  </a:lnTo>
                  <a:lnTo>
                    <a:pt x="3581780" y="25273"/>
                  </a:lnTo>
                  <a:lnTo>
                    <a:pt x="3539108" y="6858"/>
                  </a:lnTo>
                  <a:lnTo>
                    <a:pt x="3486912" y="0"/>
                  </a:lnTo>
                  <a:close/>
                </a:path>
              </a:pathLst>
            </a:custGeom>
            <a:solidFill>
              <a:srgbClr val="F3B46C"/>
            </a:solidFill>
          </p:spPr>
          <p:txBody>
            <a:bodyPr wrap="square" lIns="0" tIns="0" rIns="0" bIns="0" rtlCol="0"/>
            <a:lstStyle/>
            <a:p>
              <a:endParaRPr/>
            </a:p>
          </p:txBody>
        </p:sp>
        <p:sp>
          <p:nvSpPr>
            <p:cNvPr id="18" name="object 18"/>
            <p:cNvSpPr/>
            <p:nvPr/>
          </p:nvSpPr>
          <p:spPr>
            <a:xfrm>
              <a:off x="2596895" y="4948427"/>
              <a:ext cx="3621404" cy="812165"/>
            </a:xfrm>
            <a:custGeom>
              <a:avLst/>
              <a:gdLst/>
              <a:ahLst/>
              <a:cxnLst/>
              <a:rect l="l" t="t" r="r" b="b"/>
              <a:pathLst>
                <a:path w="3621404" h="812164">
                  <a:moveTo>
                    <a:pt x="3621024" y="86614"/>
                  </a:moveTo>
                  <a:lnTo>
                    <a:pt x="3610482" y="52959"/>
                  </a:lnTo>
                  <a:lnTo>
                    <a:pt x="3581780" y="25273"/>
                  </a:lnTo>
                  <a:lnTo>
                    <a:pt x="3539108" y="6858"/>
                  </a:lnTo>
                  <a:lnTo>
                    <a:pt x="3486912" y="0"/>
                  </a:lnTo>
                  <a:lnTo>
                    <a:pt x="134112" y="0"/>
                  </a:lnTo>
                  <a:lnTo>
                    <a:pt x="81915" y="6858"/>
                  </a:lnTo>
                  <a:lnTo>
                    <a:pt x="39243" y="25273"/>
                  </a:lnTo>
                  <a:lnTo>
                    <a:pt x="10541" y="52959"/>
                  </a:lnTo>
                  <a:lnTo>
                    <a:pt x="0" y="86614"/>
                  </a:lnTo>
                  <a:lnTo>
                    <a:pt x="0" y="433197"/>
                  </a:lnTo>
                  <a:lnTo>
                    <a:pt x="10541" y="466979"/>
                  </a:lnTo>
                  <a:lnTo>
                    <a:pt x="39243" y="494538"/>
                  </a:lnTo>
                  <a:lnTo>
                    <a:pt x="81915" y="513080"/>
                  </a:lnTo>
                  <a:lnTo>
                    <a:pt x="134112" y="519811"/>
                  </a:lnTo>
                  <a:lnTo>
                    <a:pt x="2112264" y="519811"/>
                  </a:lnTo>
                  <a:lnTo>
                    <a:pt x="3157728" y="812063"/>
                  </a:lnTo>
                  <a:lnTo>
                    <a:pt x="3017520" y="519811"/>
                  </a:lnTo>
                  <a:lnTo>
                    <a:pt x="3486912" y="519811"/>
                  </a:lnTo>
                  <a:lnTo>
                    <a:pt x="3539108" y="513080"/>
                  </a:lnTo>
                  <a:lnTo>
                    <a:pt x="3581780" y="494538"/>
                  </a:lnTo>
                  <a:lnTo>
                    <a:pt x="3610482" y="466979"/>
                  </a:lnTo>
                  <a:lnTo>
                    <a:pt x="3621024" y="433197"/>
                  </a:lnTo>
                  <a:lnTo>
                    <a:pt x="3621024" y="86614"/>
                  </a:lnTo>
                  <a:close/>
                </a:path>
              </a:pathLst>
            </a:custGeom>
            <a:ln w="9144">
              <a:solidFill>
                <a:srgbClr val="000000"/>
              </a:solidFill>
            </a:ln>
          </p:spPr>
          <p:txBody>
            <a:bodyPr wrap="square" lIns="0" tIns="0" rIns="0" bIns="0" rtlCol="0"/>
            <a:lstStyle/>
            <a:p>
              <a:endParaRPr/>
            </a:p>
          </p:txBody>
        </p:sp>
      </p:grpSp>
      <p:sp>
        <p:nvSpPr>
          <p:cNvPr id="19" name="object 19"/>
          <p:cNvSpPr txBox="1"/>
          <p:nvPr/>
        </p:nvSpPr>
        <p:spPr>
          <a:xfrm>
            <a:off x="2695448" y="4198365"/>
            <a:ext cx="3944620" cy="1202690"/>
          </a:xfrm>
          <a:prstGeom prst="rect">
            <a:avLst/>
          </a:prstGeom>
        </p:spPr>
        <p:txBody>
          <a:bodyPr vert="horz" wrap="square" lIns="0" tIns="12700" rIns="0" bIns="0" rtlCol="0">
            <a:spAutoFit/>
          </a:bodyPr>
          <a:lstStyle/>
          <a:p>
            <a:pPr marL="2282190" marR="5080" indent="-228600">
              <a:lnSpc>
                <a:spcPct val="100000"/>
              </a:lnSpc>
              <a:spcBef>
                <a:spcPts val="100"/>
              </a:spcBef>
            </a:pPr>
            <a:r>
              <a:rPr sz="1400" dirty="0">
                <a:latin typeface="Calibri"/>
                <a:cs typeface="Calibri"/>
              </a:rPr>
              <a:t>2.</a:t>
            </a:r>
            <a:r>
              <a:rPr sz="1400" spc="-35" dirty="0">
                <a:latin typeface="Calibri"/>
                <a:cs typeface="Calibri"/>
              </a:rPr>
              <a:t> </a:t>
            </a:r>
            <a:r>
              <a:rPr sz="1400" dirty="0">
                <a:latin typeface="Calibri"/>
                <a:cs typeface="Calibri"/>
              </a:rPr>
              <a:t>After</a:t>
            </a:r>
            <a:r>
              <a:rPr sz="1400" spc="254" dirty="0">
                <a:latin typeface="Calibri"/>
                <a:cs typeface="Calibri"/>
              </a:rPr>
              <a:t> </a:t>
            </a:r>
            <a:r>
              <a:rPr sz="1400" dirty="0">
                <a:latin typeface="Calibri"/>
                <a:cs typeface="Calibri"/>
              </a:rPr>
              <a:t>entering</a:t>
            </a:r>
            <a:r>
              <a:rPr sz="1400" spc="220" dirty="0">
                <a:latin typeface="Calibri"/>
                <a:cs typeface="Calibri"/>
              </a:rPr>
              <a:t> </a:t>
            </a:r>
            <a:r>
              <a:rPr sz="1400" spc="-10" dirty="0">
                <a:latin typeface="Calibri"/>
                <a:cs typeface="Calibri"/>
              </a:rPr>
              <a:t>number </a:t>
            </a:r>
            <a:r>
              <a:rPr sz="1400" dirty="0">
                <a:latin typeface="Calibri"/>
                <a:cs typeface="Calibri"/>
              </a:rPr>
              <a:t>of</a:t>
            </a:r>
            <a:r>
              <a:rPr sz="1400" spc="-35" dirty="0">
                <a:latin typeface="Calibri"/>
                <a:cs typeface="Calibri"/>
              </a:rPr>
              <a:t> </a:t>
            </a:r>
            <a:r>
              <a:rPr sz="1400" dirty="0">
                <a:latin typeface="Calibri"/>
                <a:cs typeface="Calibri"/>
              </a:rPr>
              <a:t>row</a:t>
            </a:r>
            <a:r>
              <a:rPr sz="1400" spc="-5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be</a:t>
            </a:r>
            <a:r>
              <a:rPr sz="1400" spc="-25" dirty="0">
                <a:latin typeface="Calibri"/>
                <a:cs typeface="Calibri"/>
              </a:rPr>
              <a:t> </a:t>
            </a:r>
            <a:r>
              <a:rPr sz="1400" spc="-10" dirty="0">
                <a:latin typeface="Calibri"/>
                <a:cs typeface="Calibri"/>
              </a:rPr>
              <a:t>deleted, click</a:t>
            </a:r>
            <a:r>
              <a:rPr sz="1400" spc="-110" dirty="0">
                <a:latin typeface="Calibri"/>
                <a:cs typeface="Calibri"/>
              </a:rPr>
              <a:t> </a:t>
            </a:r>
            <a:r>
              <a:rPr sz="1400" spc="-20" dirty="0">
                <a:latin typeface="Calibri"/>
                <a:cs typeface="Calibri"/>
              </a:rPr>
              <a:t>‘OK’</a:t>
            </a:r>
            <a:endParaRPr sz="1400">
              <a:latin typeface="Calibri"/>
              <a:cs typeface="Calibri"/>
            </a:endParaRPr>
          </a:p>
          <a:p>
            <a:pPr marL="12700" marR="664210">
              <a:lnSpc>
                <a:spcPct val="100000"/>
              </a:lnSpc>
              <a:spcBef>
                <a:spcPts val="865"/>
              </a:spcBef>
            </a:pPr>
            <a:r>
              <a:rPr sz="1400" dirty="0">
                <a:latin typeface="Calibri"/>
                <a:cs typeface="Calibri"/>
              </a:rPr>
              <a:t>For</a:t>
            </a:r>
            <a:r>
              <a:rPr sz="1400" spc="-10" dirty="0">
                <a:latin typeface="Calibri"/>
                <a:cs typeface="Calibri"/>
              </a:rPr>
              <a:t> </a:t>
            </a:r>
            <a:r>
              <a:rPr sz="1400" spc="-20" dirty="0">
                <a:latin typeface="Calibri"/>
                <a:cs typeface="Calibri"/>
              </a:rPr>
              <a:t>deletion</a:t>
            </a:r>
            <a:r>
              <a:rPr sz="1400" spc="-65" dirty="0">
                <a:latin typeface="Calibri"/>
                <a:cs typeface="Calibri"/>
              </a:rPr>
              <a:t> </a:t>
            </a:r>
            <a:r>
              <a:rPr sz="1400" dirty="0">
                <a:latin typeface="Calibri"/>
                <a:cs typeface="Calibri"/>
              </a:rPr>
              <a:t>of </a:t>
            </a:r>
            <a:r>
              <a:rPr sz="1400" spc="-70" dirty="0">
                <a:latin typeface="Calibri"/>
                <a:cs typeface="Calibri"/>
              </a:rPr>
              <a:t>row,</a:t>
            </a:r>
            <a:r>
              <a:rPr sz="1400" spc="-80" dirty="0">
                <a:latin typeface="Calibri"/>
                <a:cs typeface="Calibri"/>
              </a:rPr>
              <a:t> </a:t>
            </a:r>
            <a:r>
              <a:rPr sz="1400" spc="-10" dirty="0">
                <a:latin typeface="Calibri"/>
                <a:cs typeface="Calibri"/>
              </a:rPr>
              <a:t>click</a:t>
            </a:r>
            <a:r>
              <a:rPr sz="1400" spc="-65" dirty="0">
                <a:latin typeface="Calibri"/>
                <a:cs typeface="Calibri"/>
              </a:rPr>
              <a:t> </a:t>
            </a:r>
            <a:r>
              <a:rPr sz="1400" dirty="0">
                <a:latin typeface="Calibri"/>
                <a:cs typeface="Calibri"/>
              </a:rPr>
              <a:t>on</a:t>
            </a:r>
            <a:r>
              <a:rPr sz="1400" spc="-20" dirty="0">
                <a:latin typeface="Calibri"/>
                <a:cs typeface="Calibri"/>
              </a:rPr>
              <a:t> </a:t>
            </a:r>
            <a:r>
              <a:rPr sz="1400" spc="-10" dirty="0">
                <a:latin typeface="Calibri"/>
                <a:cs typeface="Calibri"/>
              </a:rPr>
              <a:t>“Delete</a:t>
            </a:r>
            <a:r>
              <a:rPr sz="1400" spc="-15" dirty="0">
                <a:latin typeface="Calibri"/>
                <a:cs typeface="Calibri"/>
              </a:rPr>
              <a:t> </a:t>
            </a:r>
            <a:r>
              <a:rPr sz="1400" spc="-10" dirty="0">
                <a:latin typeface="Calibri"/>
                <a:cs typeface="Calibri"/>
              </a:rPr>
              <a:t>Row”</a:t>
            </a:r>
            <a:r>
              <a:rPr sz="1400" spc="-45" dirty="0">
                <a:latin typeface="Calibri"/>
                <a:cs typeface="Calibri"/>
              </a:rPr>
              <a:t> </a:t>
            </a:r>
            <a:r>
              <a:rPr sz="1400" spc="-25" dirty="0">
                <a:latin typeface="Calibri"/>
                <a:cs typeface="Calibri"/>
              </a:rPr>
              <a:t>and </a:t>
            </a:r>
            <a:r>
              <a:rPr sz="1400" spc="-10" dirty="0">
                <a:latin typeface="Calibri"/>
                <a:cs typeface="Calibri"/>
              </a:rPr>
              <a:t>carryout</a:t>
            </a:r>
            <a:r>
              <a:rPr sz="1400" spc="-45" dirty="0">
                <a:latin typeface="Calibri"/>
                <a:cs typeface="Calibri"/>
              </a:rPr>
              <a:t> </a:t>
            </a:r>
            <a:r>
              <a:rPr sz="1400" dirty="0">
                <a:latin typeface="Calibri"/>
                <a:cs typeface="Calibri"/>
              </a:rPr>
              <a:t>the below</a:t>
            </a:r>
            <a:r>
              <a:rPr sz="1400" spc="-40" dirty="0">
                <a:latin typeface="Calibri"/>
                <a:cs typeface="Calibri"/>
              </a:rPr>
              <a:t> </a:t>
            </a:r>
            <a:r>
              <a:rPr sz="1400" spc="-10" dirty="0">
                <a:latin typeface="Calibri"/>
                <a:cs typeface="Calibri"/>
              </a:rPr>
              <a:t>procedure</a:t>
            </a:r>
            <a:endParaRPr sz="1400">
              <a:latin typeface="Calibri"/>
              <a:cs typeface="Calibri"/>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30</a:t>
            </a:fld>
            <a:endParaRPr spc="-25" dirty="0"/>
          </a:p>
        </p:txBody>
      </p:sp>
      <p:pic>
        <p:nvPicPr>
          <p:cNvPr id="21" name="Picture 20">
            <a:extLst>
              <a:ext uri="{FF2B5EF4-FFF2-40B4-BE49-F238E27FC236}">
                <a16:creationId xmlns:a16="http://schemas.microsoft.com/office/drawing/2014/main" id="{5EC1A2E5-A065-4425-AA35-E5DCD8AFD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26314" rIns="0" bIns="0" rtlCol="0">
            <a:spAutoFit/>
          </a:bodyPr>
          <a:lstStyle/>
          <a:p>
            <a:pPr marL="665480">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876300" y="728472"/>
            <a:ext cx="7542530" cy="3832860"/>
            <a:chOff x="876300" y="728472"/>
            <a:chExt cx="7542530" cy="3832860"/>
          </a:xfrm>
        </p:grpSpPr>
        <p:pic>
          <p:nvPicPr>
            <p:cNvPr id="5" name="object 5"/>
            <p:cNvPicPr/>
            <p:nvPr/>
          </p:nvPicPr>
          <p:blipFill>
            <a:blip r:embed="rId2" cstate="print"/>
            <a:stretch>
              <a:fillRect/>
            </a:stretch>
          </p:blipFill>
          <p:spPr>
            <a:xfrm>
              <a:off x="885444" y="737616"/>
              <a:ext cx="7523988" cy="3814572"/>
            </a:xfrm>
            <a:prstGeom prst="rect">
              <a:avLst/>
            </a:prstGeom>
          </p:spPr>
        </p:pic>
        <p:sp>
          <p:nvSpPr>
            <p:cNvPr id="6" name="object 6"/>
            <p:cNvSpPr/>
            <p:nvPr/>
          </p:nvSpPr>
          <p:spPr>
            <a:xfrm>
              <a:off x="880872" y="733044"/>
              <a:ext cx="7533640" cy="3823970"/>
            </a:xfrm>
            <a:custGeom>
              <a:avLst/>
              <a:gdLst/>
              <a:ahLst/>
              <a:cxnLst/>
              <a:rect l="l" t="t" r="r" b="b"/>
              <a:pathLst>
                <a:path w="7533640" h="3823970">
                  <a:moveTo>
                    <a:pt x="0" y="3823716"/>
                  </a:moveTo>
                  <a:lnTo>
                    <a:pt x="7533132" y="3823716"/>
                  </a:lnTo>
                  <a:lnTo>
                    <a:pt x="7533132" y="0"/>
                  </a:lnTo>
                  <a:lnTo>
                    <a:pt x="0" y="0"/>
                  </a:lnTo>
                  <a:lnTo>
                    <a:pt x="0" y="3823716"/>
                  </a:lnTo>
                  <a:close/>
                </a:path>
              </a:pathLst>
            </a:custGeom>
            <a:ln w="9144">
              <a:solidFill>
                <a:srgbClr val="000000"/>
              </a:solidFill>
            </a:ln>
          </p:spPr>
          <p:txBody>
            <a:bodyPr wrap="square" lIns="0" tIns="0" rIns="0" bIns="0" rtlCol="0"/>
            <a:lstStyle/>
            <a:p>
              <a:endParaRPr/>
            </a:p>
          </p:txBody>
        </p:sp>
        <p:sp>
          <p:nvSpPr>
            <p:cNvPr id="7" name="object 7"/>
            <p:cNvSpPr/>
            <p:nvPr/>
          </p:nvSpPr>
          <p:spPr>
            <a:xfrm>
              <a:off x="5233415" y="2935223"/>
              <a:ext cx="48895" cy="729615"/>
            </a:xfrm>
            <a:custGeom>
              <a:avLst/>
              <a:gdLst/>
              <a:ahLst/>
              <a:cxnLst/>
              <a:rect l="l" t="t" r="r" b="b"/>
              <a:pathLst>
                <a:path w="48895" h="729614">
                  <a:moveTo>
                    <a:pt x="24257" y="0"/>
                  </a:moveTo>
                  <a:lnTo>
                    <a:pt x="0" y="17272"/>
                  </a:lnTo>
                  <a:lnTo>
                    <a:pt x="0" y="729614"/>
                  </a:lnTo>
                  <a:lnTo>
                    <a:pt x="48513" y="729614"/>
                  </a:lnTo>
                  <a:lnTo>
                    <a:pt x="48513" y="17272"/>
                  </a:lnTo>
                  <a:lnTo>
                    <a:pt x="24257" y="0"/>
                  </a:lnTo>
                  <a:close/>
                </a:path>
              </a:pathLst>
            </a:custGeom>
            <a:solidFill>
              <a:srgbClr val="500000"/>
            </a:solidFill>
          </p:spPr>
          <p:txBody>
            <a:bodyPr wrap="square" lIns="0" tIns="0" rIns="0" bIns="0" rtlCol="0"/>
            <a:lstStyle/>
            <a:p>
              <a:endParaRPr/>
            </a:p>
          </p:txBody>
        </p:sp>
        <p:pic>
          <p:nvPicPr>
            <p:cNvPr id="8" name="object 8"/>
            <p:cNvPicPr/>
            <p:nvPr/>
          </p:nvPicPr>
          <p:blipFill>
            <a:blip r:embed="rId3" cstate="print"/>
            <a:stretch>
              <a:fillRect/>
            </a:stretch>
          </p:blipFill>
          <p:spPr>
            <a:xfrm>
              <a:off x="5146547" y="2895600"/>
              <a:ext cx="222503" cy="91439"/>
            </a:xfrm>
            <a:prstGeom prst="rect">
              <a:avLst/>
            </a:prstGeom>
          </p:spPr>
        </p:pic>
      </p:grpSp>
      <p:sp>
        <p:nvSpPr>
          <p:cNvPr id="9" name="object 9"/>
          <p:cNvSpPr txBox="1"/>
          <p:nvPr/>
        </p:nvSpPr>
        <p:spPr>
          <a:xfrm>
            <a:off x="318515" y="4663440"/>
            <a:ext cx="8604885" cy="1569720"/>
          </a:xfrm>
          <a:prstGeom prst="rect">
            <a:avLst/>
          </a:prstGeom>
          <a:ln w="15240">
            <a:solidFill>
              <a:srgbClr val="A15D0D"/>
            </a:solidFill>
          </a:ln>
        </p:spPr>
        <p:txBody>
          <a:bodyPr vert="horz" wrap="square" lIns="0" tIns="50800" rIns="0" bIns="0" rtlCol="0">
            <a:spAutoFit/>
          </a:bodyPr>
          <a:lstStyle/>
          <a:p>
            <a:pPr marL="11430">
              <a:lnSpc>
                <a:spcPct val="100000"/>
              </a:lnSpc>
              <a:spcBef>
                <a:spcPts val="400"/>
              </a:spcBef>
            </a:pPr>
            <a:r>
              <a:rPr sz="1400" b="1" spc="-10" dirty="0">
                <a:solidFill>
                  <a:srgbClr val="A15D0D"/>
                </a:solidFill>
                <a:latin typeface="Calibri"/>
                <a:cs typeface="Calibri"/>
              </a:rPr>
              <a:t>Note</a:t>
            </a:r>
            <a:r>
              <a:rPr sz="1400" spc="-10" dirty="0">
                <a:solidFill>
                  <a:srgbClr val="A15D0D"/>
                </a:solidFill>
                <a:latin typeface="Calibri"/>
                <a:cs typeface="Calibri"/>
              </a:rPr>
              <a:t>:</a:t>
            </a:r>
            <a:endParaRPr sz="1400">
              <a:latin typeface="Calibri"/>
              <a:cs typeface="Calibri"/>
            </a:endParaRPr>
          </a:p>
          <a:p>
            <a:pPr marL="238760" indent="-227329">
              <a:lnSpc>
                <a:spcPct val="100000"/>
              </a:lnSpc>
              <a:buAutoNum type="arabicPeriod"/>
              <a:tabLst>
                <a:tab pos="238760" algn="l"/>
              </a:tabLst>
            </a:pPr>
            <a:r>
              <a:rPr sz="1400" spc="-10" dirty="0">
                <a:solidFill>
                  <a:srgbClr val="A15D0D"/>
                </a:solidFill>
                <a:latin typeface="Calibri"/>
                <a:cs typeface="Calibri"/>
              </a:rPr>
              <a:t>Click</a:t>
            </a:r>
            <a:r>
              <a:rPr sz="1400" spc="-85" dirty="0">
                <a:solidFill>
                  <a:srgbClr val="A15D0D"/>
                </a:solidFill>
                <a:latin typeface="Calibri"/>
                <a:cs typeface="Calibri"/>
              </a:rPr>
              <a:t> </a:t>
            </a:r>
            <a:r>
              <a:rPr sz="1400" dirty="0">
                <a:solidFill>
                  <a:srgbClr val="A15D0D"/>
                </a:solidFill>
                <a:latin typeface="Calibri"/>
                <a:cs typeface="Calibri"/>
              </a:rPr>
              <a:t>on</a:t>
            </a:r>
            <a:r>
              <a:rPr sz="1400" spc="-75" dirty="0">
                <a:solidFill>
                  <a:srgbClr val="A15D0D"/>
                </a:solidFill>
                <a:latin typeface="Calibri"/>
                <a:cs typeface="Calibri"/>
              </a:rPr>
              <a:t> </a:t>
            </a:r>
            <a:r>
              <a:rPr sz="1400" dirty="0">
                <a:solidFill>
                  <a:srgbClr val="A15D0D"/>
                </a:solidFill>
                <a:latin typeface="Calibri"/>
                <a:cs typeface="Calibri"/>
              </a:rPr>
              <a:t>Section</a:t>
            </a:r>
            <a:r>
              <a:rPr sz="1400" spc="-35" dirty="0">
                <a:solidFill>
                  <a:srgbClr val="A15D0D"/>
                </a:solidFill>
                <a:latin typeface="Calibri"/>
                <a:cs typeface="Calibri"/>
              </a:rPr>
              <a:t> </a:t>
            </a:r>
            <a:r>
              <a:rPr sz="1400" dirty="0">
                <a:solidFill>
                  <a:srgbClr val="A15D0D"/>
                </a:solidFill>
                <a:latin typeface="Calibri"/>
                <a:cs typeface="Calibri"/>
              </a:rPr>
              <a:t>code</a:t>
            </a:r>
            <a:r>
              <a:rPr sz="1400" spc="-65" dirty="0">
                <a:solidFill>
                  <a:srgbClr val="A15D0D"/>
                </a:solidFill>
                <a:latin typeface="Calibri"/>
                <a:cs typeface="Calibri"/>
              </a:rPr>
              <a:t> </a:t>
            </a:r>
            <a:r>
              <a:rPr sz="1400" dirty="0">
                <a:solidFill>
                  <a:srgbClr val="A15D0D"/>
                </a:solidFill>
                <a:latin typeface="Calibri"/>
                <a:cs typeface="Calibri"/>
              </a:rPr>
              <a:t>drop</a:t>
            </a:r>
            <a:r>
              <a:rPr sz="1400" spc="-40" dirty="0">
                <a:solidFill>
                  <a:srgbClr val="A15D0D"/>
                </a:solidFill>
                <a:latin typeface="Calibri"/>
                <a:cs typeface="Calibri"/>
              </a:rPr>
              <a:t> </a:t>
            </a:r>
            <a:r>
              <a:rPr sz="1400" dirty="0">
                <a:solidFill>
                  <a:srgbClr val="A15D0D"/>
                </a:solidFill>
                <a:latin typeface="Calibri"/>
                <a:cs typeface="Calibri"/>
              </a:rPr>
              <a:t>down</a:t>
            </a:r>
            <a:r>
              <a:rPr sz="1400" spc="-20" dirty="0">
                <a:solidFill>
                  <a:srgbClr val="A15D0D"/>
                </a:solidFill>
                <a:latin typeface="Calibri"/>
                <a:cs typeface="Calibri"/>
              </a:rPr>
              <a:t> </a:t>
            </a:r>
            <a:r>
              <a:rPr sz="1400" dirty="0">
                <a:solidFill>
                  <a:srgbClr val="A15D0D"/>
                </a:solidFill>
                <a:latin typeface="Calibri"/>
                <a:cs typeface="Calibri"/>
              </a:rPr>
              <a:t>and</a:t>
            </a:r>
            <a:r>
              <a:rPr sz="1400" spc="-55" dirty="0">
                <a:solidFill>
                  <a:srgbClr val="A15D0D"/>
                </a:solidFill>
                <a:latin typeface="Calibri"/>
                <a:cs typeface="Calibri"/>
              </a:rPr>
              <a:t> </a:t>
            </a:r>
            <a:r>
              <a:rPr sz="1400" spc="-25" dirty="0">
                <a:solidFill>
                  <a:srgbClr val="A15D0D"/>
                </a:solidFill>
                <a:latin typeface="Calibri"/>
                <a:cs typeface="Calibri"/>
              </a:rPr>
              <a:t>hover</a:t>
            </a:r>
            <a:r>
              <a:rPr sz="1400" spc="-50" dirty="0">
                <a:solidFill>
                  <a:srgbClr val="A15D0D"/>
                </a:solidFill>
                <a:latin typeface="Calibri"/>
                <a:cs typeface="Calibri"/>
              </a:rPr>
              <a:t> </a:t>
            </a:r>
            <a:r>
              <a:rPr sz="1400" spc="-10" dirty="0">
                <a:solidFill>
                  <a:srgbClr val="A15D0D"/>
                </a:solidFill>
                <a:latin typeface="Calibri"/>
                <a:cs typeface="Calibri"/>
              </a:rPr>
              <a:t>to</a:t>
            </a:r>
            <a:r>
              <a:rPr sz="1400" spc="-60" dirty="0">
                <a:solidFill>
                  <a:srgbClr val="A15D0D"/>
                </a:solidFill>
                <a:latin typeface="Calibri"/>
                <a:cs typeface="Calibri"/>
              </a:rPr>
              <a:t> </a:t>
            </a:r>
            <a:r>
              <a:rPr sz="1400" spc="-10" dirty="0">
                <a:solidFill>
                  <a:srgbClr val="A15D0D"/>
                </a:solidFill>
                <a:latin typeface="Calibri"/>
                <a:cs typeface="Calibri"/>
              </a:rPr>
              <a:t>desired</a:t>
            </a:r>
            <a:r>
              <a:rPr sz="1400" spc="-25" dirty="0">
                <a:solidFill>
                  <a:srgbClr val="A15D0D"/>
                </a:solidFill>
                <a:latin typeface="Calibri"/>
                <a:cs typeface="Calibri"/>
              </a:rPr>
              <a:t> </a:t>
            </a:r>
            <a:r>
              <a:rPr sz="1400" dirty="0">
                <a:solidFill>
                  <a:srgbClr val="A15D0D"/>
                </a:solidFill>
                <a:latin typeface="Calibri"/>
                <a:cs typeface="Calibri"/>
              </a:rPr>
              <a:t>section</a:t>
            </a:r>
            <a:r>
              <a:rPr sz="1400" spc="-40" dirty="0">
                <a:solidFill>
                  <a:srgbClr val="A15D0D"/>
                </a:solidFill>
                <a:latin typeface="Calibri"/>
                <a:cs typeface="Calibri"/>
              </a:rPr>
              <a:t> </a:t>
            </a:r>
            <a:r>
              <a:rPr sz="1400" dirty="0">
                <a:solidFill>
                  <a:srgbClr val="A15D0D"/>
                </a:solidFill>
                <a:latin typeface="Calibri"/>
                <a:cs typeface="Calibri"/>
              </a:rPr>
              <a:t>code</a:t>
            </a:r>
            <a:r>
              <a:rPr sz="1400" spc="-65" dirty="0">
                <a:solidFill>
                  <a:srgbClr val="A15D0D"/>
                </a:solidFill>
                <a:latin typeface="Calibri"/>
                <a:cs typeface="Calibri"/>
              </a:rPr>
              <a:t> </a:t>
            </a:r>
            <a:r>
              <a:rPr sz="1400" dirty="0">
                <a:solidFill>
                  <a:srgbClr val="A15D0D"/>
                </a:solidFill>
                <a:latin typeface="Calibri"/>
                <a:cs typeface="Calibri"/>
              </a:rPr>
              <a:t>to</a:t>
            </a:r>
            <a:r>
              <a:rPr sz="1400" spc="-35" dirty="0">
                <a:solidFill>
                  <a:srgbClr val="A15D0D"/>
                </a:solidFill>
                <a:latin typeface="Calibri"/>
                <a:cs typeface="Calibri"/>
              </a:rPr>
              <a:t> </a:t>
            </a:r>
            <a:r>
              <a:rPr sz="1400" spc="-10" dirty="0">
                <a:solidFill>
                  <a:srgbClr val="A15D0D"/>
                </a:solidFill>
                <a:latin typeface="Calibri"/>
                <a:cs typeface="Calibri"/>
              </a:rPr>
              <a:t>understand</a:t>
            </a:r>
            <a:r>
              <a:rPr sz="1400" spc="-15" dirty="0">
                <a:solidFill>
                  <a:srgbClr val="A15D0D"/>
                </a:solidFill>
                <a:latin typeface="Calibri"/>
                <a:cs typeface="Calibri"/>
              </a:rPr>
              <a:t> </a:t>
            </a:r>
            <a:r>
              <a:rPr sz="1400" dirty="0">
                <a:solidFill>
                  <a:srgbClr val="A15D0D"/>
                </a:solidFill>
                <a:latin typeface="Calibri"/>
                <a:cs typeface="Calibri"/>
              </a:rPr>
              <a:t>its</a:t>
            </a:r>
            <a:r>
              <a:rPr sz="1400" spc="10" dirty="0">
                <a:solidFill>
                  <a:srgbClr val="A15D0D"/>
                </a:solidFill>
                <a:latin typeface="Calibri"/>
                <a:cs typeface="Calibri"/>
              </a:rPr>
              <a:t> </a:t>
            </a:r>
            <a:r>
              <a:rPr sz="1400" spc="-10" dirty="0">
                <a:solidFill>
                  <a:srgbClr val="A15D0D"/>
                </a:solidFill>
                <a:latin typeface="Calibri"/>
                <a:cs typeface="Calibri"/>
              </a:rPr>
              <a:t>description.</a:t>
            </a:r>
            <a:endParaRPr sz="1400">
              <a:latin typeface="Calibri"/>
              <a:cs typeface="Calibri"/>
            </a:endParaRPr>
          </a:p>
          <a:p>
            <a:pPr marL="238760" indent="-227329">
              <a:lnSpc>
                <a:spcPct val="100000"/>
              </a:lnSpc>
              <a:buAutoNum type="arabicPeriod"/>
              <a:tabLst>
                <a:tab pos="238760" algn="l"/>
              </a:tabLst>
            </a:pPr>
            <a:r>
              <a:rPr sz="1400" spc="-10" dirty="0">
                <a:solidFill>
                  <a:srgbClr val="A15D0D"/>
                </a:solidFill>
                <a:latin typeface="Calibri"/>
                <a:cs typeface="Calibri"/>
              </a:rPr>
              <a:t>Amount</a:t>
            </a:r>
            <a:r>
              <a:rPr sz="1400" spc="-70" dirty="0">
                <a:solidFill>
                  <a:srgbClr val="A15D0D"/>
                </a:solidFill>
                <a:latin typeface="Calibri"/>
                <a:cs typeface="Calibri"/>
              </a:rPr>
              <a:t> </a:t>
            </a:r>
            <a:r>
              <a:rPr sz="1400" dirty="0">
                <a:solidFill>
                  <a:srgbClr val="A15D0D"/>
                </a:solidFill>
                <a:latin typeface="Calibri"/>
                <a:cs typeface="Calibri"/>
              </a:rPr>
              <a:t>field</a:t>
            </a:r>
            <a:r>
              <a:rPr sz="1400" spc="-45" dirty="0">
                <a:solidFill>
                  <a:srgbClr val="A15D0D"/>
                </a:solidFill>
                <a:latin typeface="Calibri"/>
                <a:cs typeface="Calibri"/>
              </a:rPr>
              <a:t> </a:t>
            </a:r>
            <a:r>
              <a:rPr sz="1400" spc="-10" dirty="0">
                <a:solidFill>
                  <a:srgbClr val="A15D0D"/>
                </a:solidFill>
                <a:latin typeface="Calibri"/>
                <a:cs typeface="Calibri"/>
              </a:rPr>
              <a:t>should</a:t>
            </a:r>
            <a:r>
              <a:rPr sz="1400" spc="-65" dirty="0">
                <a:solidFill>
                  <a:srgbClr val="A15D0D"/>
                </a:solidFill>
                <a:latin typeface="Calibri"/>
                <a:cs typeface="Calibri"/>
              </a:rPr>
              <a:t> </a:t>
            </a:r>
            <a:r>
              <a:rPr sz="1400" dirty="0">
                <a:solidFill>
                  <a:srgbClr val="A15D0D"/>
                </a:solidFill>
                <a:latin typeface="Calibri"/>
                <a:cs typeface="Calibri"/>
              </a:rPr>
              <a:t>not</a:t>
            </a:r>
            <a:r>
              <a:rPr sz="1400" spc="-60" dirty="0">
                <a:solidFill>
                  <a:srgbClr val="A15D0D"/>
                </a:solidFill>
                <a:latin typeface="Calibri"/>
                <a:cs typeface="Calibri"/>
              </a:rPr>
              <a:t> </a:t>
            </a:r>
            <a:r>
              <a:rPr sz="1400" dirty="0">
                <a:solidFill>
                  <a:srgbClr val="A15D0D"/>
                </a:solidFill>
                <a:latin typeface="Calibri"/>
                <a:cs typeface="Calibri"/>
              </a:rPr>
              <a:t>be</a:t>
            </a:r>
            <a:r>
              <a:rPr sz="1400" spc="-45" dirty="0">
                <a:solidFill>
                  <a:srgbClr val="A15D0D"/>
                </a:solidFill>
                <a:latin typeface="Calibri"/>
                <a:cs typeface="Calibri"/>
              </a:rPr>
              <a:t> </a:t>
            </a:r>
            <a:r>
              <a:rPr sz="1400" dirty="0">
                <a:solidFill>
                  <a:srgbClr val="A15D0D"/>
                </a:solidFill>
                <a:latin typeface="Calibri"/>
                <a:cs typeface="Calibri"/>
              </a:rPr>
              <a:t>left</a:t>
            </a:r>
            <a:r>
              <a:rPr sz="1400" spc="-70" dirty="0">
                <a:solidFill>
                  <a:srgbClr val="A15D0D"/>
                </a:solidFill>
                <a:latin typeface="Calibri"/>
                <a:cs typeface="Calibri"/>
              </a:rPr>
              <a:t> </a:t>
            </a:r>
            <a:r>
              <a:rPr sz="1400" dirty="0">
                <a:solidFill>
                  <a:srgbClr val="A15D0D"/>
                </a:solidFill>
                <a:latin typeface="Calibri"/>
                <a:cs typeface="Calibri"/>
              </a:rPr>
              <a:t>blank,</a:t>
            </a:r>
            <a:r>
              <a:rPr sz="1400" spc="-35" dirty="0">
                <a:solidFill>
                  <a:srgbClr val="A15D0D"/>
                </a:solidFill>
                <a:latin typeface="Calibri"/>
                <a:cs typeface="Calibri"/>
              </a:rPr>
              <a:t> </a:t>
            </a:r>
            <a:r>
              <a:rPr sz="1400" spc="-10" dirty="0">
                <a:solidFill>
                  <a:srgbClr val="A15D0D"/>
                </a:solidFill>
                <a:latin typeface="Calibri"/>
                <a:cs typeface="Calibri"/>
              </a:rPr>
              <a:t>instead</a:t>
            </a:r>
            <a:r>
              <a:rPr sz="1400" spc="-30" dirty="0">
                <a:solidFill>
                  <a:srgbClr val="A15D0D"/>
                </a:solidFill>
                <a:latin typeface="Calibri"/>
                <a:cs typeface="Calibri"/>
              </a:rPr>
              <a:t> </a:t>
            </a:r>
            <a:r>
              <a:rPr sz="1400" dirty="0">
                <a:solidFill>
                  <a:srgbClr val="A15D0D"/>
                </a:solidFill>
                <a:latin typeface="Calibri"/>
                <a:cs typeface="Calibri"/>
              </a:rPr>
              <a:t>quote</a:t>
            </a:r>
            <a:r>
              <a:rPr sz="1400" spc="-50" dirty="0">
                <a:solidFill>
                  <a:srgbClr val="A15D0D"/>
                </a:solidFill>
                <a:latin typeface="Calibri"/>
                <a:cs typeface="Calibri"/>
              </a:rPr>
              <a:t> </a:t>
            </a:r>
            <a:r>
              <a:rPr sz="1400" dirty="0">
                <a:solidFill>
                  <a:srgbClr val="A15D0D"/>
                </a:solidFill>
                <a:latin typeface="Calibri"/>
                <a:cs typeface="Calibri"/>
              </a:rPr>
              <a:t>amount</a:t>
            </a:r>
            <a:r>
              <a:rPr sz="1400" spc="-45" dirty="0">
                <a:solidFill>
                  <a:srgbClr val="A15D0D"/>
                </a:solidFill>
                <a:latin typeface="Calibri"/>
                <a:cs typeface="Calibri"/>
              </a:rPr>
              <a:t> </a:t>
            </a:r>
            <a:r>
              <a:rPr sz="1400" spc="-10" dirty="0">
                <a:solidFill>
                  <a:srgbClr val="A15D0D"/>
                </a:solidFill>
                <a:latin typeface="Calibri"/>
                <a:cs typeface="Calibri"/>
              </a:rPr>
              <a:t>as</a:t>
            </a:r>
            <a:r>
              <a:rPr sz="1400" spc="-185" dirty="0">
                <a:solidFill>
                  <a:srgbClr val="A15D0D"/>
                </a:solidFill>
                <a:latin typeface="Calibri"/>
                <a:cs typeface="Calibri"/>
              </a:rPr>
              <a:t> </a:t>
            </a:r>
            <a:r>
              <a:rPr sz="1400" spc="-10" dirty="0">
                <a:solidFill>
                  <a:srgbClr val="A15D0D"/>
                </a:solidFill>
                <a:latin typeface="Calibri"/>
                <a:cs typeface="Calibri"/>
              </a:rPr>
              <a:t>0.00.</a:t>
            </a:r>
            <a:endParaRPr sz="1400">
              <a:latin typeface="Calibri"/>
              <a:cs typeface="Calibri"/>
            </a:endParaRPr>
          </a:p>
          <a:p>
            <a:pPr marL="238760" indent="-227329">
              <a:lnSpc>
                <a:spcPct val="100000"/>
              </a:lnSpc>
              <a:buAutoNum type="arabicPeriod"/>
              <a:tabLst>
                <a:tab pos="238760" algn="l"/>
              </a:tabLst>
            </a:pPr>
            <a:r>
              <a:rPr sz="1400" dirty="0">
                <a:solidFill>
                  <a:srgbClr val="A15D0D"/>
                </a:solidFill>
                <a:latin typeface="Calibri"/>
                <a:cs typeface="Calibri"/>
              </a:rPr>
              <a:t>Section</a:t>
            </a:r>
            <a:r>
              <a:rPr sz="1400" spc="-50" dirty="0">
                <a:solidFill>
                  <a:srgbClr val="A15D0D"/>
                </a:solidFill>
                <a:latin typeface="Calibri"/>
                <a:cs typeface="Calibri"/>
              </a:rPr>
              <a:t> </a:t>
            </a:r>
            <a:r>
              <a:rPr sz="1400" spc="-10" dirty="0">
                <a:solidFill>
                  <a:srgbClr val="A15D0D"/>
                </a:solidFill>
                <a:latin typeface="Calibri"/>
                <a:cs typeface="Calibri"/>
              </a:rPr>
              <a:t>codes</a:t>
            </a:r>
            <a:r>
              <a:rPr sz="1400" spc="-55" dirty="0">
                <a:solidFill>
                  <a:srgbClr val="A15D0D"/>
                </a:solidFill>
                <a:latin typeface="Calibri"/>
                <a:cs typeface="Calibri"/>
              </a:rPr>
              <a:t> </a:t>
            </a:r>
            <a:r>
              <a:rPr sz="1400" dirty="0">
                <a:solidFill>
                  <a:srgbClr val="A15D0D"/>
                </a:solidFill>
                <a:latin typeface="Calibri"/>
                <a:cs typeface="Calibri"/>
              </a:rPr>
              <a:t>will be</a:t>
            </a:r>
            <a:r>
              <a:rPr sz="1400" spc="-15" dirty="0">
                <a:solidFill>
                  <a:srgbClr val="A15D0D"/>
                </a:solidFill>
                <a:latin typeface="Calibri"/>
                <a:cs typeface="Calibri"/>
              </a:rPr>
              <a:t> </a:t>
            </a:r>
            <a:r>
              <a:rPr sz="1400" spc="-10" dirty="0">
                <a:solidFill>
                  <a:srgbClr val="A15D0D"/>
                </a:solidFill>
                <a:latin typeface="Calibri"/>
                <a:cs typeface="Calibri"/>
              </a:rPr>
              <a:t>available</a:t>
            </a:r>
            <a:r>
              <a:rPr sz="1400" spc="-40" dirty="0">
                <a:solidFill>
                  <a:srgbClr val="A15D0D"/>
                </a:solidFill>
                <a:latin typeface="Calibri"/>
                <a:cs typeface="Calibri"/>
              </a:rPr>
              <a:t> </a:t>
            </a:r>
            <a:r>
              <a:rPr sz="1400" spc="-10" dirty="0">
                <a:solidFill>
                  <a:srgbClr val="A15D0D"/>
                </a:solidFill>
                <a:latin typeface="Calibri"/>
                <a:cs typeface="Calibri"/>
              </a:rPr>
              <a:t>under</a:t>
            </a:r>
            <a:r>
              <a:rPr sz="1400" spc="-70" dirty="0">
                <a:solidFill>
                  <a:srgbClr val="A15D0D"/>
                </a:solidFill>
                <a:latin typeface="Calibri"/>
                <a:cs typeface="Calibri"/>
              </a:rPr>
              <a:t> </a:t>
            </a:r>
            <a:r>
              <a:rPr sz="1400" spc="-20" dirty="0">
                <a:solidFill>
                  <a:srgbClr val="A15D0D"/>
                </a:solidFill>
                <a:latin typeface="Calibri"/>
                <a:cs typeface="Calibri"/>
              </a:rPr>
              <a:t>Annexure</a:t>
            </a:r>
            <a:r>
              <a:rPr sz="1400" spc="-60" dirty="0">
                <a:solidFill>
                  <a:srgbClr val="A15D0D"/>
                </a:solidFill>
                <a:latin typeface="Calibri"/>
                <a:cs typeface="Calibri"/>
              </a:rPr>
              <a:t> </a:t>
            </a:r>
            <a:r>
              <a:rPr sz="1400" dirty="0">
                <a:solidFill>
                  <a:srgbClr val="A15D0D"/>
                </a:solidFill>
                <a:latin typeface="Calibri"/>
                <a:cs typeface="Calibri"/>
              </a:rPr>
              <a:t>I</a:t>
            </a:r>
            <a:r>
              <a:rPr sz="1400" spc="-30" dirty="0">
                <a:solidFill>
                  <a:srgbClr val="A15D0D"/>
                </a:solidFill>
                <a:latin typeface="Calibri"/>
                <a:cs typeface="Calibri"/>
              </a:rPr>
              <a:t> </a:t>
            </a:r>
            <a:r>
              <a:rPr sz="1400" dirty="0">
                <a:solidFill>
                  <a:srgbClr val="A15D0D"/>
                </a:solidFill>
                <a:latin typeface="Calibri"/>
                <a:cs typeface="Calibri"/>
              </a:rPr>
              <a:t>in</a:t>
            </a:r>
            <a:r>
              <a:rPr sz="1400" spc="-15" dirty="0">
                <a:solidFill>
                  <a:srgbClr val="A15D0D"/>
                </a:solidFill>
                <a:latin typeface="Calibri"/>
                <a:cs typeface="Calibri"/>
              </a:rPr>
              <a:t> </a:t>
            </a:r>
            <a:r>
              <a:rPr sz="1400" dirty="0">
                <a:solidFill>
                  <a:srgbClr val="A15D0D"/>
                </a:solidFill>
                <a:latin typeface="Calibri"/>
                <a:cs typeface="Calibri"/>
              </a:rPr>
              <a:t>case</a:t>
            </a:r>
            <a:r>
              <a:rPr sz="1400" spc="-10" dirty="0">
                <a:solidFill>
                  <a:srgbClr val="A15D0D"/>
                </a:solidFill>
                <a:latin typeface="Calibri"/>
                <a:cs typeface="Calibri"/>
              </a:rPr>
              <a:t> </a:t>
            </a:r>
            <a:r>
              <a:rPr sz="1400" dirty="0">
                <a:solidFill>
                  <a:srgbClr val="A15D0D"/>
                </a:solidFill>
                <a:latin typeface="Calibri"/>
                <a:cs typeface="Calibri"/>
              </a:rPr>
              <a:t>of</a:t>
            </a:r>
            <a:r>
              <a:rPr sz="1400" spc="-45" dirty="0">
                <a:solidFill>
                  <a:srgbClr val="A15D0D"/>
                </a:solidFill>
                <a:latin typeface="Calibri"/>
                <a:cs typeface="Calibri"/>
              </a:rPr>
              <a:t> </a:t>
            </a:r>
            <a:r>
              <a:rPr sz="1400" spc="-20" dirty="0">
                <a:solidFill>
                  <a:srgbClr val="A15D0D"/>
                </a:solidFill>
                <a:latin typeface="Calibri"/>
                <a:cs typeface="Calibri"/>
              </a:rPr>
              <a:t>statements</a:t>
            </a:r>
            <a:r>
              <a:rPr sz="1400" spc="-50" dirty="0">
                <a:solidFill>
                  <a:srgbClr val="A15D0D"/>
                </a:solidFill>
                <a:latin typeface="Calibri"/>
                <a:cs typeface="Calibri"/>
              </a:rPr>
              <a:t> </a:t>
            </a:r>
            <a:r>
              <a:rPr sz="1400" spc="-10" dirty="0">
                <a:solidFill>
                  <a:srgbClr val="A15D0D"/>
                </a:solidFill>
                <a:latin typeface="Calibri"/>
                <a:cs typeface="Calibri"/>
              </a:rPr>
              <a:t>pertaining</a:t>
            </a:r>
            <a:r>
              <a:rPr sz="1400" spc="-70" dirty="0">
                <a:solidFill>
                  <a:srgbClr val="A15D0D"/>
                </a:solidFill>
                <a:latin typeface="Calibri"/>
                <a:cs typeface="Calibri"/>
              </a:rPr>
              <a:t> </a:t>
            </a:r>
            <a:r>
              <a:rPr sz="1400" dirty="0">
                <a:solidFill>
                  <a:srgbClr val="A15D0D"/>
                </a:solidFill>
                <a:latin typeface="Calibri"/>
                <a:cs typeface="Calibri"/>
              </a:rPr>
              <a:t>to</a:t>
            </a:r>
            <a:r>
              <a:rPr sz="1400" spc="-20" dirty="0">
                <a:solidFill>
                  <a:srgbClr val="A15D0D"/>
                </a:solidFill>
                <a:latin typeface="Calibri"/>
                <a:cs typeface="Calibri"/>
              </a:rPr>
              <a:t> </a:t>
            </a:r>
            <a:r>
              <a:rPr sz="1400" dirty="0">
                <a:solidFill>
                  <a:srgbClr val="A15D0D"/>
                </a:solidFill>
                <a:latin typeface="Calibri"/>
                <a:cs typeface="Calibri"/>
              </a:rPr>
              <a:t>FY</a:t>
            </a:r>
            <a:r>
              <a:rPr sz="1400" spc="-10" dirty="0">
                <a:solidFill>
                  <a:srgbClr val="A15D0D"/>
                </a:solidFill>
                <a:latin typeface="Calibri"/>
                <a:cs typeface="Calibri"/>
              </a:rPr>
              <a:t> 2013-14</a:t>
            </a:r>
            <a:r>
              <a:rPr sz="1400" spc="-85" dirty="0">
                <a:solidFill>
                  <a:srgbClr val="A15D0D"/>
                </a:solidFill>
                <a:latin typeface="Calibri"/>
                <a:cs typeface="Calibri"/>
              </a:rPr>
              <a:t> </a:t>
            </a:r>
            <a:r>
              <a:rPr sz="1400" spc="-10" dirty="0">
                <a:solidFill>
                  <a:srgbClr val="A15D0D"/>
                </a:solidFill>
                <a:latin typeface="Calibri"/>
                <a:cs typeface="Calibri"/>
              </a:rPr>
              <a:t>onwards.</a:t>
            </a:r>
            <a:endParaRPr sz="1400">
              <a:latin typeface="Calibri"/>
              <a:cs typeface="Calibri"/>
            </a:endParaRPr>
          </a:p>
          <a:p>
            <a:pPr marL="238760" marR="61594" indent="-227329" algn="just">
              <a:lnSpc>
                <a:spcPct val="100000"/>
              </a:lnSpc>
              <a:buAutoNum type="arabicPeriod"/>
              <a:tabLst>
                <a:tab pos="240029" algn="l"/>
              </a:tabLst>
            </a:pPr>
            <a:r>
              <a:rPr sz="1400" dirty="0">
                <a:solidFill>
                  <a:srgbClr val="A15D0D"/>
                </a:solidFill>
                <a:latin typeface="Calibri"/>
                <a:cs typeface="Calibri"/>
              </a:rPr>
              <a:t>If</a:t>
            </a:r>
            <a:r>
              <a:rPr sz="1400" spc="10" dirty="0">
                <a:solidFill>
                  <a:srgbClr val="A15D0D"/>
                </a:solidFill>
                <a:latin typeface="Calibri"/>
                <a:cs typeface="Calibri"/>
              </a:rPr>
              <a:t> </a:t>
            </a:r>
            <a:r>
              <a:rPr sz="1400" dirty="0">
                <a:solidFill>
                  <a:srgbClr val="A15D0D"/>
                </a:solidFill>
                <a:latin typeface="Calibri"/>
                <a:cs typeface="Calibri"/>
              </a:rPr>
              <a:t>user</a:t>
            </a:r>
            <a:r>
              <a:rPr sz="1400" spc="20" dirty="0">
                <a:solidFill>
                  <a:srgbClr val="A15D0D"/>
                </a:solidFill>
                <a:latin typeface="Calibri"/>
                <a:cs typeface="Calibri"/>
              </a:rPr>
              <a:t> </a:t>
            </a:r>
            <a:r>
              <a:rPr sz="1400" dirty="0">
                <a:solidFill>
                  <a:srgbClr val="A15D0D"/>
                </a:solidFill>
                <a:latin typeface="Calibri"/>
                <a:cs typeface="Calibri"/>
              </a:rPr>
              <a:t>click</a:t>
            </a:r>
            <a:r>
              <a:rPr sz="1400" spc="35" dirty="0">
                <a:solidFill>
                  <a:srgbClr val="A15D0D"/>
                </a:solidFill>
                <a:latin typeface="Calibri"/>
                <a:cs typeface="Calibri"/>
              </a:rPr>
              <a:t> </a:t>
            </a:r>
            <a:r>
              <a:rPr sz="1400" dirty="0">
                <a:solidFill>
                  <a:srgbClr val="A15D0D"/>
                </a:solidFill>
                <a:latin typeface="Calibri"/>
                <a:cs typeface="Calibri"/>
              </a:rPr>
              <a:t>on “OK”</a:t>
            </a:r>
            <a:r>
              <a:rPr sz="1400" spc="10" dirty="0">
                <a:solidFill>
                  <a:srgbClr val="A15D0D"/>
                </a:solidFill>
                <a:latin typeface="Calibri"/>
                <a:cs typeface="Calibri"/>
              </a:rPr>
              <a:t> </a:t>
            </a:r>
            <a:r>
              <a:rPr sz="1400" dirty="0">
                <a:solidFill>
                  <a:srgbClr val="A15D0D"/>
                </a:solidFill>
                <a:latin typeface="Calibri"/>
                <a:cs typeface="Calibri"/>
              </a:rPr>
              <a:t>button</a:t>
            </a:r>
            <a:r>
              <a:rPr sz="1400" spc="-25" dirty="0">
                <a:solidFill>
                  <a:srgbClr val="A15D0D"/>
                </a:solidFill>
                <a:latin typeface="Calibri"/>
                <a:cs typeface="Calibri"/>
              </a:rPr>
              <a:t> </a:t>
            </a:r>
            <a:r>
              <a:rPr sz="1400" dirty="0">
                <a:solidFill>
                  <a:srgbClr val="A15D0D"/>
                </a:solidFill>
                <a:latin typeface="Calibri"/>
                <a:cs typeface="Calibri"/>
              </a:rPr>
              <a:t>from</a:t>
            </a:r>
            <a:r>
              <a:rPr sz="1400" spc="-15" dirty="0">
                <a:solidFill>
                  <a:srgbClr val="A15D0D"/>
                </a:solidFill>
                <a:latin typeface="Calibri"/>
                <a:cs typeface="Calibri"/>
              </a:rPr>
              <a:t> </a:t>
            </a:r>
            <a:r>
              <a:rPr sz="1400" dirty="0">
                <a:solidFill>
                  <a:srgbClr val="A15D0D"/>
                </a:solidFill>
                <a:latin typeface="Calibri"/>
                <a:cs typeface="Calibri"/>
              </a:rPr>
              <a:t>Deductee</a:t>
            </a:r>
            <a:r>
              <a:rPr sz="1400" spc="35" dirty="0">
                <a:solidFill>
                  <a:srgbClr val="A15D0D"/>
                </a:solidFill>
                <a:latin typeface="Calibri"/>
                <a:cs typeface="Calibri"/>
              </a:rPr>
              <a:t> </a:t>
            </a:r>
            <a:r>
              <a:rPr sz="1400" spc="-10" dirty="0">
                <a:solidFill>
                  <a:srgbClr val="A15D0D"/>
                </a:solidFill>
                <a:latin typeface="Calibri"/>
                <a:cs typeface="Calibri"/>
              </a:rPr>
              <a:t>Records</a:t>
            </a:r>
            <a:r>
              <a:rPr sz="1400" spc="-45" dirty="0">
                <a:solidFill>
                  <a:srgbClr val="A15D0D"/>
                </a:solidFill>
                <a:latin typeface="Calibri"/>
                <a:cs typeface="Calibri"/>
              </a:rPr>
              <a:t> </a:t>
            </a:r>
            <a:r>
              <a:rPr sz="1400" dirty="0">
                <a:solidFill>
                  <a:srgbClr val="A15D0D"/>
                </a:solidFill>
                <a:latin typeface="Calibri"/>
                <a:cs typeface="Calibri"/>
              </a:rPr>
              <a:t>dialog</a:t>
            </a:r>
            <a:r>
              <a:rPr sz="1400" spc="35" dirty="0">
                <a:solidFill>
                  <a:srgbClr val="A15D0D"/>
                </a:solidFill>
                <a:latin typeface="Calibri"/>
                <a:cs typeface="Calibri"/>
              </a:rPr>
              <a:t> </a:t>
            </a:r>
            <a:r>
              <a:rPr sz="1400" dirty="0">
                <a:solidFill>
                  <a:srgbClr val="A15D0D"/>
                </a:solidFill>
                <a:latin typeface="Calibri"/>
                <a:cs typeface="Calibri"/>
              </a:rPr>
              <a:t>box,</a:t>
            </a:r>
            <a:r>
              <a:rPr sz="1400" spc="5" dirty="0">
                <a:solidFill>
                  <a:srgbClr val="A15D0D"/>
                </a:solidFill>
                <a:latin typeface="Calibri"/>
                <a:cs typeface="Calibri"/>
              </a:rPr>
              <a:t> </a:t>
            </a:r>
            <a:r>
              <a:rPr sz="1400" dirty="0">
                <a:solidFill>
                  <a:srgbClr val="A15D0D"/>
                </a:solidFill>
                <a:latin typeface="Calibri"/>
                <a:cs typeface="Calibri"/>
              </a:rPr>
              <a:t>challan</a:t>
            </a:r>
            <a:r>
              <a:rPr sz="1400" spc="30" dirty="0">
                <a:solidFill>
                  <a:srgbClr val="A15D0D"/>
                </a:solidFill>
                <a:latin typeface="Calibri"/>
                <a:cs typeface="Calibri"/>
              </a:rPr>
              <a:t> </a:t>
            </a:r>
            <a:r>
              <a:rPr sz="1400" dirty="0">
                <a:solidFill>
                  <a:srgbClr val="A15D0D"/>
                </a:solidFill>
                <a:latin typeface="Calibri"/>
                <a:cs typeface="Calibri"/>
              </a:rPr>
              <a:t>number</a:t>
            </a:r>
            <a:r>
              <a:rPr sz="1400" spc="20" dirty="0">
                <a:solidFill>
                  <a:srgbClr val="A15D0D"/>
                </a:solidFill>
                <a:latin typeface="Calibri"/>
                <a:cs typeface="Calibri"/>
              </a:rPr>
              <a:t> </a:t>
            </a:r>
            <a:r>
              <a:rPr sz="1400" dirty="0">
                <a:solidFill>
                  <a:srgbClr val="A15D0D"/>
                </a:solidFill>
                <a:latin typeface="Calibri"/>
                <a:cs typeface="Calibri"/>
              </a:rPr>
              <a:t>will</a:t>
            </a:r>
            <a:r>
              <a:rPr sz="1400" spc="65" dirty="0">
                <a:solidFill>
                  <a:srgbClr val="A15D0D"/>
                </a:solidFill>
                <a:latin typeface="Calibri"/>
                <a:cs typeface="Calibri"/>
              </a:rPr>
              <a:t> </a:t>
            </a:r>
            <a:r>
              <a:rPr sz="1400" dirty="0">
                <a:solidFill>
                  <a:srgbClr val="A15D0D"/>
                </a:solidFill>
                <a:latin typeface="Calibri"/>
                <a:cs typeface="Calibri"/>
              </a:rPr>
              <a:t>be</a:t>
            </a:r>
            <a:r>
              <a:rPr sz="1400" spc="45" dirty="0">
                <a:solidFill>
                  <a:srgbClr val="A15D0D"/>
                </a:solidFill>
                <a:latin typeface="Calibri"/>
                <a:cs typeface="Calibri"/>
              </a:rPr>
              <a:t> </a:t>
            </a:r>
            <a:r>
              <a:rPr sz="1400" spc="-10" dirty="0">
                <a:solidFill>
                  <a:srgbClr val="A15D0D"/>
                </a:solidFill>
                <a:latin typeface="Calibri"/>
                <a:cs typeface="Calibri"/>
              </a:rPr>
              <a:t>automatically</a:t>
            </a:r>
            <a:r>
              <a:rPr sz="1400" spc="-15" dirty="0">
                <a:solidFill>
                  <a:srgbClr val="A15D0D"/>
                </a:solidFill>
                <a:latin typeface="Calibri"/>
                <a:cs typeface="Calibri"/>
              </a:rPr>
              <a:t> </a:t>
            </a:r>
            <a:r>
              <a:rPr sz="1400" dirty="0">
                <a:solidFill>
                  <a:srgbClr val="A15D0D"/>
                </a:solidFill>
                <a:latin typeface="Calibri"/>
                <a:cs typeface="Calibri"/>
              </a:rPr>
              <a:t>selected</a:t>
            </a:r>
            <a:r>
              <a:rPr sz="1400" spc="60" dirty="0">
                <a:solidFill>
                  <a:srgbClr val="A15D0D"/>
                </a:solidFill>
                <a:latin typeface="Calibri"/>
                <a:cs typeface="Calibri"/>
              </a:rPr>
              <a:t> </a:t>
            </a:r>
            <a:r>
              <a:rPr sz="1400" spc="-25" dirty="0">
                <a:solidFill>
                  <a:srgbClr val="A15D0D"/>
                </a:solidFill>
                <a:latin typeface="Calibri"/>
                <a:cs typeface="Calibri"/>
              </a:rPr>
              <a:t>and 	</a:t>
            </a:r>
            <a:r>
              <a:rPr sz="1400" dirty="0">
                <a:solidFill>
                  <a:srgbClr val="A15D0D"/>
                </a:solidFill>
                <a:latin typeface="Calibri"/>
                <a:cs typeface="Calibri"/>
              </a:rPr>
              <a:t>if</a:t>
            </a:r>
            <a:r>
              <a:rPr sz="1400" spc="-5" dirty="0">
                <a:solidFill>
                  <a:srgbClr val="A15D0D"/>
                </a:solidFill>
                <a:latin typeface="Calibri"/>
                <a:cs typeface="Calibri"/>
              </a:rPr>
              <a:t> </a:t>
            </a:r>
            <a:r>
              <a:rPr sz="1400" dirty="0">
                <a:solidFill>
                  <a:srgbClr val="A15D0D"/>
                </a:solidFill>
                <a:latin typeface="Calibri"/>
                <a:cs typeface="Calibri"/>
              </a:rPr>
              <a:t>user</a:t>
            </a:r>
            <a:r>
              <a:rPr sz="1400" spc="45" dirty="0">
                <a:solidFill>
                  <a:srgbClr val="A15D0D"/>
                </a:solidFill>
                <a:latin typeface="Calibri"/>
                <a:cs typeface="Calibri"/>
              </a:rPr>
              <a:t> </a:t>
            </a:r>
            <a:r>
              <a:rPr sz="1400" dirty="0">
                <a:solidFill>
                  <a:srgbClr val="A15D0D"/>
                </a:solidFill>
                <a:latin typeface="Calibri"/>
                <a:cs typeface="Calibri"/>
              </a:rPr>
              <a:t>clicks</a:t>
            </a:r>
            <a:r>
              <a:rPr sz="1400" spc="35" dirty="0">
                <a:solidFill>
                  <a:srgbClr val="A15D0D"/>
                </a:solidFill>
                <a:latin typeface="Calibri"/>
                <a:cs typeface="Calibri"/>
              </a:rPr>
              <a:t> </a:t>
            </a:r>
            <a:r>
              <a:rPr sz="1400" dirty="0">
                <a:solidFill>
                  <a:srgbClr val="A15D0D"/>
                </a:solidFill>
                <a:latin typeface="Calibri"/>
                <a:cs typeface="Calibri"/>
              </a:rPr>
              <a:t>on</a:t>
            </a:r>
            <a:r>
              <a:rPr sz="1400" spc="-15" dirty="0">
                <a:solidFill>
                  <a:srgbClr val="A15D0D"/>
                </a:solidFill>
                <a:latin typeface="Calibri"/>
                <a:cs typeface="Calibri"/>
              </a:rPr>
              <a:t> </a:t>
            </a:r>
            <a:r>
              <a:rPr sz="1400" dirty="0">
                <a:solidFill>
                  <a:srgbClr val="A15D0D"/>
                </a:solidFill>
                <a:latin typeface="Calibri"/>
                <a:cs typeface="Calibri"/>
              </a:rPr>
              <a:t>“Skip</a:t>
            </a:r>
            <a:r>
              <a:rPr sz="1400" spc="-55" dirty="0">
                <a:solidFill>
                  <a:srgbClr val="A15D0D"/>
                </a:solidFill>
                <a:latin typeface="Calibri"/>
                <a:cs typeface="Calibri"/>
              </a:rPr>
              <a:t> </a:t>
            </a:r>
            <a:r>
              <a:rPr sz="1400" spc="-10" dirty="0">
                <a:solidFill>
                  <a:srgbClr val="A15D0D"/>
                </a:solidFill>
                <a:latin typeface="Calibri"/>
                <a:cs typeface="Calibri"/>
              </a:rPr>
              <a:t>this</a:t>
            </a:r>
            <a:r>
              <a:rPr sz="1400" spc="-55" dirty="0">
                <a:solidFill>
                  <a:srgbClr val="A15D0D"/>
                </a:solidFill>
                <a:latin typeface="Calibri"/>
                <a:cs typeface="Calibri"/>
              </a:rPr>
              <a:t> </a:t>
            </a:r>
            <a:r>
              <a:rPr sz="1400" spc="-20" dirty="0">
                <a:solidFill>
                  <a:srgbClr val="A15D0D"/>
                </a:solidFill>
                <a:latin typeface="Calibri"/>
                <a:cs typeface="Calibri"/>
              </a:rPr>
              <a:t>step”</a:t>
            </a:r>
            <a:r>
              <a:rPr sz="1400" spc="-60" dirty="0">
                <a:solidFill>
                  <a:srgbClr val="A15D0D"/>
                </a:solidFill>
                <a:latin typeface="Calibri"/>
                <a:cs typeface="Calibri"/>
              </a:rPr>
              <a:t> </a:t>
            </a:r>
            <a:r>
              <a:rPr sz="1400" spc="-10" dirty="0">
                <a:solidFill>
                  <a:srgbClr val="A15D0D"/>
                </a:solidFill>
                <a:latin typeface="Calibri"/>
                <a:cs typeface="Calibri"/>
              </a:rPr>
              <a:t>button,</a:t>
            </a:r>
            <a:r>
              <a:rPr sz="1400" spc="-40" dirty="0">
                <a:solidFill>
                  <a:srgbClr val="A15D0D"/>
                </a:solidFill>
                <a:latin typeface="Calibri"/>
                <a:cs typeface="Calibri"/>
              </a:rPr>
              <a:t> </a:t>
            </a:r>
            <a:r>
              <a:rPr sz="1400" dirty="0">
                <a:solidFill>
                  <a:srgbClr val="A15D0D"/>
                </a:solidFill>
                <a:latin typeface="Calibri"/>
                <a:cs typeface="Calibri"/>
              </a:rPr>
              <a:t>then</a:t>
            </a:r>
            <a:r>
              <a:rPr sz="1400" spc="-20" dirty="0">
                <a:solidFill>
                  <a:srgbClr val="A15D0D"/>
                </a:solidFill>
                <a:latin typeface="Calibri"/>
                <a:cs typeface="Calibri"/>
              </a:rPr>
              <a:t> </a:t>
            </a:r>
            <a:r>
              <a:rPr sz="1400" dirty="0">
                <a:solidFill>
                  <a:srgbClr val="A15D0D"/>
                </a:solidFill>
                <a:latin typeface="Calibri"/>
                <a:cs typeface="Calibri"/>
              </a:rPr>
              <a:t>user</a:t>
            </a:r>
            <a:r>
              <a:rPr sz="1400" spc="-35" dirty="0">
                <a:solidFill>
                  <a:srgbClr val="A15D0D"/>
                </a:solidFill>
                <a:latin typeface="Calibri"/>
                <a:cs typeface="Calibri"/>
              </a:rPr>
              <a:t> </a:t>
            </a:r>
            <a:r>
              <a:rPr sz="1400" spc="-10" dirty="0">
                <a:solidFill>
                  <a:srgbClr val="A15D0D"/>
                </a:solidFill>
                <a:latin typeface="Calibri"/>
                <a:cs typeface="Calibri"/>
              </a:rPr>
              <a:t>will</a:t>
            </a:r>
            <a:r>
              <a:rPr sz="1400" spc="-25" dirty="0">
                <a:solidFill>
                  <a:srgbClr val="A15D0D"/>
                </a:solidFill>
                <a:latin typeface="Calibri"/>
                <a:cs typeface="Calibri"/>
              </a:rPr>
              <a:t> </a:t>
            </a:r>
            <a:r>
              <a:rPr sz="1400" spc="-10" dirty="0">
                <a:solidFill>
                  <a:srgbClr val="A15D0D"/>
                </a:solidFill>
                <a:latin typeface="Calibri"/>
                <a:cs typeface="Calibri"/>
              </a:rPr>
              <a:t>have</a:t>
            </a:r>
            <a:r>
              <a:rPr sz="1400" spc="-50" dirty="0">
                <a:solidFill>
                  <a:srgbClr val="A15D0D"/>
                </a:solidFill>
                <a:latin typeface="Calibri"/>
                <a:cs typeface="Calibri"/>
              </a:rPr>
              <a:t> </a:t>
            </a:r>
            <a:r>
              <a:rPr sz="1400" dirty="0">
                <a:solidFill>
                  <a:srgbClr val="A15D0D"/>
                </a:solidFill>
                <a:latin typeface="Calibri"/>
                <a:cs typeface="Calibri"/>
              </a:rPr>
              <a:t>to</a:t>
            </a:r>
            <a:r>
              <a:rPr sz="1400" spc="-35" dirty="0">
                <a:solidFill>
                  <a:srgbClr val="A15D0D"/>
                </a:solidFill>
                <a:latin typeface="Calibri"/>
                <a:cs typeface="Calibri"/>
              </a:rPr>
              <a:t> </a:t>
            </a:r>
            <a:r>
              <a:rPr sz="1400" spc="-10" dirty="0">
                <a:solidFill>
                  <a:srgbClr val="A15D0D"/>
                </a:solidFill>
                <a:latin typeface="Calibri"/>
                <a:cs typeface="Calibri"/>
              </a:rPr>
              <a:t>manually</a:t>
            </a:r>
            <a:r>
              <a:rPr sz="1400" spc="-70" dirty="0">
                <a:solidFill>
                  <a:srgbClr val="A15D0D"/>
                </a:solidFill>
                <a:latin typeface="Calibri"/>
                <a:cs typeface="Calibri"/>
              </a:rPr>
              <a:t> </a:t>
            </a:r>
            <a:r>
              <a:rPr sz="1400" dirty="0">
                <a:solidFill>
                  <a:srgbClr val="A15D0D"/>
                </a:solidFill>
                <a:latin typeface="Calibri"/>
                <a:cs typeface="Calibri"/>
              </a:rPr>
              <a:t>select</a:t>
            </a:r>
            <a:r>
              <a:rPr sz="1400" spc="-15" dirty="0">
                <a:solidFill>
                  <a:srgbClr val="A15D0D"/>
                </a:solidFill>
                <a:latin typeface="Calibri"/>
                <a:cs typeface="Calibri"/>
              </a:rPr>
              <a:t> </a:t>
            </a:r>
            <a:r>
              <a:rPr sz="1400" dirty="0">
                <a:solidFill>
                  <a:srgbClr val="A15D0D"/>
                </a:solidFill>
                <a:latin typeface="Calibri"/>
                <a:cs typeface="Calibri"/>
              </a:rPr>
              <a:t>the</a:t>
            </a:r>
            <a:r>
              <a:rPr sz="1400" spc="-35" dirty="0">
                <a:solidFill>
                  <a:srgbClr val="A15D0D"/>
                </a:solidFill>
                <a:latin typeface="Calibri"/>
                <a:cs typeface="Calibri"/>
              </a:rPr>
              <a:t> </a:t>
            </a:r>
            <a:r>
              <a:rPr sz="1400" spc="-10" dirty="0">
                <a:solidFill>
                  <a:srgbClr val="A15D0D"/>
                </a:solidFill>
                <a:latin typeface="Calibri"/>
                <a:cs typeface="Calibri"/>
              </a:rPr>
              <a:t>challan</a:t>
            </a:r>
            <a:r>
              <a:rPr sz="1400" spc="-70" dirty="0">
                <a:solidFill>
                  <a:srgbClr val="A15D0D"/>
                </a:solidFill>
                <a:latin typeface="Calibri"/>
                <a:cs typeface="Calibri"/>
              </a:rPr>
              <a:t> </a:t>
            </a:r>
            <a:r>
              <a:rPr sz="1400" dirty="0">
                <a:solidFill>
                  <a:srgbClr val="A15D0D"/>
                </a:solidFill>
                <a:latin typeface="Calibri"/>
                <a:cs typeface="Calibri"/>
              </a:rPr>
              <a:t>no.</a:t>
            </a:r>
            <a:r>
              <a:rPr sz="1400" spc="-60" dirty="0">
                <a:solidFill>
                  <a:srgbClr val="A15D0D"/>
                </a:solidFill>
                <a:latin typeface="Calibri"/>
                <a:cs typeface="Calibri"/>
              </a:rPr>
              <a:t> </a:t>
            </a:r>
            <a:r>
              <a:rPr sz="1400" dirty="0">
                <a:solidFill>
                  <a:srgbClr val="A15D0D"/>
                </a:solidFill>
                <a:latin typeface="Calibri"/>
                <a:cs typeface="Calibri"/>
              </a:rPr>
              <a:t>to</a:t>
            </a:r>
            <a:r>
              <a:rPr sz="1400" spc="-45" dirty="0">
                <a:solidFill>
                  <a:srgbClr val="A15D0D"/>
                </a:solidFill>
                <a:latin typeface="Calibri"/>
                <a:cs typeface="Calibri"/>
              </a:rPr>
              <a:t> </a:t>
            </a:r>
            <a:r>
              <a:rPr sz="1400" dirty="0">
                <a:solidFill>
                  <a:srgbClr val="A15D0D"/>
                </a:solidFill>
                <a:latin typeface="Calibri"/>
                <a:cs typeface="Calibri"/>
              </a:rPr>
              <a:t>which</a:t>
            </a:r>
            <a:r>
              <a:rPr sz="1400" spc="-55" dirty="0">
                <a:solidFill>
                  <a:srgbClr val="A15D0D"/>
                </a:solidFill>
                <a:latin typeface="Calibri"/>
                <a:cs typeface="Calibri"/>
              </a:rPr>
              <a:t> </a:t>
            </a:r>
            <a:r>
              <a:rPr sz="1400" dirty="0">
                <a:solidFill>
                  <a:srgbClr val="A15D0D"/>
                </a:solidFill>
                <a:latin typeface="Calibri"/>
                <a:cs typeface="Calibri"/>
              </a:rPr>
              <a:t>the</a:t>
            </a:r>
            <a:r>
              <a:rPr sz="1400" spc="-35" dirty="0">
                <a:solidFill>
                  <a:srgbClr val="A15D0D"/>
                </a:solidFill>
                <a:latin typeface="Calibri"/>
                <a:cs typeface="Calibri"/>
              </a:rPr>
              <a:t> </a:t>
            </a:r>
            <a:r>
              <a:rPr sz="1400" spc="-10" dirty="0">
                <a:solidFill>
                  <a:srgbClr val="A15D0D"/>
                </a:solidFill>
                <a:latin typeface="Calibri"/>
                <a:cs typeface="Calibri"/>
              </a:rPr>
              <a:t>deductee 	</a:t>
            </a:r>
            <a:r>
              <a:rPr sz="1400" dirty="0">
                <a:solidFill>
                  <a:srgbClr val="A15D0D"/>
                </a:solidFill>
                <a:latin typeface="Calibri"/>
                <a:cs typeface="Calibri"/>
              </a:rPr>
              <a:t>is</a:t>
            </a:r>
            <a:r>
              <a:rPr sz="1400" spc="-50" dirty="0">
                <a:solidFill>
                  <a:srgbClr val="A15D0D"/>
                </a:solidFill>
                <a:latin typeface="Calibri"/>
                <a:cs typeface="Calibri"/>
              </a:rPr>
              <a:t> </a:t>
            </a:r>
            <a:r>
              <a:rPr sz="1400" dirty="0">
                <a:solidFill>
                  <a:srgbClr val="A15D0D"/>
                </a:solidFill>
                <a:latin typeface="Calibri"/>
                <a:cs typeface="Calibri"/>
              </a:rPr>
              <a:t>to</a:t>
            </a:r>
            <a:r>
              <a:rPr sz="1400" spc="-30" dirty="0">
                <a:solidFill>
                  <a:srgbClr val="A15D0D"/>
                </a:solidFill>
                <a:latin typeface="Calibri"/>
                <a:cs typeface="Calibri"/>
              </a:rPr>
              <a:t> </a:t>
            </a:r>
            <a:r>
              <a:rPr sz="1400" spc="-10" dirty="0">
                <a:solidFill>
                  <a:srgbClr val="A15D0D"/>
                </a:solidFill>
                <a:latin typeface="Calibri"/>
                <a:cs typeface="Calibri"/>
              </a:rPr>
              <a:t>be</a:t>
            </a:r>
            <a:r>
              <a:rPr sz="1400" spc="-165" dirty="0">
                <a:solidFill>
                  <a:srgbClr val="A15D0D"/>
                </a:solidFill>
                <a:latin typeface="Calibri"/>
                <a:cs typeface="Calibri"/>
              </a:rPr>
              <a:t> </a:t>
            </a:r>
            <a:r>
              <a:rPr sz="1400" spc="-10" dirty="0">
                <a:solidFill>
                  <a:srgbClr val="A15D0D"/>
                </a:solidFill>
                <a:latin typeface="Calibri"/>
                <a:cs typeface="Calibri"/>
              </a:rPr>
              <a:t>mapped.</a:t>
            </a:r>
            <a:endParaRPr sz="14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31</a:t>
            </a:fld>
            <a:endParaRPr spc="-25" dirty="0"/>
          </a:p>
        </p:txBody>
      </p:sp>
      <p:pic>
        <p:nvPicPr>
          <p:cNvPr id="11" name="Picture 10">
            <a:extLst>
              <a:ext uri="{FF2B5EF4-FFF2-40B4-BE49-F238E27FC236}">
                <a16:creationId xmlns:a16="http://schemas.microsoft.com/office/drawing/2014/main" id="{46BB4AE9-E1F0-4BBB-9235-AC4CCF94B2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3359" y="762000"/>
            <a:ext cx="8478520" cy="3718560"/>
            <a:chOff x="213359" y="762000"/>
            <a:chExt cx="8478520" cy="3718560"/>
          </a:xfrm>
        </p:grpSpPr>
        <p:pic>
          <p:nvPicPr>
            <p:cNvPr id="4" name="object 4"/>
            <p:cNvPicPr/>
            <p:nvPr/>
          </p:nvPicPr>
          <p:blipFill>
            <a:blip r:embed="rId2" cstate="print"/>
            <a:stretch>
              <a:fillRect/>
            </a:stretch>
          </p:blipFill>
          <p:spPr>
            <a:xfrm>
              <a:off x="217931" y="766572"/>
              <a:ext cx="8468868" cy="3709416"/>
            </a:xfrm>
            <a:prstGeom prst="rect">
              <a:avLst/>
            </a:prstGeom>
          </p:spPr>
        </p:pic>
        <p:sp>
          <p:nvSpPr>
            <p:cNvPr id="5" name="object 5"/>
            <p:cNvSpPr/>
            <p:nvPr/>
          </p:nvSpPr>
          <p:spPr>
            <a:xfrm>
              <a:off x="213359" y="762000"/>
              <a:ext cx="8478520" cy="3718560"/>
            </a:xfrm>
            <a:custGeom>
              <a:avLst/>
              <a:gdLst/>
              <a:ahLst/>
              <a:cxnLst/>
              <a:rect l="l" t="t" r="r" b="b"/>
              <a:pathLst>
                <a:path w="8478520" h="3718560">
                  <a:moveTo>
                    <a:pt x="0" y="3718560"/>
                  </a:moveTo>
                  <a:lnTo>
                    <a:pt x="8478012" y="3718560"/>
                  </a:lnTo>
                  <a:lnTo>
                    <a:pt x="8478012" y="0"/>
                  </a:lnTo>
                  <a:lnTo>
                    <a:pt x="0" y="0"/>
                  </a:lnTo>
                  <a:lnTo>
                    <a:pt x="0" y="3718560"/>
                  </a:lnTo>
                  <a:close/>
                </a:path>
              </a:pathLst>
            </a:custGeom>
            <a:ln w="9144">
              <a:solidFill>
                <a:srgbClr val="000000"/>
              </a:solidFill>
            </a:ln>
          </p:spPr>
          <p:txBody>
            <a:bodyPr wrap="square" lIns="0" tIns="0" rIns="0" bIns="0" rtlCol="0"/>
            <a:lstStyle/>
            <a:p>
              <a:endParaRPr/>
            </a:p>
          </p:txBody>
        </p:sp>
        <p:sp>
          <p:nvSpPr>
            <p:cNvPr id="6" name="object 6"/>
            <p:cNvSpPr/>
            <p:nvPr/>
          </p:nvSpPr>
          <p:spPr>
            <a:xfrm>
              <a:off x="1042415" y="1891284"/>
              <a:ext cx="3383279" cy="963294"/>
            </a:xfrm>
            <a:custGeom>
              <a:avLst/>
              <a:gdLst/>
              <a:ahLst/>
              <a:cxnLst/>
              <a:rect l="l" t="t" r="r" b="b"/>
              <a:pathLst>
                <a:path w="3383279" h="963294">
                  <a:moveTo>
                    <a:pt x="3383280" y="0"/>
                  </a:moveTo>
                  <a:lnTo>
                    <a:pt x="2438400" y="262636"/>
                  </a:lnTo>
                  <a:lnTo>
                    <a:pt x="2434336" y="237489"/>
                  </a:lnTo>
                  <a:lnTo>
                    <a:pt x="2422525" y="213740"/>
                  </a:lnTo>
                  <a:lnTo>
                    <a:pt x="2378710" y="172338"/>
                  </a:lnTo>
                  <a:lnTo>
                    <a:pt x="2312670" y="141731"/>
                  </a:lnTo>
                  <a:lnTo>
                    <a:pt x="2273046" y="131317"/>
                  </a:lnTo>
                  <a:lnTo>
                    <a:pt x="2230120" y="124840"/>
                  </a:lnTo>
                  <a:lnTo>
                    <a:pt x="2184400" y="122554"/>
                  </a:lnTo>
                  <a:lnTo>
                    <a:pt x="254000" y="122554"/>
                  </a:lnTo>
                  <a:lnTo>
                    <a:pt x="208280" y="124840"/>
                  </a:lnTo>
                  <a:lnTo>
                    <a:pt x="165353" y="131317"/>
                  </a:lnTo>
                  <a:lnTo>
                    <a:pt x="125730" y="141731"/>
                  </a:lnTo>
                  <a:lnTo>
                    <a:pt x="59690" y="172338"/>
                  </a:lnTo>
                  <a:lnTo>
                    <a:pt x="15875" y="213740"/>
                  </a:lnTo>
                  <a:lnTo>
                    <a:pt x="0" y="262636"/>
                  </a:lnTo>
                  <a:lnTo>
                    <a:pt x="0" y="823087"/>
                  </a:lnTo>
                  <a:lnTo>
                    <a:pt x="15875" y="871981"/>
                  </a:lnTo>
                  <a:lnTo>
                    <a:pt x="59690" y="913383"/>
                  </a:lnTo>
                  <a:lnTo>
                    <a:pt x="125730" y="943990"/>
                  </a:lnTo>
                  <a:lnTo>
                    <a:pt x="165353" y="954404"/>
                  </a:lnTo>
                  <a:lnTo>
                    <a:pt x="208280" y="960881"/>
                  </a:lnTo>
                  <a:lnTo>
                    <a:pt x="254000" y="963167"/>
                  </a:lnTo>
                  <a:lnTo>
                    <a:pt x="2184400" y="963167"/>
                  </a:lnTo>
                  <a:lnTo>
                    <a:pt x="2230120" y="960881"/>
                  </a:lnTo>
                  <a:lnTo>
                    <a:pt x="2273046" y="954404"/>
                  </a:lnTo>
                  <a:lnTo>
                    <a:pt x="2312670" y="943990"/>
                  </a:lnTo>
                  <a:lnTo>
                    <a:pt x="2378710" y="913383"/>
                  </a:lnTo>
                  <a:lnTo>
                    <a:pt x="2422525" y="871981"/>
                  </a:lnTo>
                  <a:lnTo>
                    <a:pt x="2438400" y="823087"/>
                  </a:lnTo>
                  <a:lnTo>
                    <a:pt x="2438400" y="472820"/>
                  </a:lnTo>
                  <a:lnTo>
                    <a:pt x="3383280" y="0"/>
                  </a:lnTo>
                  <a:close/>
                </a:path>
              </a:pathLst>
            </a:custGeom>
            <a:solidFill>
              <a:srgbClr val="F3B46C"/>
            </a:solidFill>
          </p:spPr>
          <p:txBody>
            <a:bodyPr wrap="square" lIns="0" tIns="0" rIns="0" bIns="0" rtlCol="0"/>
            <a:lstStyle/>
            <a:p>
              <a:endParaRPr/>
            </a:p>
          </p:txBody>
        </p:sp>
        <p:sp>
          <p:nvSpPr>
            <p:cNvPr id="7" name="object 7"/>
            <p:cNvSpPr/>
            <p:nvPr/>
          </p:nvSpPr>
          <p:spPr>
            <a:xfrm>
              <a:off x="1042415" y="1891284"/>
              <a:ext cx="3383279" cy="963294"/>
            </a:xfrm>
            <a:custGeom>
              <a:avLst/>
              <a:gdLst/>
              <a:ahLst/>
              <a:cxnLst/>
              <a:rect l="l" t="t" r="r" b="b"/>
              <a:pathLst>
                <a:path w="3383279" h="963294">
                  <a:moveTo>
                    <a:pt x="0" y="262636"/>
                  </a:moveTo>
                  <a:lnTo>
                    <a:pt x="15875" y="213740"/>
                  </a:lnTo>
                  <a:lnTo>
                    <a:pt x="59690" y="172338"/>
                  </a:lnTo>
                  <a:lnTo>
                    <a:pt x="125730" y="141731"/>
                  </a:lnTo>
                  <a:lnTo>
                    <a:pt x="165353" y="131317"/>
                  </a:lnTo>
                  <a:lnTo>
                    <a:pt x="208280" y="124840"/>
                  </a:lnTo>
                  <a:lnTo>
                    <a:pt x="254000" y="122554"/>
                  </a:lnTo>
                  <a:lnTo>
                    <a:pt x="1422400" y="122554"/>
                  </a:lnTo>
                  <a:lnTo>
                    <a:pt x="2032000" y="122554"/>
                  </a:lnTo>
                  <a:lnTo>
                    <a:pt x="2184400" y="122554"/>
                  </a:lnTo>
                  <a:lnTo>
                    <a:pt x="2230120" y="124840"/>
                  </a:lnTo>
                  <a:lnTo>
                    <a:pt x="2273046" y="131317"/>
                  </a:lnTo>
                  <a:lnTo>
                    <a:pt x="2312670" y="141731"/>
                  </a:lnTo>
                  <a:lnTo>
                    <a:pt x="2378710" y="172338"/>
                  </a:lnTo>
                  <a:lnTo>
                    <a:pt x="2422525" y="213740"/>
                  </a:lnTo>
                  <a:lnTo>
                    <a:pt x="2438400" y="262636"/>
                  </a:lnTo>
                  <a:lnTo>
                    <a:pt x="3383280" y="0"/>
                  </a:lnTo>
                  <a:lnTo>
                    <a:pt x="2438400" y="472820"/>
                  </a:lnTo>
                  <a:lnTo>
                    <a:pt x="2438400" y="823087"/>
                  </a:lnTo>
                  <a:lnTo>
                    <a:pt x="2434336" y="848232"/>
                  </a:lnTo>
                  <a:lnTo>
                    <a:pt x="2403729" y="893826"/>
                  </a:lnTo>
                  <a:lnTo>
                    <a:pt x="2348103" y="930275"/>
                  </a:lnTo>
                  <a:lnTo>
                    <a:pt x="2273046" y="954404"/>
                  </a:lnTo>
                  <a:lnTo>
                    <a:pt x="2230120" y="960881"/>
                  </a:lnTo>
                  <a:lnTo>
                    <a:pt x="2184400" y="963167"/>
                  </a:lnTo>
                  <a:lnTo>
                    <a:pt x="2032000" y="963167"/>
                  </a:lnTo>
                  <a:lnTo>
                    <a:pt x="1422400" y="963167"/>
                  </a:lnTo>
                  <a:lnTo>
                    <a:pt x="254000" y="963167"/>
                  </a:lnTo>
                  <a:lnTo>
                    <a:pt x="208280" y="960881"/>
                  </a:lnTo>
                  <a:lnTo>
                    <a:pt x="165353" y="954404"/>
                  </a:lnTo>
                  <a:lnTo>
                    <a:pt x="125730" y="943990"/>
                  </a:lnTo>
                  <a:lnTo>
                    <a:pt x="59690" y="913383"/>
                  </a:lnTo>
                  <a:lnTo>
                    <a:pt x="15875" y="871981"/>
                  </a:lnTo>
                  <a:lnTo>
                    <a:pt x="0" y="823087"/>
                  </a:lnTo>
                  <a:lnTo>
                    <a:pt x="0" y="472820"/>
                  </a:lnTo>
                  <a:lnTo>
                    <a:pt x="0" y="262636"/>
                  </a:lnTo>
                  <a:close/>
                </a:path>
              </a:pathLst>
            </a:custGeom>
            <a:ln w="9144">
              <a:solidFill>
                <a:srgbClr val="000000"/>
              </a:solidFill>
            </a:ln>
          </p:spPr>
          <p:txBody>
            <a:bodyPr wrap="square" lIns="0" tIns="0" rIns="0" bIns="0" rtlCol="0"/>
            <a:lstStyle/>
            <a:p>
              <a:endParaRPr/>
            </a:p>
          </p:txBody>
        </p:sp>
      </p:grpSp>
      <p:sp>
        <p:nvSpPr>
          <p:cNvPr id="8" name="object 8"/>
          <p:cNvSpPr txBox="1">
            <a:spLocks noGrp="1"/>
          </p:cNvSpPr>
          <p:nvPr>
            <p:ph type="title"/>
          </p:nvPr>
        </p:nvSpPr>
        <p:spPr>
          <a:xfrm>
            <a:off x="1265300" y="189357"/>
            <a:ext cx="6170930" cy="391160"/>
          </a:xfrm>
          <a:prstGeom prst="rect">
            <a:avLst/>
          </a:prstGeom>
        </p:spPr>
        <p:txBody>
          <a:bodyPr vert="horz" wrap="square" lIns="0" tIns="12700" rIns="0" bIns="0" rtlCol="0">
            <a:spAutoFit/>
          </a:bodyPr>
          <a:lstStyle/>
          <a:p>
            <a:pPr marL="12700">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sp>
        <p:nvSpPr>
          <p:cNvPr id="9" name="object 9"/>
          <p:cNvSpPr txBox="1"/>
          <p:nvPr/>
        </p:nvSpPr>
        <p:spPr>
          <a:xfrm>
            <a:off x="217931" y="4596384"/>
            <a:ext cx="8616950" cy="1679575"/>
          </a:xfrm>
          <a:prstGeom prst="rect">
            <a:avLst/>
          </a:prstGeom>
          <a:ln w="15240">
            <a:solidFill>
              <a:srgbClr val="A15D0D"/>
            </a:solidFill>
          </a:ln>
        </p:spPr>
        <p:txBody>
          <a:bodyPr vert="horz" wrap="square" lIns="0" tIns="3175" rIns="0" bIns="0" rtlCol="0">
            <a:spAutoFit/>
          </a:bodyPr>
          <a:lstStyle/>
          <a:p>
            <a:pPr>
              <a:lnSpc>
                <a:spcPct val="100000"/>
              </a:lnSpc>
              <a:spcBef>
                <a:spcPts val="25"/>
              </a:spcBef>
            </a:pPr>
            <a:endParaRPr sz="1200">
              <a:latin typeface="Times New Roman"/>
              <a:cs typeface="Times New Roman"/>
            </a:endParaRPr>
          </a:p>
          <a:p>
            <a:pPr marL="90805">
              <a:lnSpc>
                <a:spcPct val="100000"/>
              </a:lnSpc>
              <a:spcBef>
                <a:spcPts val="5"/>
              </a:spcBef>
            </a:pPr>
            <a:r>
              <a:rPr sz="1200" b="1" spc="-10" dirty="0">
                <a:solidFill>
                  <a:srgbClr val="A15D0D"/>
                </a:solidFill>
                <a:latin typeface="Calibri"/>
                <a:cs typeface="Calibri"/>
              </a:rPr>
              <a:t>Note:</a:t>
            </a:r>
            <a:endParaRPr sz="1200">
              <a:latin typeface="Calibri"/>
              <a:cs typeface="Calibri"/>
            </a:endParaRPr>
          </a:p>
          <a:p>
            <a:pPr marL="319405" indent="-230504">
              <a:lnSpc>
                <a:spcPct val="100000"/>
              </a:lnSpc>
              <a:buAutoNum type="arabicPeriod"/>
              <a:tabLst>
                <a:tab pos="319405" algn="l"/>
              </a:tabLst>
            </a:pPr>
            <a:r>
              <a:rPr sz="1200" spc="-1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field</a:t>
            </a:r>
            <a:r>
              <a:rPr sz="1200" spc="-25" dirty="0">
                <a:solidFill>
                  <a:srgbClr val="A15D0D"/>
                </a:solidFill>
                <a:latin typeface="Calibri"/>
                <a:cs typeface="Calibri"/>
              </a:rPr>
              <a:t> </a:t>
            </a:r>
            <a:r>
              <a:rPr sz="1200" spc="-10" dirty="0">
                <a:solidFill>
                  <a:srgbClr val="A15D0D"/>
                </a:solidFill>
                <a:latin typeface="Calibri"/>
                <a:cs typeface="Calibri"/>
              </a:rPr>
              <a:t>should</a:t>
            </a:r>
            <a:r>
              <a:rPr sz="1200" spc="-70" dirty="0">
                <a:solidFill>
                  <a:srgbClr val="A15D0D"/>
                </a:solidFill>
                <a:latin typeface="Calibri"/>
                <a:cs typeface="Calibri"/>
              </a:rPr>
              <a:t> </a:t>
            </a:r>
            <a:r>
              <a:rPr sz="1200" dirty="0">
                <a:solidFill>
                  <a:srgbClr val="A15D0D"/>
                </a:solidFill>
                <a:latin typeface="Calibri"/>
                <a:cs typeface="Calibri"/>
              </a:rPr>
              <a:t>not</a:t>
            </a:r>
            <a:r>
              <a:rPr sz="1200" spc="-35" dirty="0">
                <a:solidFill>
                  <a:srgbClr val="A15D0D"/>
                </a:solidFill>
                <a:latin typeface="Calibri"/>
                <a:cs typeface="Calibri"/>
              </a:rPr>
              <a:t> </a:t>
            </a:r>
            <a:r>
              <a:rPr sz="1200" dirty="0">
                <a:solidFill>
                  <a:srgbClr val="A15D0D"/>
                </a:solidFill>
                <a:latin typeface="Calibri"/>
                <a:cs typeface="Calibri"/>
              </a:rPr>
              <a:t>be</a:t>
            </a:r>
            <a:r>
              <a:rPr sz="1200" spc="-20" dirty="0">
                <a:solidFill>
                  <a:srgbClr val="A15D0D"/>
                </a:solidFill>
                <a:latin typeface="Calibri"/>
                <a:cs typeface="Calibri"/>
              </a:rPr>
              <a:t> </a:t>
            </a:r>
            <a:r>
              <a:rPr sz="1200" dirty="0">
                <a:solidFill>
                  <a:srgbClr val="A15D0D"/>
                </a:solidFill>
                <a:latin typeface="Calibri"/>
                <a:cs typeface="Calibri"/>
              </a:rPr>
              <a:t>left</a:t>
            </a:r>
            <a:r>
              <a:rPr sz="1200" spc="-40" dirty="0">
                <a:solidFill>
                  <a:srgbClr val="A15D0D"/>
                </a:solidFill>
                <a:latin typeface="Calibri"/>
                <a:cs typeface="Calibri"/>
              </a:rPr>
              <a:t> </a:t>
            </a:r>
            <a:r>
              <a:rPr sz="1200" dirty="0">
                <a:solidFill>
                  <a:srgbClr val="A15D0D"/>
                </a:solidFill>
                <a:latin typeface="Calibri"/>
                <a:cs typeface="Calibri"/>
              </a:rPr>
              <a:t>blank,</a:t>
            </a:r>
            <a:r>
              <a:rPr sz="1200" spc="-20" dirty="0">
                <a:solidFill>
                  <a:srgbClr val="A15D0D"/>
                </a:solidFill>
                <a:latin typeface="Calibri"/>
                <a:cs typeface="Calibri"/>
              </a:rPr>
              <a:t> </a:t>
            </a:r>
            <a:r>
              <a:rPr sz="1200" spc="-10" dirty="0">
                <a:solidFill>
                  <a:srgbClr val="A15D0D"/>
                </a:solidFill>
                <a:latin typeface="Calibri"/>
                <a:cs typeface="Calibri"/>
              </a:rPr>
              <a:t>instead</a:t>
            </a:r>
            <a:r>
              <a:rPr sz="1200" spc="-25" dirty="0">
                <a:solidFill>
                  <a:srgbClr val="A15D0D"/>
                </a:solidFill>
                <a:latin typeface="Calibri"/>
                <a:cs typeface="Calibri"/>
              </a:rPr>
              <a:t> </a:t>
            </a:r>
            <a:r>
              <a:rPr sz="1200" spc="-10" dirty="0">
                <a:solidFill>
                  <a:srgbClr val="A15D0D"/>
                </a:solidFill>
                <a:latin typeface="Calibri"/>
                <a:cs typeface="Calibri"/>
              </a:rPr>
              <a:t>quote</a:t>
            </a:r>
            <a:r>
              <a:rPr sz="1200" spc="-65" dirty="0">
                <a:solidFill>
                  <a:srgbClr val="A15D0D"/>
                </a:solidFill>
                <a:latin typeface="Calibri"/>
                <a:cs typeface="Calibri"/>
              </a:rPr>
              <a:t> </a:t>
            </a:r>
            <a:r>
              <a:rPr sz="1200" dirty="0">
                <a:solidFill>
                  <a:srgbClr val="A15D0D"/>
                </a:solidFill>
                <a:latin typeface="Calibri"/>
                <a:cs typeface="Calibri"/>
              </a:rPr>
              <a:t>amount</a:t>
            </a:r>
            <a:r>
              <a:rPr sz="1200" spc="-25" dirty="0">
                <a:solidFill>
                  <a:srgbClr val="A15D0D"/>
                </a:solidFill>
                <a:latin typeface="Calibri"/>
                <a:cs typeface="Calibri"/>
              </a:rPr>
              <a:t> </a:t>
            </a:r>
            <a:r>
              <a:rPr sz="1200" dirty="0">
                <a:solidFill>
                  <a:srgbClr val="A15D0D"/>
                </a:solidFill>
                <a:latin typeface="Calibri"/>
                <a:cs typeface="Calibri"/>
              </a:rPr>
              <a:t>as</a:t>
            </a:r>
            <a:r>
              <a:rPr sz="1200" spc="-10" dirty="0">
                <a:solidFill>
                  <a:srgbClr val="A15D0D"/>
                </a:solidFill>
                <a:latin typeface="Calibri"/>
                <a:cs typeface="Calibri"/>
              </a:rPr>
              <a:t> </a:t>
            </a:r>
            <a:r>
              <a:rPr sz="1200" dirty="0">
                <a:solidFill>
                  <a:srgbClr val="A15D0D"/>
                </a:solidFill>
                <a:latin typeface="Calibri"/>
                <a:cs typeface="Calibri"/>
              </a:rPr>
              <a:t>0.00</a:t>
            </a:r>
            <a:r>
              <a:rPr sz="1200" spc="-20" dirty="0">
                <a:solidFill>
                  <a:srgbClr val="A15D0D"/>
                </a:solidFill>
                <a:latin typeface="Calibri"/>
                <a:cs typeface="Calibri"/>
              </a:rPr>
              <a:t> </a:t>
            </a:r>
            <a:r>
              <a:rPr sz="1200" dirty="0">
                <a:solidFill>
                  <a:srgbClr val="A15D0D"/>
                </a:solidFill>
                <a:latin typeface="Calibri"/>
                <a:cs typeface="Calibri"/>
              </a:rPr>
              <a:t>if</a:t>
            </a:r>
            <a:r>
              <a:rPr sz="1200" spc="-30" dirty="0">
                <a:solidFill>
                  <a:srgbClr val="A15D0D"/>
                </a:solidFill>
                <a:latin typeface="Calibri"/>
                <a:cs typeface="Calibri"/>
              </a:rPr>
              <a:t> </a:t>
            </a:r>
            <a:r>
              <a:rPr sz="1200" spc="-10" dirty="0">
                <a:solidFill>
                  <a:srgbClr val="A15D0D"/>
                </a:solidFill>
                <a:latin typeface="Calibri"/>
                <a:cs typeface="Calibri"/>
              </a:rPr>
              <a:t>notapplicable.</a:t>
            </a:r>
            <a:endParaRPr sz="1200">
              <a:latin typeface="Calibri"/>
              <a:cs typeface="Calibri"/>
            </a:endParaRPr>
          </a:p>
          <a:p>
            <a:pPr marL="319405" indent="-230504">
              <a:lnSpc>
                <a:spcPct val="100000"/>
              </a:lnSpc>
              <a:buAutoNum type="arabicPeriod"/>
              <a:tabLst>
                <a:tab pos="319405" algn="l"/>
              </a:tabLst>
            </a:pPr>
            <a:r>
              <a:rPr sz="1200" spc="-25" dirty="0">
                <a:solidFill>
                  <a:srgbClr val="A15D0D"/>
                </a:solidFill>
                <a:latin typeface="Calibri"/>
                <a:cs typeface="Calibri"/>
              </a:rPr>
              <a:t>Value</a:t>
            </a:r>
            <a:r>
              <a:rPr sz="1200" spc="-40" dirty="0">
                <a:solidFill>
                  <a:srgbClr val="A15D0D"/>
                </a:solidFill>
                <a:latin typeface="Calibri"/>
                <a:cs typeface="Calibri"/>
              </a:rPr>
              <a:t> </a:t>
            </a:r>
            <a:r>
              <a:rPr sz="1200" spc="-10" dirty="0">
                <a:solidFill>
                  <a:srgbClr val="A15D0D"/>
                </a:solidFill>
                <a:latin typeface="Calibri"/>
                <a:cs typeface="Calibri"/>
              </a:rPr>
              <a:t>under</a:t>
            </a:r>
            <a:r>
              <a:rPr sz="1200" spc="-55" dirty="0">
                <a:solidFill>
                  <a:srgbClr val="A15D0D"/>
                </a:solidFill>
                <a:latin typeface="Calibri"/>
                <a:cs typeface="Calibri"/>
              </a:rPr>
              <a:t> </a:t>
            </a:r>
            <a:r>
              <a:rPr sz="1200" dirty="0">
                <a:solidFill>
                  <a:srgbClr val="A15D0D"/>
                </a:solidFill>
                <a:latin typeface="Calibri"/>
                <a:cs typeface="Calibri"/>
              </a:rPr>
              <a:t>field</a:t>
            </a:r>
            <a:r>
              <a:rPr sz="1200" spc="10" dirty="0">
                <a:solidFill>
                  <a:srgbClr val="A15D0D"/>
                </a:solidFill>
                <a:latin typeface="Calibri"/>
                <a:cs typeface="Calibri"/>
              </a:rPr>
              <a:t> </a:t>
            </a:r>
            <a:r>
              <a:rPr sz="1200" spc="-30" dirty="0">
                <a:solidFill>
                  <a:srgbClr val="A15D0D"/>
                </a:solidFill>
                <a:latin typeface="Calibri"/>
                <a:cs typeface="Calibri"/>
              </a:rPr>
              <a:t>‘Amount</a:t>
            </a:r>
            <a:r>
              <a:rPr sz="1200" spc="-55" dirty="0">
                <a:solidFill>
                  <a:srgbClr val="A15D0D"/>
                </a:solidFill>
                <a:latin typeface="Calibri"/>
                <a:cs typeface="Calibri"/>
              </a:rPr>
              <a:t> </a:t>
            </a:r>
            <a:r>
              <a:rPr sz="1200" spc="-20" dirty="0">
                <a:solidFill>
                  <a:srgbClr val="A15D0D"/>
                </a:solidFill>
                <a:latin typeface="Calibri"/>
                <a:cs typeface="Calibri"/>
              </a:rPr>
              <a:t>Paid/Credited’</a:t>
            </a:r>
            <a:r>
              <a:rPr sz="1200" spc="-65" dirty="0">
                <a:solidFill>
                  <a:srgbClr val="A15D0D"/>
                </a:solidFill>
                <a:latin typeface="Calibri"/>
                <a:cs typeface="Calibri"/>
              </a:rPr>
              <a:t> </a:t>
            </a:r>
            <a:r>
              <a:rPr sz="1200" spc="-10" dirty="0">
                <a:solidFill>
                  <a:srgbClr val="A15D0D"/>
                </a:solidFill>
                <a:latin typeface="Calibri"/>
                <a:cs typeface="Calibri"/>
              </a:rPr>
              <a:t>should</a:t>
            </a:r>
            <a:r>
              <a:rPr sz="1200" spc="-50" dirty="0">
                <a:solidFill>
                  <a:srgbClr val="A15D0D"/>
                </a:solidFill>
                <a:latin typeface="Calibri"/>
                <a:cs typeface="Calibri"/>
              </a:rPr>
              <a:t> </a:t>
            </a:r>
            <a:r>
              <a:rPr sz="1200" spc="-25" dirty="0">
                <a:solidFill>
                  <a:srgbClr val="A15D0D"/>
                </a:solidFill>
                <a:latin typeface="Calibri"/>
                <a:cs typeface="Calibri"/>
              </a:rPr>
              <a:t>always</a:t>
            </a:r>
            <a:r>
              <a:rPr sz="1200" spc="90" dirty="0">
                <a:solidFill>
                  <a:srgbClr val="A15D0D"/>
                </a:solidFill>
                <a:latin typeface="Calibri"/>
                <a:cs typeface="Calibri"/>
              </a:rPr>
              <a:t> </a:t>
            </a:r>
            <a:r>
              <a:rPr sz="1200" dirty="0">
                <a:solidFill>
                  <a:srgbClr val="A15D0D"/>
                </a:solidFill>
                <a:latin typeface="Calibri"/>
                <a:cs typeface="Calibri"/>
              </a:rPr>
              <a:t>be </a:t>
            </a:r>
            <a:r>
              <a:rPr sz="1200" spc="-10" dirty="0">
                <a:solidFill>
                  <a:srgbClr val="A15D0D"/>
                </a:solidFill>
                <a:latin typeface="Calibri"/>
                <a:cs typeface="Calibri"/>
              </a:rPr>
              <a:t>greater</a:t>
            </a:r>
            <a:r>
              <a:rPr sz="1200" spc="-50" dirty="0">
                <a:solidFill>
                  <a:srgbClr val="A15D0D"/>
                </a:solidFill>
                <a:latin typeface="Calibri"/>
                <a:cs typeface="Calibri"/>
              </a:rPr>
              <a:t> </a:t>
            </a:r>
            <a:r>
              <a:rPr sz="1200" dirty="0">
                <a:solidFill>
                  <a:srgbClr val="A15D0D"/>
                </a:solidFill>
                <a:latin typeface="Calibri"/>
                <a:cs typeface="Calibri"/>
              </a:rPr>
              <a:t>than</a:t>
            </a:r>
            <a:r>
              <a:rPr sz="1200" spc="-25" dirty="0">
                <a:solidFill>
                  <a:srgbClr val="A15D0D"/>
                </a:solidFill>
                <a:latin typeface="Calibri"/>
                <a:cs typeface="Calibri"/>
              </a:rPr>
              <a:t> </a:t>
            </a:r>
            <a:r>
              <a:rPr sz="1200" spc="-10" dirty="0">
                <a:solidFill>
                  <a:srgbClr val="A15D0D"/>
                </a:solidFill>
                <a:latin typeface="Calibri"/>
                <a:cs typeface="Calibri"/>
              </a:rPr>
              <a:t>0.00.</a:t>
            </a:r>
            <a:endParaRPr sz="1200">
              <a:latin typeface="Calibri"/>
              <a:cs typeface="Calibri"/>
            </a:endParaRPr>
          </a:p>
          <a:p>
            <a:pPr marL="319405" marR="436880" indent="-228600">
              <a:lnSpc>
                <a:spcPct val="100000"/>
              </a:lnSpc>
              <a:buAutoNum type="arabicPeriod"/>
              <a:tabLst>
                <a:tab pos="319405" algn="l"/>
              </a:tabLst>
            </a:pPr>
            <a:r>
              <a:rPr sz="1200" dirty="0">
                <a:solidFill>
                  <a:srgbClr val="A15D0D"/>
                </a:solidFill>
                <a:latin typeface="Calibri"/>
                <a:cs typeface="Calibri"/>
              </a:rPr>
              <a:t>If</a:t>
            </a:r>
            <a:r>
              <a:rPr sz="1200" spc="-30" dirty="0">
                <a:solidFill>
                  <a:srgbClr val="A15D0D"/>
                </a:solidFill>
                <a:latin typeface="Calibri"/>
                <a:cs typeface="Calibri"/>
              </a:rPr>
              <a:t> </a:t>
            </a:r>
            <a:r>
              <a:rPr sz="1200" spc="-25" dirty="0">
                <a:solidFill>
                  <a:srgbClr val="A15D0D"/>
                </a:solidFill>
                <a:latin typeface="Calibri"/>
                <a:cs typeface="Calibri"/>
              </a:rPr>
              <a:t>PAN</a:t>
            </a:r>
            <a:r>
              <a:rPr sz="1200" dirty="0">
                <a:solidFill>
                  <a:srgbClr val="A15D0D"/>
                </a:solidFill>
                <a:latin typeface="Calibri"/>
                <a:cs typeface="Calibri"/>
              </a:rPr>
              <a:t> </a:t>
            </a:r>
            <a:r>
              <a:rPr sz="1200" spc="-10" dirty="0">
                <a:solidFill>
                  <a:srgbClr val="A15D0D"/>
                </a:solidFill>
                <a:latin typeface="Calibri"/>
                <a:cs typeface="Calibri"/>
              </a:rPr>
              <a:t>quoted</a:t>
            </a:r>
            <a:r>
              <a:rPr sz="1200" spc="-80" dirty="0">
                <a:solidFill>
                  <a:srgbClr val="A15D0D"/>
                </a:solidFill>
                <a:latin typeface="Calibri"/>
                <a:cs typeface="Calibri"/>
              </a:rPr>
              <a:t> </a:t>
            </a:r>
            <a:r>
              <a:rPr sz="1200" dirty="0">
                <a:solidFill>
                  <a:srgbClr val="A15D0D"/>
                </a:solidFill>
                <a:latin typeface="Calibri"/>
                <a:cs typeface="Calibri"/>
              </a:rPr>
              <a:t>for</a:t>
            </a:r>
            <a:r>
              <a:rPr sz="1200" spc="-30" dirty="0">
                <a:solidFill>
                  <a:srgbClr val="A15D0D"/>
                </a:solidFill>
                <a:latin typeface="Calibri"/>
                <a:cs typeface="Calibri"/>
              </a:rPr>
              <a:t> </a:t>
            </a:r>
            <a:r>
              <a:rPr sz="1200" dirty="0">
                <a:solidFill>
                  <a:srgbClr val="A15D0D"/>
                </a:solidFill>
                <a:latin typeface="Calibri"/>
                <a:cs typeface="Calibri"/>
              </a:rPr>
              <a:t>any</a:t>
            </a:r>
            <a:r>
              <a:rPr sz="1200" spc="-5" dirty="0">
                <a:solidFill>
                  <a:srgbClr val="A15D0D"/>
                </a:solidFill>
                <a:latin typeface="Calibri"/>
                <a:cs typeface="Calibri"/>
              </a:rPr>
              <a:t> </a:t>
            </a:r>
            <a:r>
              <a:rPr sz="1200" spc="-10" dirty="0">
                <a:solidFill>
                  <a:srgbClr val="A15D0D"/>
                </a:solidFill>
                <a:latin typeface="Calibri"/>
                <a:cs typeface="Calibri"/>
              </a:rPr>
              <a:t>deductee</a:t>
            </a:r>
            <a:r>
              <a:rPr sz="1200" spc="-75" dirty="0">
                <a:solidFill>
                  <a:srgbClr val="A15D0D"/>
                </a:solidFill>
                <a:latin typeface="Calibri"/>
                <a:cs typeface="Calibri"/>
              </a:rPr>
              <a:t> </a:t>
            </a:r>
            <a:r>
              <a:rPr sz="1200" spc="-10" dirty="0">
                <a:solidFill>
                  <a:srgbClr val="A15D0D"/>
                </a:solidFill>
                <a:latin typeface="Calibri"/>
                <a:cs typeface="Calibri"/>
              </a:rPr>
              <a:t>record</a:t>
            </a:r>
            <a:r>
              <a:rPr sz="1200" spc="-65" dirty="0">
                <a:solidFill>
                  <a:srgbClr val="A15D0D"/>
                </a:solidFill>
                <a:latin typeface="Calibri"/>
                <a:cs typeface="Calibri"/>
              </a:rPr>
              <a:t> </a:t>
            </a:r>
            <a:r>
              <a:rPr sz="1200" dirty="0">
                <a:solidFill>
                  <a:srgbClr val="A15D0D"/>
                </a:solidFill>
                <a:latin typeface="Calibri"/>
                <a:cs typeface="Calibri"/>
              </a:rPr>
              <a:t>is</a:t>
            </a:r>
            <a:r>
              <a:rPr sz="1200" spc="15" dirty="0">
                <a:solidFill>
                  <a:srgbClr val="A15D0D"/>
                </a:solidFill>
                <a:latin typeface="Calibri"/>
                <a:cs typeface="Calibri"/>
              </a:rPr>
              <a:t> </a:t>
            </a:r>
            <a:r>
              <a:rPr sz="1200" spc="-10" dirty="0">
                <a:solidFill>
                  <a:srgbClr val="A15D0D"/>
                </a:solidFill>
                <a:latin typeface="Calibri"/>
                <a:cs typeface="Calibri"/>
              </a:rPr>
              <a:t>INVALID</a:t>
            </a:r>
            <a:r>
              <a:rPr sz="1200" spc="-20" dirty="0">
                <a:solidFill>
                  <a:srgbClr val="A15D0D"/>
                </a:solidFill>
                <a:latin typeface="Calibri"/>
                <a:cs typeface="Calibri"/>
              </a:rPr>
              <a:t> </a:t>
            </a:r>
            <a:r>
              <a:rPr sz="1200" dirty="0">
                <a:solidFill>
                  <a:srgbClr val="A15D0D"/>
                </a:solidFill>
                <a:latin typeface="Calibri"/>
                <a:cs typeface="Calibri"/>
              </a:rPr>
              <a:t>then</a:t>
            </a:r>
            <a:r>
              <a:rPr sz="1200" spc="-10" dirty="0">
                <a:solidFill>
                  <a:srgbClr val="A15D0D"/>
                </a:solidFill>
                <a:latin typeface="Calibri"/>
                <a:cs typeface="Calibri"/>
              </a:rPr>
              <a:t> mandatory</a:t>
            </a:r>
            <a:r>
              <a:rPr sz="1200" spc="-45" dirty="0">
                <a:solidFill>
                  <a:srgbClr val="A15D0D"/>
                </a:solidFill>
                <a:latin typeface="Calibri"/>
                <a:cs typeface="Calibri"/>
              </a:rPr>
              <a:t> </a:t>
            </a:r>
            <a:r>
              <a:rPr sz="1200" dirty="0">
                <a:solidFill>
                  <a:srgbClr val="A15D0D"/>
                </a:solidFill>
                <a:latin typeface="Calibri"/>
                <a:cs typeface="Calibri"/>
              </a:rPr>
              <a:t>to</a:t>
            </a:r>
            <a:r>
              <a:rPr sz="1200" spc="-30" dirty="0">
                <a:solidFill>
                  <a:srgbClr val="A15D0D"/>
                </a:solidFill>
                <a:latin typeface="Calibri"/>
                <a:cs typeface="Calibri"/>
              </a:rPr>
              <a:t> </a:t>
            </a:r>
            <a:r>
              <a:rPr sz="1200" spc="-10" dirty="0">
                <a:solidFill>
                  <a:srgbClr val="A15D0D"/>
                </a:solidFill>
                <a:latin typeface="Calibri"/>
                <a:cs typeface="Calibri"/>
              </a:rPr>
              <a:t>quote</a:t>
            </a:r>
            <a:r>
              <a:rPr sz="1200" spc="-65" dirty="0">
                <a:solidFill>
                  <a:srgbClr val="A15D0D"/>
                </a:solidFill>
                <a:latin typeface="Calibri"/>
                <a:cs typeface="Calibri"/>
              </a:rPr>
              <a:t> </a:t>
            </a:r>
            <a:r>
              <a:rPr sz="1200" spc="-20" dirty="0">
                <a:solidFill>
                  <a:srgbClr val="A15D0D"/>
                </a:solidFill>
                <a:latin typeface="Calibri"/>
                <a:cs typeface="Calibri"/>
              </a:rPr>
              <a:t>Deductee/Employee</a:t>
            </a:r>
            <a:r>
              <a:rPr sz="1200" spc="-75" dirty="0">
                <a:solidFill>
                  <a:srgbClr val="A15D0D"/>
                </a:solidFill>
                <a:latin typeface="Calibri"/>
                <a:cs typeface="Calibri"/>
              </a:rPr>
              <a:t> </a:t>
            </a:r>
            <a:r>
              <a:rPr sz="1200" spc="-20" dirty="0">
                <a:solidFill>
                  <a:srgbClr val="A15D0D"/>
                </a:solidFill>
                <a:latin typeface="Calibri"/>
                <a:cs typeface="Calibri"/>
              </a:rPr>
              <a:t>reference</a:t>
            </a:r>
            <a:r>
              <a:rPr sz="1200" spc="-65" dirty="0">
                <a:solidFill>
                  <a:srgbClr val="A15D0D"/>
                </a:solidFill>
                <a:latin typeface="Calibri"/>
                <a:cs typeface="Calibri"/>
              </a:rPr>
              <a:t> </a:t>
            </a:r>
            <a:r>
              <a:rPr sz="1200" spc="-30" dirty="0">
                <a:solidFill>
                  <a:srgbClr val="A15D0D"/>
                </a:solidFill>
                <a:latin typeface="Calibri"/>
                <a:cs typeface="Calibri"/>
              </a:rPr>
              <a:t>number.</a:t>
            </a:r>
            <a:r>
              <a:rPr sz="1200" spc="-85" dirty="0">
                <a:solidFill>
                  <a:srgbClr val="A15D0D"/>
                </a:solidFill>
                <a:latin typeface="Calibri"/>
                <a:cs typeface="Calibri"/>
              </a:rPr>
              <a:t> </a:t>
            </a:r>
            <a:r>
              <a:rPr sz="1200" spc="-10" dirty="0">
                <a:solidFill>
                  <a:srgbClr val="A15D0D"/>
                </a:solidFill>
                <a:latin typeface="Calibri"/>
                <a:cs typeface="Calibri"/>
              </a:rPr>
              <a:t>(Same</a:t>
            </a:r>
            <a:r>
              <a:rPr sz="1200" spc="-30" dirty="0">
                <a:solidFill>
                  <a:srgbClr val="A15D0D"/>
                </a:solidFill>
                <a:latin typeface="Calibri"/>
                <a:cs typeface="Calibri"/>
              </a:rPr>
              <a:t> </a:t>
            </a:r>
            <a:r>
              <a:rPr sz="1200" dirty="0">
                <a:solidFill>
                  <a:srgbClr val="A15D0D"/>
                </a:solidFill>
                <a:latin typeface="Calibri"/>
                <a:cs typeface="Calibri"/>
              </a:rPr>
              <a:t>will</a:t>
            </a:r>
            <a:r>
              <a:rPr sz="1200" spc="55" dirty="0">
                <a:solidFill>
                  <a:srgbClr val="A15D0D"/>
                </a:solidFill>
                <a:latin typeface="Calibri"/>
                <a:cs typeface="Calibri"/>
              </a:rPr>
              <a:t> </a:t>
            </a:r>
            <a:r>
              <a:rPr sz="1200" spc="-25" dirty="0">
                <a:solidFill>
                  <a:srgbClr val="A15D0D"/>
                </a:solidFill>
                <a:latin typeface="Calibri"/>
                <a:cs typeface="Calibri"/>
              </a:rPr>
              <a:t>be </a:t>
            </a:r>
            <a:r>
              <a:rPr sz="1200" spc="-10" dirty="0">
                <a:solidFill>
                  <a:srgbClr val="A15D0D"/>
                </a:solidFill>
                <a:latin typeface="Calibri"/>
                <a:cs typeface="Calibri"/>
              </a:rPr>
              <a:t>applicable</a:t>
            </a:r>
            <a:r>
              <a:rPr sz="1200" spc="-75" dirty="0">
                <a:solidFill>
                  <a:srgbClr val="A15D0D"/>
                </a:solidFill>
                <a:latin typeface="Calibri"/>
                <a:cs typeface="Calibri"/>
              </a:rPr>
              <a:t> </a:t>
            </a:r>
            <a:r>
              <a:rPr sz="1200" dirty="0">
                <a:solidFill>
                  <a:srgbClr val="A15D0D"/>
                </a:solidFill>
                <a:latin typeface="Calibri"/>
                <a:cs typeface="Calibri"/>
              </a:rPr>
              <a:t>only</a:t>
            </a:r>
            <a:r>
              <a:rPr sz="1200" spc="-65" dirty="0">
                <a:solidFill>
                  <a:srgbClr val="A15D0D"/>
                </a:solidFill>
                <a:latin typeface="Calibri"/>
                <a:cs typeface="Calibri"/>
              </a:rPr>
              <a:t> </a:t>
            </a:r>
            <a:r>
              <a:rPr sz="1200" dirty="0">
                <a:solidFill>
                  <a:srgbClr val="A15D0D"/>
                </a:solidFill>
                <a:latin typeface="Calibri"/>
                <a:cs typeface="Calibri"/>
              </a:rPr>
              <a:t>for</a:t>
            </a:r>
            <a:r>
              <a:rPr sz="1200" spc="-25" dirty="0">
                <a:solidFill>
                  <a:srgbClr val="A15D0D"/>
                </a:solidFill>
                <a:latin typeface="Calibri"/>
                <a:cs typeface="Calibri"/>
              </a:rPr>
              <a:t> </a:t>
            </a:r>
            <a:r>
              <a:rPr sz="1200" dirty="0">
                <a:solidFill>
                  <a:srgbClr val="A15D0D"/>
                </a:solidFill>
                <a:latin typeface="Calibri"/>
                <a:cs typeface="Calibri"/>
              </a:rPr>
              <a:t>Form</a:t>
            </a:r>
            <a:r>
              <a:rPr sz="1200" spc="-35" dirty="0">
                <a:solidFill>
                  <a:srgbClr val="A15D0D"/>
                </a:solidFill>
                <a:latin typeface="Calibri"/>
                <a:cs typeface="Calibri"/>
              </a:rPr>
              <a:t> </a:t>
            </a:r>
            <a:r>
              <a:rPr sz="1200" dirty="0">
                <a:solidFill>
                  <a:srgbClr val="A15D0D"/>
                </a:solidFill>
                <a:latin typeface="Calibri"/>
                <a:cs typeface="Calibri"/>
              </a:rPr>
              <a:t>24Q</a:t>
            </a:r>
            <a:r>
              <a:rPr sz="1200" spc="-35" dirty="0">
                <a:solidFill>
                  <a:srgbClr val="A15D0D"/>
                </a:solidFill>
                <a:latin typeface="Calibri"/>
                <a:cs typeface="Calibri"/>
              </a:rPr>
              <a:t> </a:t>
            </a:r>
            <a:r>
              <a:rPr sz="1200" dirty="0">
                <a:solidFill>
                  <a:srgbClr val="A15D0D"/>
                </a:solidFill>
                <a:latin typeface="Calibri"/>
                <a:cs typeface="Calibri"/>
              </a:rPr>
              <a:t>&amp;</a:t>
            </a:r>
            <a:r>
              <a:rPr sz="1200" spc="-65" dirty="0">
                <a:solidFill>
                  <a:srgbClr val="A15D0D"/>
                </a:solidFill>
                <a:latin typeface="Calibri"/>
                <a:cs typeface="Calibri"/>
              </a:rPr>
              <a:t> </a:t>
            </a:r>
            <a:r>
              <a:rPr sz="1200" spc="-20" dirty="0">
                <a:solidFill>
                  <a:srgbClr val="A15D0D"/>
                </a:solidFill>
                <a:latin typeface="Calibri"/>
                <a:cs typeface="Calibri"/>
              </a:rPr>
              <a:t>26Q)</a:t>
            </a:r>
            <a:endParaRPr sz="1200">
              <a:latin typeface="Calibri"/>
              <a:cs typeface="Calibri"/>
            </a:endParaRPr>
          </a:p>
          <a:p>
            <a:pPr marL="319405" indent="-230504">
              <a:lnSpc>
                <a:spcPct val="100000"/>
              </a:lnSpc>
              <a:buAutoNum type="arabicPeriod"/>
              <a:tabLst>
                <a:tab pos="319405" algn="l"/>
              </a:tabLst>
            </a:pPr>
            <a:r>
              <a:rPr sz="1200" dirty="0">
                <a:solidFill>
                  <a:srgbClr val="A15D0D"/>
                </a:solidFill>
                <a:latin typeface="Calibri"/>
                <a:cs typeface="Calibri"/>
              </a:rPr>
              <a:t>If</a:t>
            </a:r>
            <a:r>
              <a:rPr sz="1200" spc="-45" dirty="0">
                <a:solidFill>
                  <a:srgbClr val="A15D0D"/>
                </a:solidFill>
                <a:latin typeface="Calibri"/>
                <a:cs typeface="Calibri"/>
              </a:rPr>
              <a:t> </a:t>
            </a:r>
            <a:r>
              <a:rPr sz="1200" spc="-20" dirty="0">
                <a:solidFill>
                  <a:srgbClr val="A15D0D"/>
                </a:solidFill>
                <a:latin typeface="Calibri"/>
                <a:cs typeface="Calibri"/>
              </a:rPr>
              <a:t>PAN</a:t>
            </a:r>
            <a:r>
              <a:rPr sz="1200" dirty="0">
                <a:solidFill>
                  <a:srgbClr val="A15D0D"/>
                </a:solidFill>
                <a:latin typeface="Calibri"/>
                <a:cs typeface="Calibri"/>
              </a:rPr>
              <a:t> </a:t>
            </a:r>
            <a:r>
              <a:rPr sz="1200" spc="-10" dirty="0">
                <a:solidFill>
                  <a:srgbClr val="A15D0D"/>
                </a:solidFill>
                <a:latin typeface="Calibri"/>
                <a:cs typeface="Calibri"/>
              </a:rPr>
              <a:t>quoted</a:t>
            </a:r>
            <a:r>
              <a:rPr sz="1200" spc="-95" dirty="0">
                <a:solidFill>
                  <a:srgbClr val="A15D0D"/>
                </a:solidFill>
                <a:latin typeface="Calibri"/>
                <a:cs typeface="Calibri"/>
              </a:rPr>
              <a:t> </a:t>
            </a:r>
            <a:r>
              <a:rPr sz="1200" spc="-10" dirty="0">
                <a:solidFill>
                  <a:srgbClr val="A15D0D"/>
                </a:solidFill>
                <a:latin typeface="Calibri"/>
                <a:cs typeface="Calibri"/>
              </a:rPr>
              <a:t>for</a:t>
            </a:r>
            <a:r>
              <a:rPr sz="1200" spc="-45" dirty="0">
                <a:solidFill>
                  <a:srgbClr val="A15D0D"/>
                </a:solidFill>
                <a:latin typeface="Calibri"/>
                <a:cs typeface="Calibri"/>
              </a:rPr>
              <a:t> </a:t>
            </a:r>
            <a:r>
              <a:rPr sz="1200" spc="-10" dirty="0">
                <a:solidFill>
                  <a:srgbClr val="A15D0D"/>
                </a:solidFill>
                <a:latin typeface="Calibri"/>
                <a:cs typeface="Calibri"/>
              </a:rPr>
              <a:t>any</a:t>
            </a:r>
            <a:r>
              <a:rPr sz="1200" spc="-50" dirty="0">
                <a:solidFill>
                  <a:srgbClr val="A15D0D"/>
                </a:solidFill>
                <a:latin typeface="Calibri"/>
                <a:cs typeface="Calibri"/>
              </a:rPr>
              <a:t> </a:t>
            </a:r>
            <a:r>
              <a:rPr sz="1200" spc="-10" dirty="0">
                <a:solidFill>
                  <a:srgbClr val="A15D0D"/>
                </a:solidFill>
                <a:latin typeface="Calibri"/>
                <a:cs typeface="Calibri"/>
              </a:rPr>
              <a:t>deductee</a:t>
            </a:r>
            <a:r>
              <a:rPr sz="1200" spc="-55" dirty="0">
                <a:solidFill>
                  <a:srgbClr val="A15D0D"/>
                </a:solidFill>
                <a:latin typeface="Calibri"/>
                <a:cs typeface="Calibri"/>
              </a:rPr>
              <a:t> </a:t>
            </a:r>
            <a:r>
              <a:rPr sz="1200" spc="-10" dirty="0">
                <a:solidFill>
                  <a:srgbClr val="A15D0D"/>
                </a:solidFill>
                <a:latin typeface="Calibri"/>
                <a:cs typeface="Calibri"/>
              </a:rPr>
              <a:t>record</a:t>
            </a:r>
            <a:r>
              <a:rPr sz="1200" spc="-60" dirty="0">
                <a:solidFill>
                  <a:srgbClr val="A15D0D"/>
                </a:solidFill>
                <a:latin typeface="Calibri"/>
                <a:cs typeface="Calibri"/>
              </a:rPr>
              <a:t> </a:t>
            </a:r>
            <a:r>
              <a:rPr sz="1200" dirty="0">
                <a:solidFill>
                  <a:srgbClr val="A15D0D"/>
                </a:solidFill>
                <a:latin typeface="Calibri"/>
                <a:cs typeface="Calibri"/>
              </a:rPr>
              <a:t>is </a:t>
            </a:r>
            <a:r>
              <a:rPr sz="1200" spc="-20" dirty="0">
                <a:solidFill>
                  <a:srgbClr val="A15D0D"/>
                </a:solidFill>
                <a:latin typeface="Calibri"/>
                <a:cs typeface="Calibri"/>
              </a:rPr>
              <a:t>VALID,</a:t>
            </a:r>
            <a:r>
              <a:rPr sz="1200" spc="-5" dirty="0">
                <a:solidFill>
                  <a:srgbClr val="A15D0D"/>
                </a:solidFill>
                <a:latin typeface="Calibri"/>
                <a:cs typeface="Calibri"/>
              </a:rPr>
              <a:t> </a:t>
            </a:r>
            <a:r>
              <a:rPr sz="1200" dirty="0">
                <a:solidFill>
                  <a:srgbClr val="A15D0D"/>
                </a:solidFill>
                <a:latin typeface="Calibri"/>
                <a:cs typeface="Calibri"/>
              </a:rPr>
              <a:t>then</a:t>
            </a:r>
            <a:r>
              <a:rPr sz="1200" spc="-45" dirty="0">
                <a:solidFill>
                  <a:srgbClr val="A15D0D"/>
                </a:solidFill>
                <a:latin typeface="Calibri"/>
                <a:cs typeface="Calibri"/>
              </a:rPr>
              <a:t> </a:t>
            </a:r>
            <a:r>
              <a:rPr sz="1200" spc="-10" dirty="0">
                <a:solidFill>
                  <a:srgbClr val="A15D0D"/>
                </a:solidFill>
                <a:latin typeface="Calibri"/>
                <a:cs typeface="Calibri"/>
              </a:rPr>
              <a:t>value</a:t>
            </a:r>
            <a:r>
              <a:rPr sz="1200" spc="-25" dirty="0">
                <a:solidFill>
                  <a:srgbClr val="A15D0D"/>
                </a:solidFill>
                <a:latin typeface="Calibri"/>
                <a:cs typeface="Calibri"/>
              </a:rPr>
              <a:t> </a:t>
            </a:r>
            <a:r>
              <a:rPr sz="1200" spc="-10" dirty="0">
                <a:solidFill>
                  <a:srgbClr val="A15D0D"/>
                </a:solidFill>
                <a:latin typeface="Calibri"/>
                <a:cs typeface="Calibri"/>
              </a:rPr>
              <a:t>under</a:t>
            </a:r>
            <a:r>
              <a:rPr sz="1200" spc="-50" dirty="0">
                <a:solidFill>
                  <a:srgbClr val="A15D0D"/>
                </a:solidFill>
                <a:latin typeface="Calibri"/>
                <a:cs typeface="Calibri"/>
              </a:rPr>
              <a:t> </a:t>
            </a:r>
            <a:r>
              <a:rPr sz="1200" spc="-10" dirty="0">
                <a:solidFill>
                  <a:srgbClr val="A15D0D"/>
                </a:solidFill>
                <a:latin typeface="Calibri"/>
                <a:cs typeface="Calibri"/>
              </a:rPr>
              <a:t>“Remarks”</a:t>
            </a:r>
            <a:r>
              <a:rPr sz="1200" spc="-110" dirty="0">
                <a:solidFill>
                  <a:srgbClr val="A15D0D"/>
                </a:solidFill>
                <a:latin typeface="Calibri"/>
                <a:cs typeface="Calibri"/>
              </a:rPr>
              <a:t> </a:t>
            </a:r>
            <a:r>
              <a:rPr sz="1200" dirty="0">
                <a:solidFill>
                  <a:srgbClr val="A15D0D"/>
                </a:solidFill>
                <a:latin typeface="Calibri"/>
                <a:cs typeface="Calibri"/>
              </a:rPr>
              <a:t>field</a:t>
            </a:r>
            <a:r>
              <a:rPr sz="1200" spc="-10" dirty="0">
                <a:solidFill>
                  <a:srgbClr val="A15D0D"/>
                </a:solidFill>
                <a:latin typeface="Calibri"/>
                <a:cs typeface="Calibri"/>
              </a:rPr>
              <a:t> should</a:t>
            </a:r>
            <a:r>
              <a:rPr sz="1200" spc="-65" dirty="0">
                <a:solidFill>
                  <a:srgbClr val="A15D0D"/>
                </a:solidFill>
                <a:latin typeface="Calibri"/>
                <a:cs typeface="Calibri"/>
              </a:rPr>
              <a:t> </a:t>
            </a:r>
            <a:r>
              <a:rPr sz="1200" dirty="0">
                <a:solidFill>
                  <a:srgbClr val="A15D0D"/>
                </a:solidFill>
                <a:latin typeface="Calibri"/>
                <a:cs typeface="Calibri"/>
              </a:rPr>
              <a:t>be</a:t>
            </a:r>
            <a:r>
              <a:rPr sz="1200" spc="-40" dirty="0">
                <a:solidFill>
                  <a:srgbClr val="A15D0D"/>
                </a:solidFill>
                <a:latin typeface="Calibri"/>
                <a:cs typeface="Calibri"/>
              </a:rPr>
              <a:t> </a:t>
            </a:r>
            <a:r>
              <a:rPr sz="1200" dirty="0">
                <a:solidFill>
                  <a:srgbClr val="A15D0D"/>
                </a:solidFill>
                <a:latin typeface="Calibri"/>
                <a:cs typeface="Calibri"/>
              </a:rPr>
              <a:t>other</a:t>
            </a:r>
            <a:r>
              <a:rPr sz="1200" spc="-45" dirty="0">
                <a:solidFill>
                  <a:srgbClr val="A15D0D"/>
                </a:solidFill>
                <a:latin typeface="Calibri"/>
                <a:cs typeface="Calibri"/>
              </a:rPr>
              <a:t> </a:t>
            </a:r>
            <a:r>
              <a:rPr sz="1200" dirty="0">
                <a:solidFill>
                  <a:srgbClr val="A15D0D"/>
                </a:solidFill>
                <a:latin typeface="Calibri"/>
                <a:cs typeface="Calibri"/>
              </a:rPr>
              <a:t>than</a:t>
            </a:r>
            <a:r>
              <a:rPr sz="1200" spc="-45" dirty="0">
                <a:solidFill>
                  <a:srgbClr val="A15D0D"/>
                </a:solidFill>
                <a:latin typeface="Calibri"/>
                <a:cs typeface="Calibri"/>
              </a:rPr>
              <a:t> </a:t>
            </a:r>
            <a:r>
              <a:rPr sz="1200" spc="-20" dirty="0">
                <a:solidFill>
                  <a:srgbClr val="A15D0D"/>
                </a:solidFill>
                <a:latin typeface="Calibri"/>
                <a:cs typeface="Calibri"/>
              </a:rPr>
              <a:t>“C”.</a:t>
            </a:r>
            <a:endParaRPr sz="1200">
              <a:latin typeface="Calibri"/>
              <a:cs typeface="Calibri"/>
            </a:endParaRPr>
          </a:p>
          <a:p>
            <a:pPr marL="319405" indent="-230504">
              <a:lnSpc>
                <a:spcPct val="100000"/>
              </a:lnSpc>
              <a:buAutoNum type="arabicPeriod"/>
              <a:tabLst>
                <a:tab pos="319405" algn="l"/>
              </a:tabLst>
            </a:pPr>
            <a:r>
              <a:rPr sz="1200" dirty="0">
                <a:solidFill>
                  <a:srgbClr val="A15D0D"/>
                </a:solidFill>
                <a:latin typeface="Calibri"/>
                <a:cs typeface="Calibri"/>
              </a:rPr>
              <a:t>In</a:t>
            </a:r>
            <a:r>
              <a:rPr sz="1200" spc="240" dirty="0">
                <a:solidFill>
                  <a:srgbClr val="A15D0D"/>
                </a:solidFill>
                <a:latin typeface="Calibri"/>
                <a:cs typeface="Calibri"/>
              </a:rPr>
              <a:t> </a:t>
            </a:r>
            <a:r>
              <a:rPr sz="1200" dirty="0">
                <a:solidFill>
                  <a:srgbClr val="A15D0D"/>
                </a:solidFill>
                <a:latin typeface="Calibri"/>
                <a:cs typeface="Calibri"/>
              </a:rPr>
              <a:t>case valid</a:t>
            </a:r>
            <a:r>
              <a:rPr sz="1200" spc="-30" dirty="0">
                <a:solidFill>
                  <a:srgbClr val="A15D0D"/>
                </a:solidFill>
                <a:latin typeface="Calibri"/>
                <a:cs typeface="Calibri"/>
              </a:rPr>
              <a:t> </a:t>
            </a:r>
            <a:r>
              <a:rPr sz="1200" spc="-20" dirty="0">
                <a:solidFill>
                  <a:srgbClr val="A15D0D"/>
                </a:solidFill>
                <a:latin typeface="Calibri"/>
                <a:cs typeface="Calibri"/>
              </a:rPr>
              <a:t>PAN</a:t>
            </a:r>
            <a:r>
              <a:rPr sz="1200" spc="-10" dirty="0">
                <a:solidFill>
                  <a:srgbClr val="A15D0D"/>
                </a:solidFill>
                <a:latin typeface="Calibri"/>
                <a:cs typeface="Calibri"/>
              </a:rPr>
              <a:t> </a:t>
            </a:r>
            <a:r>
              <a:rPr sz="1200" dirty="0">
                <a:solidFill>
                  <a:srgbClr val="A15D0D"/>
                </a:solidFill>
                <a:latin typeface="Calibri"/>
                <a:cs typeface="Calibri"/>
              </a:rPr>
              <a:t>is</a:t>
            </a:r>
            <a:r>
              <a:rPr sz="1200" spc="-15" dirty="0">
                <a:solidFill>
                  <a:srgbClr val="A15D0D"/>
                </a:solidFill>
                <a:latin typeface="Calibri"/>
                <a:cs typeface="Calibri"/>
              </a:rPr>
              <a:t> </a:t>
            </a:r>
            <a:r>
              <a:rPr sz="1200" dirty="0">
                <a:solidFill>
                  <a:srgbClr val="A15D0D"/>
                </a:solidFill>
                <a:latin typeface="Calibri"/>
                <a:cs typeface="Calibri"/>
              </a:rPr>
              <a:t>not</a:t>
            </a:r>
            <a:r>
              <a:rPr sz="1200" spc="-15" dirty="0">
                <a:solidFill>
                  <a:srgbClr val="A15D0D"/>
                </a:solidFill>
                <a:latin typeface="Calibri"/>
                <a:cs typeface="Calibri"/>
              </a:rPr>
              <a:t> </a:t>
            </a:r>
            <a:r>
              <a:rPr sz="1200" spc="-10" dirty="0">
                <a:solidFill>
                  <a:srgbClr val="A15D0D"/>
                </a:solidFill>
                <a:latin typeface="Calibri"/>
                <a:cs typeface="Calibri"/>
              </a:rPr>
              <a:t>available</a:t>
            </a:r>
            <a:r>
              <a:rPr sz="1200" spc="-35" dirty="0">
                <a:solidFill>
                  <a:srgbClr val="A15D0D"/>
                </a:solidFill>
                <a:latin typeface="Calibri"/>
                <a:cs typeface="Calibri"/>
              </a:rPr>
              <a:t> </a:t>
            </a:r>
            <a:r>
              <a:rPr sz="1200" dirty="0">
                <a:solidFill>
                  <a:srgbClr val="A15D0D"/>
                </a:solidFill>
                <a:latin typeface="Calibri"/>
                <a:cs typeface="Calibri"/>
              </a:rPr>
              <a:t>then</a:t>
            </a:r>
            <a:r>
              <a:rPr sz="1200" spc="-40" dirty="0">
                <a:solidFill>
                  <a:srgbClr val="A15D0D"/>
                </a:solidFill>
                <a:latin typeface="Calibri"/>
                <a:cs typeface="Calibri"/>
              </a:rPr>
              <a:t> </a:t>
            </a:r>
            <a:r>
              <a:rPr sz="1200" dirty="0">
                <a:solidFill>
                  <a:srgbClr val="A15D0D"/>
                </a:solidFill>
                <a:latin typeface="Calibri"/>
                <a:cs typeface="Calibri"/>
              </a:rPr>
              <a:t>enter</a:t>
            </a:r>
            <a:r>
              <a:rPr sz="1200" spc="-30" dirty="0">
                <a:solidFill>
                  <a:srgbClr val="A15D0D"/>
                </a:solidFill>
                <a:latin typeface="Calibri"/>
                <a:cs typeface="Calibri"/>
              </a:rPr>
              <a:t> </a:t>
            </a:r>
            <a:r>
              <a:rPr sz="1200" spc="-35" dirty="0">
                <a:solidFill>
                  <a:srgbClr val="A15D0D"/>
                </a:solidFill>
                <a:latin typeface="Calibri"/>
                <a:cs typeface="Calibri"/>
              </a:rPr>
              <a:t>‘PANNOTAVBL’,</a:t>
            </a:r>
            <a:r>
              <a:rPr sz="1200" spc="235" dirty="0">
                <a:solidFill>
                  <a:srgbClr val="A15D0D"/>
                </a:solidFill>
                <a:latin typeface="Calibri"/>
                <a:cs typeface="Calibri"/>
              </a:rPr>
              <a:t> </a:t>
            </a:r>
            <a:r>
              <a:rPr sz="1200" spc="-10" dirty="0">
                <a:solidFill>
                  <a:srgbClr val="A15D0D"/>
                </a:solidFill>
                <a:latin typeface="Calibri"/>
                <a:cs typeface="Calibri"/>
              </a:rPr>
              <a:t>‘PANAPPLIED’</a:t>
            </a:r>
            <a:r>
              <a:rPr sz="1200" spc="-15" dirty="0">
                <a:solidFill>
                  <a:srgbClr val="A15D0D"/>
                </a:solidFill>
                <a:latin typeface="Calibri"/>
                <a:cs typeface="Calibri"/>
              </a:rPr>
              <a:t> </a:t>
            </a:r>
            <a:r>
              <a:rPr sz="1200" dirty="0">
                <a:solidFill>
                  <a:srgbClr val="A15D0D"/>
                </a:solidFill>
                <a:latin typeface="Calibri"/>
                <a:cs typeface="Calibri"/>
              </a:rPr>
              <a:t>or</a:t>
            </a:r>
            <a:r>
              <a:rPr sz="1200" spc="-20" dirty="0">
                <a:solidFill>
                  <a:srgbClr val="A15D0D"/>
                </a:solidFill>
                <a:latin typeface="Calibri"/>
                <a:cs typeface="Calibri"/>
              </a:rPr>
              <a:t> ‘PANINVALID’</a:t>
            </a:r>
            <a:r>
              <a:rPr sz="1200" spc="-30" dirty="0">
                <a:solidFill>
                  <a:srgbClr val="A15D0D"/>
                </a:solidFill>
                <a:latin typeface="Calibri"/>
                <a:cs typeface="Calibri"/>
              </a:rPr>
              <a:t> </a:t>
            </a:r>
            <a:r>
              <a:rPr sz="1200" dirty="0">
                <a:solidFill>
                  <a:srgbClr val="A15D0D"/>
                </a:solidFill>
                <a:latin typeface="Calibri"/>
                <a:cs typeface="Calibri"/>
              </a:rPr>
              <a:t>whichever</a:t>
            </a:r>
            <a:r>
              <a:rPr sz="1200" spc="25" dirty="0">
                <a:solidFill>
                  <a:srgbClr val="A15D0D"/>
                </a:solidFill>
                <a:latin typeface="Calibri"/>
                <a:cs typeface="Calibri"/>
              </a:rPr>
              <a:t> </a:t>
            </a:r>
            <a:r>
              <a:rPr sz="1200" dirty="0">
                <a:solidFill>
                  <a:srgbClr val="A15D0D"/>
                </a:solidFill>
                <a:latin typeface="Calibri"/>
                <a:cs typeface="Calibri"/>
              </a:rPr>
              <a:t>maybe</a:t>
            </a:r>
            <a:r>
              <a:rPr sz="1200" spc="-20" dirty="0">
                <a:solidFill>
                  <a:srgbClr val="A15D0D"/>
                </a:solidFill>
                <a:latin typeface="Calibri"/>
                <a:cs typeface="Calibri"/>
              </a:rPr>
              <a:t> </a:t>
            </a:r>
            <a:r>
              <a:rPr sz="1200" spc="-10" dirty="0">
                <a:solidFill>
                  <a:srgbClr val="A15D0D"/>
                </a:solidFill>
                <a:latin typeface="Calibri"/>
                <a:cs typeface="Calibri"/>
              </a:rPr>
              <a:t>applicable</a:t>
            </a:r>
            <a:endParaRPr sz="1200">
              <a:latin typeface="Calibri"/>
              <a:cs typeface="Calibri"/>
            </a:endParaRPr>
          </a:p>
        </p:txBody>
      </p:sp>
      <p:sp>
        <p:nvSpPr>
          <p:cNvPr id="10" name="object 10"/>
          <p:cNvSpPr txBox="1"/>
          <p:nvPr/>
        </p:nvSpPr>
        <p:spPr>
          <a:xfrm>
            <a:off x="1267358" y="2099563"/>
            <a:ext cx="1887220" cy="666750"/>
          </a:xfrm>
          <a:prstGeom prst="rect">
            <a:avLst/>
          </a:prstGeom>
        </p:spPr>
        <p:txBody>
          <a:bodyPr vert="horz" wrap="square" lIns="0" tIns="13335" rIns="0" bIns="0" rtlCol="0">
            <a:spAutoFit/>
          </a:bodyPr>
          <a:lstStyle/>
          <a:p>
            <a:pPr marR="5080" algn="just">
              <a:lnSpc>
                <a:spcPct val="100000"/>
              </a:lnSpc>
              <a:spcBef>
                <a:spcPts val="105"/>
              </a:spcBef>
            </a:pPr>
            <a:r>
              <a:rPr sz="1400" dirty="0">
                <a:latin typeface="Calibri"/>
                <a:cs typeface="Calibri"/>
              </a:rPr>
              <a:t>Enter</a:t>
            </a:r>
            <a:r>
              <a:rPr sz="1400" spc="-80" dirty="0">
                <a:latin typeface="Calibri"/>
                <a:cs typeface="Calibri"/>
              </a:rPr>
              <a:t> </a:t>
            </a:r>
            <a:r>
              <a:rPr sz="1400" spc="-20" dirty="0">
                <a:latin typeface="Calibri"/>
                <a:cs typeface="Calibri"/>
              </a:rPr>
              <a:t>valid</a:t>
            </a:r>
            <a:r>
              <a:rPr sz="1400" spc="-60" dirty="0">
                <a:latin typeface="Calibri"/>
                <a:cs typeface="Calibri"/>
              </a:rPr>
              <a:t> </a:t>
            </a:r>
            <a:r>
              <a:rPr sz="1400" dirty="0">
                <a:latin typeface="Calibri"/>
                <a:cs typeface="Calibri"/>
              </a:rPr>
              <a:t>10</a:t>
            </a:r>
            <a:r>
              <a:rPr sz="1400" spc="-55" dirty="0">
                <a:latin typeface="Calibri"/>
                <a:cs typeface="Calibri"/>
              </a:rPr>
              <a:t> </a:t>
            </a:r>
            <a:r>
              <a:rPr sz="1400" dirty="0">
                <a:latin typeface="Calibri"/>
                <a:cs typeface="Calibri"/>
              </a:rPr>
              <a:t>digit</a:t>
            </a:r>
            <a:r>
              <a:rPr sz="1400" spc="-20" dirty="0">
                <a:latin typeface="Calibri"/>
                <a:cs typeface="Calibri"/>
              </a:rPr>
              <a:t> </a:t>
            </a:r>
            <a:r>
              <a:rPr sz="1400" spc="-140" dirty="0">
                <a:latin typeface="Calibri"/>
                <a:cs typeface="Calibri"/>
              </a:rPr>
              <a:t>PAN</a:t>
            </a:r>
            <a:r>
              <a:rPr sz="1400" spc="60" dirty="0">
                <a:latin typeface="Calibri"/>
                <a:cs typeface="Calibri"/>
              </a:rPr>
              <a:t> </a:t>
            </a:r>
            <a:r>
              <a:rPr sz="1400" spc="-25" dirty="0">
                <a:latin typeface="Calibri"/>
                <a:cs typeface="Calibri"/>
              </a:rPr>
              <a:t>of </a:t>
            </a:r>
            <a:r>
              <a:rPr sz="1400" spc="-10" dirty="0">
                <a:latin typeface="Calibri"/>
                <a:cs typeface="Calibri"/>
              </a:rPr>
              <a:t>deductee</a:t>
            </a:r>
            <a:r>
              <a:rPr sz="1400" spc="-20" dirty="0">
                <a:latin typeface="Calibri"/>
                <a:cs typeface="Calibri"/>
              </a:rPr>
              <a:t> provided</a:t>
            </a:r>
            <a:r>
              <a:rPr sz="1400" spc="-40" dirty="0">
                <a:latin typeface="Calibri"/>
                <a:cs typeface="Calibri"/>
              </a:rPr>
              <a:t> </a:t>
            </a:r>
            <a:r>
              <a:rPr sz="1400" dirty="0">
                <a:latin typeface="Calibri"/>
                <a:cs typeface="Calibri"/>
              </a:rPr>
              <a:t>by</a:t>
            </a:r>
            <a:r>
              <a:rPr sz="1400" spc="-35" dirty="0">
                <a:latin typeface="Calibri"/>
                <a:cs typeface="Calibri"/>
              </a:rPr>
              <a:t> </a:t>
            </a:r>
            <a:r>
              <a:rPr sz="1400" spc="-20" dirty="0">
                <a:latin typeface="Calibri"/>
                <a:cs typeface="Calibri"/>
              </a:rPr>
              <a:t>ITD. </a:t>
            </a:r>
            <a:r>
              <a:rPr sz="1400" spc="-10" dirty="0">
                <a:latin typeface="Calibri"/>
                <a:cs typeface="Calibri"/>
              </a:rPr>
              <a:t>Refer</a:t>
            </a:r>
            <a:r>
              <a:rPr sz="1400" spc="-60" dirty="0">
                <a:latin typeface="Calibri"/>
                <a:cs typeface="Calibri"/>
              </a:rPr>
              <a:t> </a:t>
            </a:r>
            <a:r>
              <a:rPr sz="1400" dirty="0">
                <a:latin typeface="Calibri"/>
                <a:cs typeface="Calibri"/>
              </a:rPr>
              <a:t>note</a:t>
            </a:r>
            <a:r>
              <a:rPr sz="1400" spc="-35" dirty="0">
                <a:latin typeface="Calibri"/>
                <a:cs typeface="Calibri"/>
              </a:rPr>
              <a:t> </a:t>
            </a:r>
            <a:r>
              <a:rPr sz="1400" spc="-25" dirty="0">
                <a:latin typeface="Calibri"/>
                <a:cs typeface="Calibri"/>
              </a:rPr>
              <a:t>5.</a:t>
            </a:r>
            <a:endParaRPr sz="1400">
              <a:latin typeface="Calibri"/>
              <a:cs typeface="Calibri"/>
            </a:endParaRPr>
          </a:p>
        </p:txBody>
      </p:sp>
      <p:grpSp>
        <p:nvGrpSpPr>
          <p:cNvPr id="11" name="object 11"/>
          <p:cNvGrpSpPr/>
          <p:nvPr/>
        </p:nvGrpSpPr>
        <p:grpSpPr>
          <a:xfrm>
            <a:off x="4751641" y="1828609"/>
            <a:ext cx="1685925" cy="1114425"/>
            <a:chOff x="4751641" y="1828609"/>
            <a:chExt cx="1685925" cy="1114425"/>
          </a:xfrm>
        </p:grpSpPr>
        <p:sp>
          <p:nvSpPr>
            <p:cNvPr id="12" name="object 12"/>
            <p:cNvSpPr/>
            <p:nvPr/>
          </p:nvSpPr>
          <p:spPr>
            <a:xfrm>
              <a:off x="4756403" y="1833372"/>
              <a:ext cx="1676400" cy="1104900"/>
            </a:xfrm>
            <a:custGeom>
              <a:avLst/>
              <a:gdLst/>
              <a:ahLst/>
              <a:cxnLst/>
              <a:rect l="l" t="t" r="r" b="b"/>
              <a:pathLst>
                <a:path w="1676400" h="1104900">
                  <a:moveTo>
                    <a:pt x="1214755" y="0"/>
                  </a:moveTo>
                  <a:lnTo>
                    <a:pt x="977900" y="495173"/>
                  </a:lnTo>
                  <a:lnTo>
                    <a:pt x="101600" y="495173"/>
                  </a:lnTo>
                  <a:lnTo>
                    <a:pt x="62103" y="503174"/>
                  </a:lnTo>
                  <a:lnTo>
                    <a:pt x="29718" y="524890"/>
                  </a:lnTo>
                  <a:lnTo>
                    <a:pt x="8000" y="557276"/>
                  </a:lnTo>
                  <a:lnTo>
                    <a:pt x="0" y="596773"/>
                  </a:lnTo>
                  <a:lnTo>
                    <a:pt x="0" y="1003173"/>
                  </a:lnTo>
                  <a:lnTo>
                    <a:pt x="8000" y="1042669"/>
                  </a:lnTo>
                  <a:lnTo>
                    <a:pt x="29718" y="1075054"/>
                  </a:lnTo>
                  <a:lnTo>
                    <a:pt x="62103" y="1096772"/>
                  </a:lnTo>
                  <a:lnTo>
                    <a:pt x="101600" y="1104773"/>
                  </a:lnTo>
                  <a:lnTo>
                    <a:pt x="1574800" y="1104773"/>
                  </a:lnTo>
                  <a:lnTo>
                    <a:pt x="1614297" y="1096772"/>
                  </a:lnTo>
                  <a:lnTo>
                    <a:pt x="1646682" y="1075054"/>
                  </a:lnTo>
                  <a:lnTo>
                    <a:pt x="1668399" y="1042669"/>
                  </a:lnTo>
                  <a:lnTo>
                    <a:pt x="1676400" y="1003173"/>
                  </a:lnTo>
                  <a:lnTo>
                    <a:pt x="1676400" y="596773"/>
                  </a:lnTo>
                  <a:lnTo>
                    <a:pt x="1668399" y="557276"/>
                  </a:lnTo>
                  <a:lnTo>
                    <a:pt x="1646682" y="524890"/>
                  </a:lnTo>
                  <a:lnTo>
                    <a:pt x="1614297" y="503174"/>
                  </a:lnTo>
                  <a:lnTo>
                    <a:pt x="1574800" y="495173"/>
                  </a:lnTo>
                  <a:lnTo>
                    <a:pt x="1397000" y="495173"/>
                  </a:lnTo>
                  <a:lnTo>
                    <a:pt x="1214755" y="0"/>
                  </a:lnTo>
                  <a:close/>
                </a:path>
              </a:pathLst>
            </a:custGeom>
            <a:solidFill>
              <a:srgbClr val="F3B46C"/>
            </a:solidFill>
          </p:spPr>
          <p:txBody>
            <a:bodyPr wrap="square" lIns="0" tIns="0" rIns="0" bIns="0" rtlCol="0"/>
            <a:lstStyle/>
            <a:p>
              <a:endParaRPr/>
            </a:p>
          </p:txBody>
        </p:sp>
        <p:sp>
          <p:nvSpPr>
            <p:cNvPr id="13" name="object 13"/>
            <p:cNvSpPr/>
            <p:nvPr/>
          </p:nvSpPr>
          <p:spPr>
            <a:xfrm>
              <a:off x="4756403" y="1833372"/>
              <a:ext cx="1676400" cy="1104900"/>
            </a:xfrm>
            <a:custGeom>
              <a:avLst/>
              <a:gdLst/>
              <a:ahLst/>
              <a:cxnLst/>
              <a:rect l="l" t="t" r="r" b="b"/>
              <a:pathLst>
                <a:path w="1676400" h="1104900">
                  <a:moveTo>
                    <a:pt x="1676400" y="596773"/>
                  </a:moveTo>
                  <a:lnTo>
                    <a:pt x="1668399" y="557276"/>
                  </a:lnTo>
                  <a:lnTo>
                    <a:pt x="1646682" y="524890"/>
                  </a:lnTo>
                  <a:lnTo>
                    <a:pt x="1614297" y="503174"/>
                  </a:lnTo>
                  <a:lnTo>
                    <a:pt x="1574800" y="495173"/>
                  </a:lnTo>
                  <a:lnTo>
                    <a:pt x="1397000" y="495173"/>
                  </a:lnTo>
                  <a:lnTo>
                    <a:pt x="1214755" y="0"/>
                  </a:lnTo>
                  <a:lnTo>
                    <a:pt x="977900" y="495173"/>
                  </a:lnTo>
                  <a:lnTo>
                    <a:pt x="101600" y="495173"/>
                  </a:lnTo>
                  <a:lnTo>
                    <a:pt x="62103" y="503174"/>
                  </a:lnTo>
                  <a:lnTo>
                    <a:pt x="29718" y="524890"/>
                  </a:lnTo>
                  <a:lnTo>
                    <a:pt x="8000" y="557276"/>
                  </a:lnTo>
                  <a:lnTo>
                    <a:pt x="0" y="596773"/>
                  </a:lnTo>
                  <a:lnTo>
                    <a:pt x="0" y="1003173"/>
                  </a:lnTo>
                  <a:lnTo>
                    <a:pt x="8000" y="1042669"/>
                  </a:lnTo>
                  <a:lnTo>
                    <a:pt x="29718" y="1075054"/>
                  </a:lnTo>
                  <a:lnTo>
                    <a:pt x="62103" y="1096772"/>
                  </a:lnTo>
                  <a:lnTo>
                    <a:pt x="101600" y="1104773"/>
                  </a:lnTo>
                  <a:lnTo>
                    <a:pt x="1574800" y="1104773"/>
                  </a:lnTo>
                  <a:lnTo>
                    <a:pt x="1614297" y="1096772"/>
                  </a:lnTo>
                  <a:lnTo>
                    <a:pt x="1646682" y="1075054"/>
                  </a:lnTo>
                  <a:lnTo>
                    <a:pt x="1668399" y="1042669"/>
                  </a:lnTo>
                  <a:lnTo>
                    <a:pt x="1676400" y="1003173"/>
                  </a:lnTo>
                  <a:lnTo>
                    <a:pt x="1676400" y="596773"/>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4911216" y="2393695"/>
            <a:ext cx="1256030" cy="452755"/>
          </a:xfrm>
          <a:prstGeom prst="rect">
            <a:avLst/>
          </a:prstGeom>
        </p:spPr>
        <p:txBody>
          <a:bodyPr vert="horz" wrap="square" lIns="0" tIns="13335" rIns="0" bIns="0" rtlCol="0">
            <a:spAutoFit/>
          </a:bodyPr>
          <a:lstStyle/>
          <a:p>
            <a:pPr marR="5080">
              <a:lnSpc>
                <a:spcPct val="100000"/>
              </a:lnSpc>
              <a:spcBef>
                <a:spcPts val="105"/>
              </a:spcBef>
            </a:pPr>
            <a:r>
              <a:rPr sz="1400" spc="-20" dirty="0">
                <a:latin typeface="Calibri"/>
                <a:cs typeface="Calibri"/>
              </a:rPr>
              <a:t>Mention</a:t>
            </a:r>
            <a:r>
              <a:rPr sz="1400" spc="-40" dirty="0">
                <a:latin typeface="Calibri"/>
                <a:cs typeface="Calibri"/>
              </a:rPr>
              <a:t> </a:t>
            </a:r>
            <a:r>
              <a:rPr sz="1400" spc="-10" dirty="0">
                <a:latin typeface="Calibri"/>
                <a:cs typeface="Calibri"/>
              </a:rPr>
              <a:t>name</a:t>
            </a:r>
            <a:r>
              <a:rPr sz="1400" spc="-25" dirty="0">
                <a:latin typeface="Calibri"/>
                <a:cs typeface="Calibri"/>
              </a:rPr>
              <a:t> of </a:t>
            </a:r>
            <a:r>
              <a:rPr sz="1400" dirty="0">
                <a:latin typeface="Calibri"/>
                <a:cs typeface="Calibri"/>
              </a:rPr>
              <a:t>the</a:t>
            </a:r>
            <a:r>
              <a:rPr sz="1400" spc="285" dirty="0">
                <a:latin typeface="Calibri"/>
                <a:cs typeface="Calibri"/>
              </a:rPr>
              <a:t> </a:t>
            </a:r>
            <a:r>
              <a:rPr sz="1400" spc="-10" dirty="0">
                <a:latin typeface="Calibri"/>
                <a:cs typeface="Calibri"/>
              </a:rPr>
              <a:t>deductee</a:t>
            </a:r>
            <a:endParaRPr sz="1400">
              <a:latin typeface="Calibri"/>
              <a:cs typeface="Calibri"/>
            </a:endParaRPr>
          </a:p>
        </p:txBody>
      </p:sp>
      <p:grpSp>
        <p:nvGrpSpPr>
          <p:cNvPr id="15" name="object 15"/>
          <p:cNvGrpSpPr/>
          <p:nvPr/>
        </p:nvGrpSpPr>
        <p:grpSpPr>
          <a:xfrm>
            <a:off x="6752653" y="1840801"/>
            <a:ext cx="1661795" cy="1371600"/>
            <a:chOff x="6752653" y="1840801"/>
            <a:chExt cx="1661795" cy="1371600"/>
          </a:xfrm>
        </p:grpSpPr>
        <p:sp>
          <p:nvSpPr>
            <p:cNvPr id="16" name="object 16"/>
            <p:cNvSpPr/>
            <p:nvPr/>
          </p:nvSpPr>
          <p:spPr>
            <a:xfrm>
              <a:off x="6757416" y="1845564"/>
              <a:ext cx="1652270" cy="1362075"/>
            </a:xfrm>
            <a:custGeom>
              <a:avLst/>
              <a:gdLst/>
              <a:ahLst/>
              <a:cxnLst/>
              <a:rect l="l" t="t" r="r" b="b"/>
              <a:pathLst>
                <a:path w="1652270" h="1362075">
                  <a:moveTo>
                    <a:pt x="466851" y="0"/>
                  </a:moveTo>
                  <a:lnTo>
                    <a:pt x="275335" y="456057"/>
                  </a:lnTo>
                  <a:lnTo>
                    <a:pt x="144272" y="456057"/>
                  </a:lnTo>
                  <a:lnTo>
                    <a:pt x="98551" y="463676"/>
                  </a:lnTo>
                  <a:lnTo>
                    <a:pt x="59054" y="485139"/>
                  </a:lnTo>
                  <a:lnTo>
                    <a:pt x="27812" y="517778"/>
                  </a:lnTo>
                  <a:lnTo>
                    <a:pt x="7365" y="559308"/>
                  </a:lnTo>
                  <a:lnTo>
                    <a:pt x="0" y="607060"/>
                  </a:lnTo>
                  <a:lnTo>
                    <a:pt x="0" y="1210945"/>
                  </a:lnTo>
                  <a:lnTo>
                    <a:pt x="7365" y="1258697"/>
                  </a:lnTo>
                  <a:lnTo>
                    <a:pt x="27812" y="1300099"/>
                  </a:lnTo>
                  <a:lnTo>
                    <a:pt x="59054" y="1332864"/>
                  </a:lnTo>
                  <a:lnTo>
                    <a:pt x="98551" y="1354201"/>
                  </a:lnTo>
                  <a:lnTo>
                    <a:pt x="144272" y="1361948"/>
                  </a:lnTo>
                  <a:lnTo>
                    <a:pt x="1507743" y="1361948"/>
                  </a:lnTo>
                  <a:lnTo>
                    <a:pt x="1553336" y="1354201"/>
                  </a:lnTo>
                  <a:lnTo>
                    <a:pt x="1592833" y="1332864"/>
                  </a:lnTo>
                  <a:lnTo>
                    <a:pt x="1624202" y="1300099"/>
                  </a:lnTo>
                  <a:lnTo>
                    <a:pt x="1644650" y="1258697"/>
                  </a:lnTo>
                  <a:lnTo>
                    <a:pt x="1652015" y="1210945"/>
                  </a:lnTo>
                  <a:lnTo>
                    <a:pt x="1652015" y="607060"/>
                  </a:lnTo>
                  <a:lnTo>
                    <a:pt x="1644650" y="559308"/>
                  </a:lnTo>
                  <a:lnTo>
                    <a:pt x="1624202" y="517778"/>
                  </a:lnTo>
                  <a:lnTo>
                    <a:pt x="1592833" y="485139"/>
                  </a:lnTo>
                  <a:lnTo>
                    <a:pt x="1553336" y="463676"/>
                  </a:lnTo>
                  <a:lnTo>
                    <a:pt x="1507743" y="456057"/>
                  </a:lnTo>
                  <a:lnTo>
                    <a:pt x="688339" y="456057"/>
                  </a:lnTo>
                  <a:lnTo>
                    <a:pt x="466851" y="0"/>
                  </a:lnTo>
                  <a:close/>
                </a:path>
              </a:pathLst>
            </a:custGeom>
            <a:solidFill>
              <a:srgbClr val="F3B46C"/>
            </a:solidFill>
          </p:spPr>
          <p:txBody>
            <a:bodyPr wrap="square" lIns="0" tIns="0" rIns="0" bIns="0" rtlCol="0"/>
            <a:lstStyle/>
            <a:p>
              <a:endParaRPr/>
            </a:p>
          </p:txBody>
        </p:sp>
        <p:sp>
          <p:nvSpPr>
            <p:cNvPr id="17" name="object 17"/>
            <p:cNvSpPr/>
            <p:nvPr/>
          </p:nvSpPr>
          <p:spPr>
            <a:xfrm>
              <a:off x="6757416" y="1845564"/>
              <a:ext cx="1652270" cy="1362075"/>
            </a:xfrm>
            <a:custGeom>
              <a:avLst/>
              <a:gdLst/>
              <a:ahLst/>
              <a:cxnLst/>
              <a:rect l="l" t="t" r="r" b="b"/>
              <a:pathLst>
                <a:path w="1652270" h="1362075">
                  <a:moveTo>
                    <a:pt x="1652015" y="607060"/>
                  </a:moveTo>
                  <a:lnTo>
                    <a:pt x="1644650" y="559308"/>
                  </a:lnTo>
                  <a:lnTo>
                    <a:pt x="1624202" y="517778"/>
                  </a:lnTo>
                  <a:lnTo>
                    <a:pt x="1592833" y="485139"/>
                  </a:lnTo>
                  <a:lnTo>
                    <a:pt x="1553336" y="463676"/>
                  </a:lnTo>
                  <a:lnTo>
                    <a:pt x="1507743" y="456057"/>
                  </a:lnTo>
                  <a:lnTo>
                    <a:pt x="688339" y="456057"/>
                  </a:lnTo>
                  <a:lnTo>
                    <a:pt x="466851" y="0"/>
                  </a:lnTo>
                  <a:lnTo>
                    <a:pt x="275335" y="456057"/>
                  </a:lnTo>
                  <a:lnTo>
                    <a:pt x="144272" y="456057"/>
                  </a:lnTo>
                  <a:lnTo>
                    <a:pt x="98551" y="463676"/>
                  </a:lnTo>
                  <a:lnTo>
                    <a:pt x="59054" y="485139"/>
                  </a:lnTo>
                  <a:lnTo>
                    <a:pt x="27812" y="517778"/>
                  </a:lnTo>
                  <a:lnTo>
                    <a:pt x="7365" y="559308"/>
                  </a:lnTo>
                  <a:lnTo>
                    <a:pt x="0" y="607060"/>
                  </a:lnTo>
                  <a:lnTo>
                    <a:pt x="0" y="1210945"/>
                  </a:lnTo>
                  <a:lnTo>
                    <a:pt x="7365" y="1258697"/>
                  </a:lnTo>
                  <a:lnTo>
                    <a:pt x="27812" y="1300099"/>
                  </a:lnTo>
                  <a:lnTo>
                    <a:pt x="59054" y="1332864"/>
                  </a:lnTo>
                  <a:lnTo>
                    <a:pt x="98551" y="1354201"/>
                  </a:lnTo>
                  <a:lnTo>
                    <a:pt x="144272" y="1361948"/>
                  </a:lnTo>
                  <a:lnTo>
                    <a:pt x="1507743" y="1361948"/>
                  </a:lnTo>
                  <a:lnTo>
                    <a:pt x="1553336" y="1354201"/>
                  </a:lnTo>
                  <a:lnTo>
                    <a:pt x="1592833" y="1332864"/>
                  </a:lnTo>
                  <a:lnTo>
                    <a:pt x="1624202" y="1300099"/>
                  </a:lnTo>
                  <a:lnTo>
                    <a:pt x="1644650" y="1258697"/>
                  </a:lnTo>
                  <a:lnTo>
                    <a:pt x="1652015" y="1210945"/>
                  </a:lnTo>
                  <a:lnTo>
                    <a:pt x="1652015" y="607060"/>
                  </a:lnTo>
                  <a:close/>
                </a:path>
              </a:pathLst>
            </a:custGeom>
            <a:ln w="9144">
              <a:solidFill>
                <a:srgbClr val="000000"/>
              </a:solidFill>
            </a:ln>
          </p:spPr>
          <p:txBody>
            <a:bodyPr wrap="square" lIns="0" tIns="0" rIns="0" bIns="0" rtlCol="0"/>
            <a:lstStyle/>
            <a:p>
              <a:endParaRPr/>
            </a:p>
          </p:txBody>
        </p:sp>
      </p:grpSp>
      <p:sp>
        <p:nvSpPr>
          <p:cNvPr id="18" name="object 18"/>
          <p:cNvSpPr txBox="1"/>
          <p:nvPr/>
        </p:nvSpPr>
        <p:spPr>
          <a:xfrm>
            <a:off x="6910705" y="2321432"/>
            <a:ext cx="1441450" cy="880110"/>
          </a:xfrm>
          <a:prstGeom prst="rect">
            <a:avLst/>
          </a:prstGeom>
        </p:spPr>
        <p:txBody>
          <a:bodyPr vert="horz" wrap="square" lIns="0" tIns="13335" rIns="0" bIns="0" rtlCol="0">
            <a:spAutoFit/>
          </a:bodyPr>
          <a:lstStyle/>
          <a:p>
            <a:pPr marR="5080">
              <a:lnSpc>
                <a:spcPct val="100000"/>
              </a:lnSpc>
              <a:spcBef>
                <a:spcPts val="105"/>
              </a:spcBef>
            </a:pPr>
            <a:r>
              <a:rPr sz="1400" spc="-10" dirty="0">
                <a:latin typeface="Calibri"/>
                <a:cs typeface="Calibri"/>
              </a:rPr>
              <a:t>Mention</a:t>
            </a:r>
            <a:r>
              <a:rPr sz="1400" spc="-60" dirty="0">
                <a:latin typeface="Calibri"/>
                <a:cs typeface="Calibri"/>
              </a:rPr>
              <a:t> </a:t>
            </a:r>
            <a:r>
              <a:rPr sz="1400" spc="-10" dirty="0">
                <a:latin typeface="Calibri"/>
                <a:cs typeface="Calibri"/>
              </a:rPr>
              <a:t>date</a:t>
            </a:r>
            <a:r>
              <a:rPr sz="1400" spc="-45" dirty="0">
                <a:latin typeface="Calibri"/>
                <a:cs typeface="Calibri"/>
              </a:rPr>
              <a:t> </a:t>
            </a:r>
            <a:r>
              <a:rPr sz="1400" spc="-25" dirty="0">
                <a:latin typeface="Calibri"/>
                <a:cs typeface="Calibri"/>
              </a:rPr>
              <a:t>on </a:t>
            </a:r>
            <a:r>
              <a:rPr sz="1400" spc="-10" dirty="0">
                <a:latin typeface="Calibri"/>
                <a:cs typeface="Calibri"/>
              </a:rPr>
              <a:t>which</a:t>
            </a:r>
            <a:r>
              <a:rPr sz="1400" spc="-35" dirty="0">
                <a:latin typeface="Calibri"/>
                <a:cs typeface="Calibri"/>
              </a:rPr>
              <a:t> </a:t>
            </a:r>
            <a:r>
              <a:rPr sz="1400" spc="-20" dirty="0">
                <a:latin typeface="Calibri"/>
                <a:cs typeface="Calibri"/>
              </a:rPr>
              <a:t>amount</a:t>
            </a:r>
            <a:r>
              <a:rPr sz="1400" spc="-80" dirty="0">
                <a:latin typeface="Calibri"/>
                <a:cs typeface="Calibri"/>
              </a:rPr>
              <a:t> </a:t>
            </a:r>
            <a:r>
              <a:rPr sz="1400" spc="-20" dirty="0">
                <a:latin typeface="Calibri"/>
                <a:cs typeface="Calibri"/>
              </a:rPr>
              <a:t>paid/ </a:t>
            </a:r>
            <a:r>
              <a:rPr sz="1400" spc="-10" dirty="0">
                <a:latin typeface="Calibri"/>
                <a:cs typeface="Calibri"/>
              </a:rPr>
              <a:t>credited</a:t>
            </a:r>
            <a:r>
              <a:rPr sz="1400" spc="-60" dirty="0">
                <a:latin typeface="Calibri"/>
                <a:cs typeface="Calibri"/>
              </a:rPr>
              <a:t> </a:t>
            </a:r>
            <a:r>
              <a:rPr sz="1400" spc="-25" dirty="0">
                <a:latin typeface="Calibri"/>
                <a:cs typeface="Calibri"/>
              </a:rPr>
              <a:t>to </a:t>
            </a:r>
            <a:r>
              <a:rPr sz="1400" spc="-10" dirty="0">
                <a:latin typeface="Calibri"/>
                <a:cs typeface="Calibri"/>
              </a:rPr>
              <a:t>deductee</a:t>
            </a:r>
            <a:endParaRPr sz="1400">
              <a:latin typeface="Calibri"/>
              <a:cs typeface="Calibri"/>
            </a:endParaRPr>
          </a:p>
        </p:txBody>
      </p:sp>
      <p:grpSp>
        <p:nvGrpSpPr>
          <p:cNvPr id="19" name="object 19"/>
          <p:cNvGrpSpPr/>
          <p:nvPr/>
        </p:nvGrpSpPr>
        <p:grpSpPr>
          <a:xfrm>
            <a:off x="5590032" y="705612"/>
            <a:ext cx="2752725" cy="1038225"/>
            <a:chOff x="5590032" y="705612"/>
            <a:chExt cx="2752725" cy="1038225"/>
          </a:xfrm>
        </p:grpSpPr>
        <p:sp>
          <p:nvSpPr>
            <p:cNvPr id="20" name="object 20"/>
            <p:cNvSpPr/>
            <p:nvPr/>
          </p:nvSpPr>
          <p:spPr>
            <a:xfrm>
              <a:off x="5594604" y="710184"/>
              <a:ext cx="2743200" cy="1028700"/>
            </a:xfrm>
            <a:custGeom>
              <a:avLst/>
              <a:gdLst/>
              <a:ahLst/>
              <a:cxnLst/>
              <a:rect l="l" t="t" r="r" b="b"/>
              <a:pathLst>
                <a:path w="2743200" h="1028700">
                  <a:moveTo>
                    <a:pt x="1267332" y="0"/>
                  </a:moveTo>
                  <a:lnTo>
                    <a:pt x="131063" y="0"/>
                  </a:lnTo>
                  <a:lnTo>
                    <a:pt x="80137" y="9016"/>
                  </a:lnTo>
                  <a:lnTo>
                    <a:pt x="38481" y="33400"/>
                  </a:lnTo>
                  <a:lnTo>
                    <a:pt x="10287" y="69723"/>
                  </a:lnTo>
                  <a:lnTo>
                    <a:pt x="0" y="114300"/>
                  </a:lnTo>
                  <a:lnTo>
                    <a:pt x="0" y="571500"/>
                  </a:lnTo>
                  <a:lnTo>
                    <a:pt x="10287" y="615950"/>
                  </a:lnTo>
                  <a:lnTo>
                    <a:pt x="38481" y="652271"/>
                  </a:lnTo>
                  <a:lnTo>
                    <a:pt x="80137" y="676655"/>
                  </a:lnTo>
                  <a:lnTo>
                    <a:pt x="131063" y="685673"/>
                  </a:lnTo>
                  <a:lnTo>
                    <a:pt x="815721" y="685673"/>
                  </a:lnTo>
                  <a:lnTo>
                    <a:pt x="2743200" y="1028700"/>
                  </a:lnTo>
                  <a:lnTo>
                    <a:pt x="1165352" y="685673"/>
                  </a:lnTo>
                  <a:lnTo>
                    <a:pt x="1267332" y="685673"/>
                  </a:lnTo>
                  <a:lnTo>
                    <a:pt x="1318387" y="676655"/>
                  </a:lnTo>
                  <a:lnTo>
                    <a:pt x="1360043" y="652271"/>
                  </a:lnTo>
                  <a:lnTo>
                    <a:pt x="1388110" y="615950"/>
                  </a:lnTo>
                  <a:lnTo>
                    <a:pt x="1398524" y="571500"/>
                  </a:lnTo>
                  <a:lnTo>
                    <a:pt x="1398524" y="114300"/>
                  </a:lnTo>
                  <a:lnTo>
                    <a:pt x="1388110" y="69723"/>
                  </a:lnTo>
                  <a:lnTo>
                    <a:pt x="1360043" y="33400"/>
                  </a:lnTo>
                  <a:lnTo>
                    <a:pt x="1318387" y="9016"/>
                  </a:lnTo>
                  <a:lnTo>
                    <a:pt x="1267332" y="0"/>
                  </a:lnTo>
                  <a:close/>
                </a:path>
              </a:pathLst>
            </a:custGeom>
            <a:solidFill>
              <a:srgbClr val="F3B46C"/>
            </a:solidFill>
          </p:spPr>
          <p:txBody>
            <a:bodyPr wrap="square" lIns="0" tIns="0" rIns="0" bIns="0" rtlCol="0"/>
            <a:lstStyle/>
            <a:p>
              <a:endParaRPr/>
            </a:p>
          </p:txBody>
        </p:sp>
        <p:sp>
          <p:nvSpPr>
            <p:cNvPr id="21" name="object 21"/>
            <p:cNvSpPr/>
            <p:nvPr/>
          </p:nvSpPr>
          <p:spPr>
            <a:xfrm>
              <a:off x="5594604" y="710184"/>
              <a:ext cx="2743200" cy="1028700"/>
            </a:xfrm>
            <a:custGeom>
              <a:avLst/>
              <a:gdLst/>
              <a:ahLst/>
              <a:cxnLst/>
              <a:rect l="l" t="t" r="r" b="b"/>
              <a:pathLst>
                <a:path w="2743200" h="1028700">
                  <a:moveTo>
                    <a:pt x="2743200" y="1028700"/>
                  </a:moveTo>
                  <a:lnTo>
                    <a:pt x="1165352" y="685673"/>
                  </a:lnTo>
                  <a:lnTo>
                    <a:pt x="1267332" y="685673"/>
                  </a:lnTo>
                  <a:lnTo>
                    <a:pt x="1318387" y="676655"/>
                  </a:lnTo>
                  <a:lnTo>
                    <a:pt x="1360043" y="652271"/>
                  </a:lnTo>
                  <a:lnTo>
                    <a:pt x="1388110" y="615950"/>
                  </a:lnTo>
                  <a:lnTo>
                    <a:pt x="1398524" y="571500"/>
                  </a:lnTo>
                  <a:lnTo>
                    <a:pt x="1398524" y="114300"/>
                  </a:lnTo>
                  <a:lnTo>
                    <a:pt x="1388110" y="69723"/>
                  </a:lnTo>
                  <a:lnTo>
                    <a:pt x="1360043" y="33400"/>
                  </a:lnTo>
                  <a:lnTo>
                    <a:pt x="1318387" y="9016"/>
                  </a:lnTo>
                  <a:lnTo>
                    <a:pt x="1267332" y="0"/>
                  </a:lnTo>
                  <a:lnTo>
                    <a:pt x="131063" y="0"/>
                  </a:lnTo>
                  <a:lnTo>
                    <a:pt x="80137" y="9016"/>
                  </a:lnTo>
                  <a:lnTo>
                    <a:pt x="38481" y="33400"/>
                  </a:lnTo>
                  <a:lnTo>
                    <a:pt x="10287" y="69723"/>
                  </a:lnTo>
                  <a:lnTo>
                    <a:pt x="0" y="114300"/>
                  </a:lnTo>
                  <a:lnTo>
                    <a:pt x="0" y="571500"/>
                  </a:lnTo>
                  <a:lnTo>
                    <a:pt x="10287" y="615950"/>
                  </a:lnTo>
                  <a:lnTo>
                    <a:pt x="38481" y="652271"/>
                  </a:lnTo>
                  <a:lnTo>
                    <a:pt x="80137" y="676655"/>
                  </a:lnTo>
                  <a:lnTo>
                    <a:pt x="131063" y="685673"/>
                  </a:lnTo>
                  <a:lnTo>
                    <a:pt x="815721" y="685673"/>
                  </a:lnTo>
                  <a:lnTo>
                    <a:pt x="2743200" y="1028700"/>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5688457" y="723138"/>
            <a:ext cx="1108075" cy="666115"/>
          </a:xfrm>
          <a:prstGeom prst="rect">
            <a:avLst/>
          </a:prstGeom>
        </p:spPr>
        <p:txBody>
          <a:bodyPr vert="horz" wrap="square" lIns="0" tIns="13335" rIns="0" bIns="0" rtlCol="0">
            <a:spAutoFit/>
          </a:bodyPr>
          <a:lstStyle/>
          <a:p>
            <a:pPr marR="5080">
              <a:lnSpc>
                <a:spcPct val="100000"/>
              </a:lnSpc>
              <a:spcBef>
                <a:spcPts val="105"/>
              </a:spcBef>
            </a:pPr>
            <a:r>
              <a:rPr sz="1400" spc="-10" dirty="0">
                <a:latin typeface="Calibri"/>
                <a:cs typeface="Calibri"/>
              </a:rPr>
              <a:t>Mention</a:t>
            </a:r>
            <a:r>
              <a:rPr sz="1400" spc="-40" dirty="0">
                <a:latin typeface="Calibri"/>
                <a:cs typeface="Calibri"/>
              </a:rPr>
              <a:t> </a:t>
            </a:r>
            <a:r>
              <a:rPr sz="1400" spc="-25" dirty="0">
                <a:latin typeface="Calibri"/>
                <a:cs typeface="Calibri"/>
              </a:rPr>
              <a:t>the </a:t>
            </a:r>
            <a:r>
              <a:rPr sz="1400" spc="-10" dirty="0">
                <a:latin typeface="Calibri"/>
                <a:cs typeface="Calibri"/>
              </a:rPr>
              <a:t>amount</a:t>
            </a:r>
            <a:r>
              <a:rPr sz="1400" spc="-65" dirty="0">
                <a:latin typeface="Calibri"/>
                <a:cs typeface="Calibri"/>
              </a:rPr>
              <a:t> </a:t>
            </a:r>
            <a:r>
              <a:rPr sz="1400" dirty="0">
                <a:latin typeface="Calibri"/>
                <a:cs typeface="Calibri"/>
              </a:rPr>
              <a:t>paid</a:t>
            </a:r>
            <a:r>
              <a:rPr sz="1400" spc="-60" dirty="0">
                <a:latin typeface="Calibri"/>
                <a:cs typeface="Calibri"/>
              </a:rPr>
              <a:t> </a:t>
            </a:r>
            <a:r>
              <a:rPr sz="1400" spc="-25" dirty="0">
                <a:latin typeface="Calibri"/>
                <a:cs typeface="Calibri"/>
              </a:rPr>
              <a:t>to </a:t>
            </a:r>
            <a:r>
              <a:rPr sz="1400" spc="-10" dirty="0">
                <a:latin typeface="Calibri"/>
                <a:cs typeface="Calibri"/>
              </a:rPr>
              <a:t>deductee</a:t>
            </a:r>
            <a:endParaRPr sz="1400">
              <a:latin typeface="Calibri"/>
              <a:cs typeface="Calibr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32</a:t>
            </a:fld>
            <a:endParaRPr spc="-25" dirty="0"/>
          </a:p>
        </p:txBody>
      </p:sp>
      <p:pic>
        <p:nvPicPr>
          <p:cNvPr id="24" name="Picture 23">
            <a:extLst>
              <a:ext uri="{FF2B5EF4-FFF2-40B4-BE49-F238E27FC236}">
                <a16:creationId xmlns:a16="http://schemas.microsoft.com/office/drawing/2014/main" id="{E1940442-4A5A-48EE-9EA5-8B42E7F64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39776" rIns="0" bIns="0" rtlCol="0">
            <a:spAutoFit/>
          </a:bodyPr>
          <a:lstStyle/>
          <a:p>
            <a:pPr marL="665480">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475297" y="781621"/>
            <a:ext cx="8385809" cy="3956685"/>
            <a:chOff x="475297" y="781621"/>
            <a:chExt cx="8385809" cy="3956685"/>
          </a:xfrm>
        </p:grpSpPr>
        <p:pic>
          <p:nvPicPr>
            <p:cNvPr id="5" name="object 5"/>
            <p:cNvPicPr/>
            <p:nvPr/>
          </p:nvPicPr>
          <p:blipFill>
            <a:blip r:embed="rId2" cstate="print"/>
            <a:stretch>
              <a:fillRect/>
            </a:stretch>
          </p:blipFill>
          <p:spPr>
            <a:xfrm>
              <a:off x="484631" y="790955"/>
              <a:ext cx="8366759" cy="3938016"/>
            </a:xfrm>
            <a:prstGeom prst="rect">
              <a:avLst/>
            </a:prstGeom>
          </p:spPr>
        </p:pic>
        <p:sp>
          <p:nvSpPr>
            <p:cNvPr id="6" name="object 6"/>
            <p:cNvSpPr/>
            <p:nvPr/>
          </p:nvSpPr>
          <p:spPr>
            <a:xfrm>
              <a:off x="480059" y="786383"/>
              <a:ext cx="8376284" cy="3947160"/>
            </a:xfrm>
            <a:custGeom>
              <a:avLst/>
              <a:gdLst/>
              <a:ahLst/>
              <a:cxnLst/>
              <a:rect l="l" t="t" r="r" b="b"/>
              <a:pathLst>
                <a:path w="8376284" h="3947160">
                  <a:moveTo>
                    <a:pt x="0" y="3947160"/>
                  </a:moveTo>
                  <a:lnTo>
                    <a:pt x="8375904" y="3947160"/>
                  </a:lnTo>
                  <a:lnTo>
                    <a:pt x="8375904" y="0"/>
                  </a:lnTo>
                  <a:lnTo>
                    <a:pt x="0" y="0"/>
                  </a:lnTo>
                  <a:lnTo>
                    <a:pt x="0" y="3947160"/>
                  </a:lnTo>
                  <a:close/>
                </a:path>
              </a:pathLst>
            </a:custGeom>
            <a:ln w="9143">
              <a:solidFill>
                <a:srgbClr val="000000"/>
              </a:solidFill>
            </a:ln>
          </p:spPr>
          <p:txBody>
            <a:bodyPr wrap="square" lIns="0" tIns="0" rIns="0" bIns="0" rtlCol="0"/>
            <a:lstStyle/>
            <a:p>
              <a:endParaRPr/>
            </a:p>
          </p:txBody>
        </p:sp>
        <p:sp>
          <p:nvSpPr>
            <p:cNvPr id="7" name="object 7"/>
            <p:cNvSpPr/>
            <p:nvPr/>
          </p:nvSpPr>
          <p:spPr>
            <a:xfrm>
              <a:off x="1360931" y="1897380"/>
              <a:ext cx="2057400" cy="1226820"/>
            </a:xfrm>
            <a:custGeom>
              <a:avLst/>
              <a:gdLst/>
              <a:ahLst/>
              <a:cxnLst/>
              <a:rect l="l" t="t" r="r" b="b"/>
              <a:pathLst>
                <a:path w="2057400" h="1226820">
                  <a:moveTo>
                    <a:pt x="492632" y="0"/>
                  </a:moveTo>
                  <a:lnTo>
                    <a:pt x="342900" y="463931"/>
                  </a:lnTo>
                  <a:lnTo>
                    <a:pt x="127000" y="463931"/>
                  </a:lnTo>
                  <a:lnTo>
                    <a:pt x="77597" y="473837"/>
                  </a:lnTo>
                  <a:lnTo>
                    <a:pt x="37211" y="501142"/>
                  </a:lnTo>
                  <a:lnTo>
                    <a:pt x="10033" y="541528"/>
                  </a:lnTo>
                  <a:lnTo>
                    <a:pt x="0" y="591058"/>
                  </a:lnTo>
                  <a:lnTo>
                    <a:pt x="0" y="1099566"/>
                  </a:lnTo>
                  <a:lnTo>
                    <a:pt x="10033" y="1148969"/>
                  </a:lnTo>
                  <a:lnTo>
                    <a:pt x="37211" y="1189482"/>
                  </a:lnTo>
                  <a:lnTo>
                    <a:pt x="77597" y="1216660"/>
                  </a:lnTo>
                  <a:lnTo>
                    <a:pt x="127000" y="1226693"/>
                  </a:lnTo>
                  <a:lnTo>
                    <a:pt x="1930400" y="1226693"/>
                  </a:lnTo>
                  <a:lnTo>
                    <a:pt x="1979803" y="1216660"/>
                  </a:lnTo>
                  <a:lnTo>
                    <a:pt x="2020189" y="1189482"/>
                  </a:lnTo>
                  <a:lnTo>
                    <a:pt x="2047367" y="1148969"/>
                  </a:lnTo>
                  <a:lnTo>
                    <a:pt x="2057400" y="1099566"/>
                  </a:lnTo>
                  <a:lnTo>
                    <a:pt x="2057400" y="591058"/>
                  </a:lnTo>
                  <a:lnTo>
                    <a:pt x="2047367" y="541528"/>
                  </a:lnTo>
                  <a:lnTo>
                    <a:pt x="2020189" y="501142"/>
                  </a:lnTo>
                  <a:lnTo>
                    <a:pt x="1979803" y="473837"/>
                  </a:lnTo>
                  <a:lnTo>
                    <a:pt x="1930400" y="463931"/>
                  </a:lnTo>
                  <a:lnTo>
                    <a:pt x="857250" y="463931"/>
                  </a:lnTo>
                  <a:lnTo>
                    <a:pt x="492632" y="0"/>
                  </a:lnTo>
                  <a:close/>
                </a:path>
              </a:pathLst>
            </a:custGeom>
            <a:solidFill>
              <a:srgbClr val="F3B46C"/>
            </a:solidFill>
          </p:spPr>
          <p:txBody>
            <a:bodyPr wrap="square" lIns="0" tIns="0" rIns="0" bIns="0" rtlCol="0"/>
            <a:lstStyle/>
            <a:p>
              <a:endParaRPr/>
            </a:p>
          </p:txBody>
        </p:sp>
        <p:sp>
          <p:nvSpPr>
            <p:cNvPr id="8" name="object 8"/>
            <p:cNvSpPr/>
            <p:nvPr/>
          </p:nvSpPr>
          <p:spPr>
            <a:xfrm>
              <a:off x="1360931" y="1897380"/>
              <a:ext cx="2057400" cy="1226820"/>
            </a:xfrm>
            <a:custGeom>
              <a:avLst/>
              <a:gdLst/>
              <a:ahLst/>
              <a:cxnLst/>
              <a:rect l="l" t="t" r="r" b="b"/>
              <a:pathLst>
                <a:path w="2057400" h="1226820">
                  <a:moveTo>
                    <a:pt x="0" y="591058"/>
                  </a:moveTo>
                  <a:lnTo>
                    <a:pt x="10033" y="541528"/>
                  </a:lnTo>
                  <a:lnTo>
                    <a:pt x="37211" y="501142"/>
                  </a:lnTo>
                  <a:lnTo>
                    <a:pt x="77597" y="473837"/>
                  </a:lnTo>
                  <a:lnTo>
                    <a:pt x="127000" y="463931"/>
                  </a:lnTo>
                  <a:lnTo>
                    <a:pt x="342900" y="463931"/>
                  </a:lnTo>
                  <a:lnTo>
                    <a:pt x="492632" y="0"/>
                  </a:lnTo>
                  <a:lnTo>
                    <a:pt x="857250" y="463931"/>
                  </a:lnTo>
                  <a:lnTo>
                    <a:pt x="1930400" y="463931"/>
                  </a:lnTo>
                  <a:lnTo>
                    <a:pt x="1979803" y="473837"/>
                  </a:lnTo>
                  <a:lnTo>
                    <a:pt x="2020189" y="501142"/>
                  </a:lnTo>
                  <a:lnTo>
                    <a:pt x="2047367" y="541528"/>
                  </a:lnTo>
                  <a:lnTo>
                    <a:pt x="2057400" y="591058"/>
                  </a:lnTo>
                  <a:lnTo>
                    <a:pt x="2057400" y="781685"/>
                  </a:lnTo>
                  <a:lnTo>
                    <a:pt x="2057400" y="1099566"/>
                  </a:lnTo>
                  <a:lnTo>
                    <a:pt x="2047367" y="1148969"/>
                  </a:lnTo>
                  <a:lnTo>
                    <a:pt x="2020189" y="1189482"/>
                  </a:lnTo>
                  <a:lnTo>
                    <a:pt x="1979803" y="1216660"/>
                  </a:lnTo>
                  <a:lnTo>
                    <a:pt x="1930400" y="1226693"/>
                  </a:lnTo>
                  <a:lnTo>
                    <a:pt x="857250" y="1226693"/>
                  </a:lnTo>
                  <a:lnTo>
                    <a:pt x="342900" y="1226693"/>
                  </a:lnTo>
                  <a:lnTo>
                    <a:pt x="127000" y="1226693"/>
                  </a:lnTo>
                  <a:lnTo>
                    <a:pt x="77597" y="1216660"/>
                  </a:lnTo>
                  <a:lnTo>
                    <a:pt x="37211" y="1189482"/>
                  </a:lnTo>
                  <a:lnTo>
                    <a:pt x="10033" y="1148969"/>
                  </a:lnTo>
                  <a:lnTo>
                    <a:pt x="0" y="1099566"/>
                  </a:lnTo>
                  <a:lnTo>
                    <a:pt x="0" y="781685"/>
                  </a:lnTo>
                  <a:lnTo>
                    <a:pt x="0" y="591058"/>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300227" y="4969764"/>
            <a:ext cx="8551545" cy="1080770"/>
          </a:xfrm>
          <a:prstGeom prst="rect">
            <a:avLst/>
          </a:prstGeom>
          <a:ln w="15240">
            <a:solidFill>
              <a:srgbClr val="A15D0D"/>
            </a:solidFill>
          </a:ln>
        </p:spPr>
        <p:txBody>
          <a:bodyPr vert="horz" wrap="square" lIns="0" tIns="0" rIns="0" bIns="0" rtlCol="0">
            <a:spAutoFit/>
          </a:bodyPr>
          <a:lstStyle/>
          <a:p>
            <a:pPr marL="90170">
              <a:lnSpc>
                <a:spcPts val="1625"/>
              </a:lnSpc>
            </a:pPr>
            <a:r>
              <a:rPr sz="1400" b="1" spc="-10" dirty="0">
                <a:solidFill>
                  <a:srgbClr val="A15D0D"/>
                </a:solidFill>
                <a:latin typeface="Calibri"/>
                <a:cs typeface="Calibri"/>
              </a:rPr>
              <a:t>Note:</a:t>
            </a:r>
            <a:endParaRPr sz="1400">
              <a:latin typeface="Calibri"/>
              <a:cs typeface="Calibri"/>
            </a:endParaRPr>
          </a:p>
          <a:p>
            <a:pPr marL="316230" indent="-227965">
              <a:lnSpc>
                <a:spcPct val="100000"/>
              </a:lnSpc>
              <a:buAutoNum type="arabicPeriod"/>
              <a:tabLst>
                <a:tab pos="316230" algn="l"/>
              </a:tabLst>
            </a:pPr>
            <a:r>
              <a:rPr sz="1400" spc="-30" dirty="0">
                <a:solidFill>
                  <a:srgbClr val="A15D0D"/>
                </a:solidFill>
                <a:latin typeface="Calibri"/>
                <a:cs typeface="Calibri"/>
              </a:rPr>
              <a:t>Total</a:t>
            </a:r>
            <a:r>
              <a:rPr sz="1400" spc="-50" dirty="0">
                <a:solidFill>
                  <a:srgbClr val="A15D0D"/>
                </a:solidFill>
                <a:latin typeface="Calibri"/>
                <a:cs typeface="Calibri"/>
              </a:rPr>
              <a:t> </a:t>
            </a:r>
            <a:r>
              <a:rPr sz="1400" spc="-40" dirty="0">
                <a:solidFill>
                  <a:srgbClr val="A15D0D"/>
                </a:solidFill>
                <a:latin typeface="Calibri"/>
                <a:cs typeface="Calibri"/>
              </a:rPr>
              <a:t>Tax</a:t>
            </a:r>
            <a:r>
              <a:rPr sz="1400" spc="-15" dirty="0">
                <a:solidFill>
                  <a:srgbClr val="A15D0D"/>
                </a:solidFill>
                <a:latin typeface="Calibri"/>
                <a:cs typeface="Calibri"/>
              </a:rPr>
              <a:t> </a:t>
            </a:r>
            <a:r>
              <a:rPr sz="1400" spc="-10" dirty="0">
                <a:solidFill>
                  <a:srgbClr val="A15D0D"/>
                </a:solidFill>
                <a:latin typeface="Calibri"/>
                <a:cs typeface="Calibri"/>
              </a:rPr>
              <a:t>deducted </a:t>
            </a:r>
            <a:r>
              <a:rPr sz="1400" dirty="0">
                <a:solidFill>
                  <a:srgbClr val="A15D0D"/>
                </a:solidFill>
                <a:latin typeface="Calibri"/>
                <a:cs typeface="Calibri"/>
              </a:rPr>
              <a:t>amount</a:t>
            </a:r>
            <a:r>
              <a:rPr sz="1400" spc="-5" dirty="0">
                <a:solidFill>
                  <a:srgbClr val="A15D0D"/>
                </a:solidFill>
                <a:latin typeface="Calibri"/>
                <a:cs typeface="Calibri"/>
              </a:rPr>
              <a:t> </a:t>
            </a:r>
            <a:r>
              <a:rPr sz="1400" spc="-10" dirty="0">
                <a:solidFill>
                  <a:srgbClr val="A15D0D"/>
                </a:solidFill>
                <a:latin typeface="Calibri"/>
                <a:cs typeface="Calibri"/>
              </a:rPr>
              <a:t>should</a:t>
            </a:r>
            <a:r>
              <a:rPr sz="1400" spc="-65" dirty="0">
                <a:solidFill>
                  <a:srgbClr val="A15D0D"/>
                </a:solidFill>
                <a:latin typeface="Calibri"/>
                <a:cs typeface="Calibri"/>
              </a:rPr>
              <a:t> </a:t>
            </a:r>
            <a:r>
              <a:rPr sz="1400" dirty="0">
                <a:solidFill>
                  <a:srgbClr val="A15D0D"/>
                </a:solidFill>
                <a:latin typeface="Calibri"/>
                <a:cs typeface="Calibri"/>
              </a:rPr>
              <a:t>be</a:t>
            </a:r>
            <a:r>
              <a:rPr sz="1400" spc="-45" dirty="0">
                <a:solidFill>
                  <a:srgbClr val="A15D0D"/>
                </a:solidFill>
                <a:latin typeface="Calibri"/>
                <a:cs typeface="Calibri"/>
              </a:rPr>
              <a:t> </a:t>
            </a:r>
            <a:r>
              <a:rPr sz="1400" dirty="0">
                <a:solidFill>
                  <a:srgbClr val="A15D0D"/>
                </a:solidFill>
                <a:latin typeface="Calibri"/>
                <a:cs typeface="Calibri"/>
              </a:rPr>
              <a:t>equal</a:t>
            </a:r>
            <a:r>
              <a:rPr sz="1400" spc="5" dirty="0">
                <a:solidFill>
                  <a:srgbClr val="A15D0D"/>
                </a:solidFill>
                <a:latin typeface="Calibri"/>
                <a:cs typeface="Calibri"/>
              </a:rPr>
              <a:t> </a:t>
            </a:r>
            <a:r>
              <a:rPr sz="1400" dirty="0">
                <a:solidFill>
                  <a:srgbClr val="A15D0D"/>
                </a:solidFill>
                <a:latin typeface="Calibri"/>
                <a:cs typeface="Calibri"/>
              </a:rPr>
              <a:t>to</a:t>
            </a:r>
            <a:r>
              <a:rPr sz="1400" spc="-25" dirty="0">
                <a:solidFill>
                  <a:srgbClr val="A15D0D"/>
                </a:solidFill>
                <a:latin typeface="Calibri"/>
                <a:cs typeface="Calibri"/>
              </a:rPr>
              <a:t> Total</a:t>
            </a:r>
            <a:r>
              <a:rPr sz="1400" spc="-15" dirty="0">
                <a:solidFill>
                  <a:srgbClr val="A15D0D"/>
                </a:solidFill>
                <a:latin typeface="Calibri"/>
                <a:cs typeface="Calibri"/>
              </a:rPr>
              <a:t> </a:t>
            </a:r>
            <a:r>
              <a:rPr sz="1400" spc="-45" dirty="0">
                <a:solidFill>
                  <a:srgbClr val="A15D0D"/>
                </a:solidFill>
                <a:latin typeface="Calibri"/>
                <a:cs typeface="Calibri"/>
              </a:rPr>
              <a:t>Tax</a:t>
            </a:r>
            <a:r>
              <a:rPr sz="1400" spc="-25" dirty="0">
                <a:solidFill>
                  <a:srgbClr val="A15D0D"/>
                </a:solidFill>
                <a:latin typeface="Calibri"/>
                <a:cs typeface="Calibri"/>
              </a:rPr>
              <a:t> </a:t>
            </a:r>
            <a:r>
              <a:rPr sz="1400" spc="-10" dirty="0">
                <a:solidFill>
                  <a:srgbClr val="A15D0D"/>
                </a:solidFill>
                <a:latin typeface="Calibri"/>
                <a:cs typeface="Calibri"/>
              </a:rPr>
              <a:t>Deposited</a:t>
            </a:r>
            <a:r>
              <a:rPr sz="1400" spc="-85" dirty="0">
                <a:solidFill>
                  <a:srgbClr val="A15D0D"/>
                </a:solidFill>
                <a:latin typeface="Calibri"/>
                <a:cs typeface="Calibri"/>
              </a:rPr>
              <a:t> </a:t>
            </a:r>
            <a:r>
              <a:rPr sz="1400" spc="-10" dirty="0">
                <a:solidFill>
                  <a:srgbClr val="A15D0D"/>
                </a:solidFill>
                <a:latin typeface="Calibri"/>
                <a:cs typeface="Calibri"/>
              </a:rPr>
              <a:t>under</a:t>
            </a:r>
            <a:r>
              <a:rPr sz="1400" spc="-55" dirty="0">
                <a:solidFill>
                  <a:srgbClr val="A15D0D"/>
                </a:solidFill>
                <a:latin typeface="Calibri"/>
                <a:cs typeface="Calibri"/>
              </a:rPr>
              <a:t> </a:t>
            </a:r>
            <a:r>
              <a:rPr sz="1400" dirty="0">
                <a:solidFill>
                  <a:srgbClr val="A15D0D"/>
                </a:solidFill>
                <a:latin typeface="Calibri"/>
                <a:cs typeface="Calibri"/>
              </a:rPr>
              <a:t>Deductee</a:t>
            </a:r>
            <a:r>
              <a:rPr sz="1400" spc="5" dirty="0">
                <a:solidFill>
                  <a:srgbClr val="A15D0D"/>
                </a:solidFill>
                <a:latin typeface="Calibri"/>
                <a:cs typeface="Calibri"/>
              </a:rPr>
              <a:t> </a:t>
            </a:r>
            <a:r>
              <a:rPr sz="1400" spc="-20" dirty="0">
                <a:solidFill>
                  <a:srgbClr val="A15D0D"/>
                </a:solidFill>
                <a:latin typeface="Calibri"/>
                <a:cs typeface="Calibri"/>
              </a:rPr>
              <a:t>details</a:t>
            </a:r>
            <a:r>
              <a:rPr sz="1400" spc="-60" dirty="0">
                <a:solidFill>
                  <a:srgbClr val="A15D0D"/>
                </a:solidFill>
                <a:latin typeface="Calibri"/>
                <a:cs typeface="Calibri"/>
              </a:rPr>
              <a:t> </a:t>
            </a:r>
            <a:r>
              <a:rPr sz="1400" spc="-10" dirty="0">
                <a:solidFill>
                  <a:srgbClr val="A15D0D"/>
                </a:solidFill>
                <a:latin typeface="Calibri"/>
                <a:cs typeface="Calibri"/>
              </a:rPr>
              <a:t>(i.e.</a:t>
            </a:r>
            <a:r>
              <a:rPr sz="1400" spc="-85" dirty="0">
                <a:solidFill>
                  <a:srgbClr val="A15D0D"/>
                </a:solidFill>
                <a:latin typeface="Calibri"/>
                <a:cs typeface="Calibri"/>
              </a:rPr>
              <a:t> </a:t>
            </a:r>
            <a:r>
              <a:rPr sz="1400" spc="-10" dirty="0">
                <a:solidFill>
                  <a:srgbClr val="A15D0D"/>
                </a:solidFill>
                <a:latin typeface="Calibri"/>
                <a:cs typeface="Calibri"/>
              </a:rPr>
              <a:t>AnnexureI)</a:t>
            </a:r>
            <a:endParaRPr sz="1400">
              <a:latin typeface="Calibri"/>
              <a:cs typeface="Calibri"/>
            </a:endParaRPr>
          </a:p>
          <a:p>
            <a:pPr marL="316865" indent="-228600">
              <a:lnSpc>
                <a:spcPct val="100000"/>
              </a:lnSpc>
              <a:buAutoNum type="arabicPeriod"/>
              <a:tabLst>
                <a:tab pos="316865" algn="l"/>
              </a:tabLst>
            </a:pPr>
            <a:r>
              <a:rPr sz="1400" dirty="0">
                <a:solidFill>
                  <a:srgbClr val="A15D0D"/>
                </a:solidFill>
                <a:latin typeface="Calibri"/>
                <a:cs typeface="Calibri"/>
              </a:rPr>
              <a:t>Amount</a:t>
            </a:r>
            <a:r>
              <a:rPr sz="1400" spc="-50" dirty="0">
                <a:solidFill>
                  <a:srgbClr val="A15D0D"/>
                </a:solidFill>
                <a:latin typeface="Calibri"/>
                <a:cs typeface="Calibri"/>
              </a:rPr>
              <a:t> </a:t>
            </a:r>
            <a:r>
              <a:rPr sz="1400" dirty="0">
                <a:solidFill>
                  <a:srgbClr val="A15D0D"/>
                </a:solidFill>
                <a:latin typeface="Calibri"/>
                <a:cs typeface="Calibri"/>
              </a:rPr>
              <a:t>field</a:t>
            </a:r>
            <a:r>
              <a:rPr sz="1400" spc="-40" dirty="0">
                <a:solidFill>
                  <a:srgbClr val="A15D0D"/>
                </a:solidFill>
                <a:latin typeface="Calibri"/>
                <a:cs typeface="Calibri"/>
              </a:rPr>
              <a:t> </a:t>
            </a:r>
            <a:r>
              <a:rPr sz="1400" spc="-10" dirty="0">
                <a:solidFill>
                  <a:srgbClr val="A15D0D"/>
                </a:solidFill>
                <a:latin typeface="Calibri"/>
                <a:cs typeface="Calibri"/>
              </a:rPr>
              <a:t>should</a:t>
            </a:r>
            <a:r>
              <a:rPr sz="1400" spc="-65" dirty="0">
                <a:solidFill>
                  <a:srgbClr val="A15D0D"/>
                </a:solidFill>
                <a:latin typeface="Calibri"/>
                <a:cs typeface="Calibri"/>
              </a:rPr>
              <a:t> </a:t>
            </a:r>
            <a:r>
              <a:rPr sz="1400" dirty="0">
                <a:solidFill>
                  <a:srgbClr val="A15D0D"/>
                </a:solidFill>
                <a:latin typeface="Calibri"/>
                <a:cs typeface="Calibri"/>
              </a:rPr>
              <a:t>not</a:t>
            </a:r>
            <a:r>
              <a:rPr sz="1400" spc="-50" dirty="0">
                <a:solidFill>
                  <a:srgbClr val="A15D0D"/>
                </a:solidFill>
                <a:latin typeface="Calibri"/>
                <a:cs typeface="Calibri"/>
              </a:rPr>
              <a:t> </a:t>
            </a:r>
            <a:r>
              <a:rPr sz="1400" dirty="0">
                <a:solidFill>
                  <a:srgbClr val="A15D0D"/>
                </a:solidFill>
                <a:latin typeface="Calibri"/>
                <a:cs typeface="Calibri"/>
              </a:rPr>
              <a:t>be</a:t>
            </a:r>
            <a:r>
              <a:rPr sz="1400" spc="-30" dirty="0">
                <a:solidFill>
                  <a:srgbClr val="A15D0D"/>
                </a:solidFill>
                <a:latin typeface="Calibri"/>
                <a:cs typeface="Calibri"/>
              </a:rPr>
              <a:t> </a:t>
            </a:r>
            <a:r>
              <a:rPr sz="1400" dirty="0">
                <a:solidFill>
                  <a:srgbClr val="A15D0D"/>
                </a:solidFill>
                <a:latin typeface="Calibri"/>
                <a:cs typeface="Calibri"/>
              </a:rPr>
              <a:t>left</a:t>
            </a:r>
            <a:r>
              <a:rPr sz="1400" spc="-55" dirty="0">
                <a:solidFill>
                  <a:srgbClr val="A15D0D"/>
                </a:solidFill>
                <a:latin typeface="Calibri"/>
                <a:cs typeface="Calibri"/>
              </a:rPr>
              <a:t> </a:t>
            </a:r>
            <a:r>
              <a:rPr sz="1400" dirty="0">
                <a:solidFill>
                  <a:srgbClr val="A15D0D"/>
                </a:solidFill>
                <a:latin typeface="Calibri"/>
                <a:cs typeface="Calibri"/>
              </a:rPr>
              <a:t>blank,</a:t>
            </a:r>
            <a:r>
              <a:rPr sz="1400" spc="-20" dirty="0">
                <a:solidFill>
                  <a:srgbClr val="A15D0D"/>
                </a:solidFill>
                <a:latin typeface="Calibri"/>
                <a:cs typeface="Calibri"/>
              </a:rPr>
              <a:t> </a:t>
            </a:r>
            <a:r>
              <a:rPr sz="1400" spc="-10" dirty="0">
                <a:solidFill>
                  <a:srgbClr val="A15D0D"/>
                </a:solidFill>
                <a:latin typeface="Calibri"/>
                <a:cs typeface="Calibri"/>
              </a:rPr>
              <a:t>instead</a:t>
            </a:r>
            <a:r>
              <a:rPr sz="1400" spc="-25" dirty="0">
                <a:solidFill>
                  <a:srgbClr val="A15D0D"/>
                </a:solidFill>
                <a:latin typeface="Calibri"/>
                <a:cs typeface="Calibri"/>
              </a:rPr>
              <a:t> </a:t>
            </a:r>
            <a:r>
              <a:rPr sz="1400" spc="-10" dirty="0">
                <a:solidFill>
                  <a:srgbClr val="A15D0D"/>
                </a:solidFill>
                <a:latin typeface="Calibri"/>
                <a:cs typeface="Calibri"/>
              </a:rPr>
              <a:t>quote</a:t>
            </a:r>
            <a:r>
              <a:rPr sz="1400" spc="-50" dirty="0">
                <a:solidFill>
                  <a:srgbClr val="A15D0D"/>
                </a:solidFill>
                <a:latin typeface="Calibri"/>
                <a:cs typeface="Calibri"/>
              </a:rPr>
              <a:t> </a:t>
            </a:r>
            <a:r>
              <a:rPr sz="1400" dirty="0">
                <a:solidFill>
                  <a:srgbClr val="A15D0D"/>
                </a:solidFill>
                <a:latin typeface="Calibri"/>
                <a:cs typeface="Calibri"/>
              </a:rPr>
              <a:t>amount</a:t>
            </a:r>
            <a:r>
              <a:rPr sz="1400" spc="-40" dirty="0">
                <a:solidFill>
                  <a:srgbClr val="A15D0D"/>
                </a:solidFill>
                <a:latin typeface="Calibri"/>
                <a:cs typeface="Calibri"/>
              </a:rPr>
              <a:t> </a:t>
            </a:r>
            <a:r>
              <a:rPr sz="1400" dirty="0">
                <a:solidFill>
                  <a:srgbClr val="A15D0D"/>
                </a:solidFill>
                <a:latin typeface="Calibri"/>
                <a:cs typeface="Calibri"/>
              </a:rPr>
              <a:t>as</a:t>
            </a:r>
            <a:r>
              <a:rPr sz="1400" spc="-35" dirty="0">
                <a:solidFill>
                  <a:srgbClr val="A15D0D"/>
                </a:solidFill>
                <a:latin typeface="Calibri"/>
                <a:cs typeface="Calibri"/>
              </a:rPr>
              <a:t> </a:t>
            </a:r>
            <a:r>
              <a:rPr sz="1400" dirty="0">
                <a:solidFill>
                  <a:srgbClr val="A15D0D"/>
                </a:solidFill>
                <a:latin typeface="Calibri"/>
                <a:cs typeface="Calibri"/>
              </a:rPr>
              <a:t>0.00</a:t>
            </a:r>
            <a:r>
              <a:rPr sz="1400" spc="-40" dirty="0">
                <a:solidFill>
                  <a:srgbClr val="A15D0D"/>
                </a:solidFill>
                <a:latin typeface="Calibri"/>
                <a:cs typeface="Calibri"/>
              </a:rPr>
              <a:t> </a:t>
            </a:r>
            <a:r>
              <a:rPr sz="1400" dirty="0">
                <a:solidFill>
                  <a:srgbClr val="A15D0D"/>
                </a:solidFill>
                <a:latin typeface="Calibri"/>
                <a:cs typeface="Calibri"/>
              </a:rPr>
              <a:t>if</a:t>
            </a:r>
            <a:r>
              <a:rPr sz="1400" spc="-45" dirty="0">
                <a:solidFill>
                  <a:srgbClr val="A15D0D"/>
                </a:solidFill>
                <a:latin typeface="Calibri"/>
                <a:cs typeface="Calibri"/>
              </a:rPr>
              <a:t> </a:t>
            </a:r>
            <a:r>
              <a:rPr sz="1400" spc="-10" dirty="0">
                <a:solidFill>
                  <a:srgbClr val="A15D0D"/>
                </a:solidFill>
                <a:latin typeface="Calibri"/>
                <a:cs typeface="Calibri"/>
              </a:rPr>
              <a:t>notapplicable.</a:t>
            </a:r>
            <a:endParaRPr sz="1400">
              <a:latin typeface="Calibri"/>
              <a:cs typeface="Calibri"/>
            </a:endParaRPr>
          </a:p>
          <a:p>
            <a:pPr marL="317500" marR="513080" indent="-227329">
              <a:lnSpc>
                <a:spcPct val="100000"/>
              </a:lnSpc>
              <a:buAutoNum type="arabicPeriod"/>
              <a:tabLst>
                <a:tab pos="318770" algn="l"/>
              </a:tabLst>
            </a:pPr>
            <a:r>
              <a:rPr sz="1400" spc="-10" dirty="0">
                <a:solidFill>
                  <a:srgbClr val="A15D0D"/>
                </a:solidFill>
                <a:latin typeface="Calibri"/>
                <a:cs typeface="Calibri"/>
              </a:rPr>
              <a:t>Date</a:t>
            </a:r>
            <a:r>
              <a:rPr sz="1400" spc="-40" dirty="0">
                <a:solidFill>
                  <a:srgbClr val="A15D0D"/>
                </a:solidFill>
                <a:latin typeface="Calibri"/>
                <a:cs typeface="Calibri"/>
              </a:rPr>
              <a:t> </a:t>
            </a:r>
            <a:r>
              <a:rPr sz="1400" dirty="0">
                <a:solidFill>
                  <a:srgbClr val="A15D0D"/>
                </a:solidFill>
                <a:latin typeface="Calibri"/>
                <a:cs typeface="Calibri"/>
              </a:rPr>
              <a:t>of</a:t>
            </a:r>
            <a:r>
              <a:rPr sz="1400" spc="-45" dirty="0">
                <a:solidFill>
                  <a:srgbClr val="A15D0D"/>
                </a:solidFill>
                <a:latin typeface="Calibri"/>
                <a:cs typeface="Calibri"/>
              </a:rPr>
              <a:t> </a:t>
            </a:r>
            <a:r>
              <a:rPr sz="1400" spc="-20" dirty="0">
                <a:solidFill>
                  <a:srgbClr val="A15D0D"/>
                </a:solidFill>
                <a:latin typeface="Calibri"/>
                <a:cs typeface="Calibri"/>
              </a:rPr>
              <a:t>deduction</a:t>
            </a:r>
            <a:r>
              <a:rPr sz="1400" spc="-70" dirty="0">
                <a:solidFill>
                  <a:srgbClr val="A15D0D"/>
                </a:solidFill>
                <a:latin typeface="Calibri"/>
                <a:cs typeface="Calibri"/>
              </a:rPr>
              <a:t> </a:t>
            </a:r>
            <a:r>
              <a:rPr sz="1400" dirty="0">
                <a:solidFill>
                  <a:srgbClr val="A15D0D"/>
                </a:solidFill>
                <a:latin typeface="Calibri"/>
                <a:cs typeface="Calibri"/>
              </a:rPr>
              <a:t>is</a:t>
            </a:r>
            <a:r>
              <a:rPr sz="1400" spc="-15" dirty="0">
                <a:solidFill>
                  <a:srgbClr val="A15D0D"/>
                </a:solidFill>
                <a:latin typeface="Calibri"/>
                <a:cs typeface="Calibri"/>
              </a:rPr>
              <a:t> </a:t>
            </a:r>
            <a:r>
              <a:rPr sz="1400" spc="-10" dirty="0">
                <a:solidFill>
                  <a:srgbClr val="A15D0D"/>
                </a:solidFill>
                <a:latin typeface="Calibri"/>
                <a:cs typeface="Calibri"/>
              </a:rPr>
              <a:t>mandatory</a:t>
            </a:r>
            <a:r>
              <a:rPr sz="1400" spc="-75" dirty="0">
                <a:solidFill>
                  <a:srgbClr val="A15D0D"/>
                </a:solidFill>
                <a:latin typeface="Calibri"/>
                <a:cs typeface="Calibri"/>
              </a:rPr>
              <a:t> </a:t>
            </a:r>
            <a:r>
              <a:rPr sz="1400" dirty="0">
                <a:solidFill>
                  <a:srgbClr val="A15D0D"/>
                </a:solidFill>
                <a:latin typeface="Calibri"/>
                <a:cs typeface="Calibri"/>
              </a:rPr>
              <a:t>if</a:t>
            </a:r>
            <a:r>
              <a:rPr sz="1400" spc="-30" dirty="0">
                <a:solidFill>
                  <a:srgbClr val="A15D0D"/>
                </a:solidFill>
                <a:latin typeface="Calibri"/>
                <a:cs typeface="Calibri"/>
              </a:rPr>
              <a:t> </a:t>
            </a:r>
            <a:r>
              <a:rPr sz="1400" spc="-25" dirty="0">
                <a:solidFill>
                  <a:srgbClr val="A15D0D"/>
                </a:solidFill>
                <a:latin typeface="Calibri"/>
                <a:cs typeface="Calibri"/>
              </a:rPr>
              <a:t>‘Total</a:t>
            </a:r>
            <a:r>
              <a:rPr sz="1400" spc="-75" dirty="0">
                <a:solidFill>
                  <a:srgbClr val="A15D0D"/>
                </a:solidFill>
                <a:latin typeface="Calibri"/>
                <a:cs typeface="Calibri"/>
              </a:rPr>
              <a:t> </a:t>
            </a:r>
            <a:r>
              <a:rPr sz="1400" spc="-10" dirty="0">
                <a:solidFill>
                  <a:srgbClr val="A15D0D"/>
                </a:solidFill>
                <a:latin typeface="Calibri"/>
                <a:cs typeface="Calibri"/>
              </a:rPr>
              <a:t>Income</a:t>
            </a:r>
            <a:r>
              <a:rPr sz="1400" spc="-80" dirty="0">
                <a:solidFill>
                  <a:srgbClr val="A15D0D"/>
                </a:solidFill>
                <a:latin typeface="Calibri"/>
                <a:cs typeface="Calibri"/>
              </a:rPr>
              <a:t> </a:t>
            </a:r>
            <a:r>
              <a:rPr sz="1400" spc="-40" dirty="0">
                <a:solidFill>
                  <a:srgbClr val="A15D0D"/>
                </a:solidFill>
                <a:latin typeface="Calibri"/>
                <a:cs typeface="Calibri"/>
              </a:rPr>
              <a:t>Tax</a:t>
            </a:r>
            <a:r>
              <a:rPr sz="1400" spc="5" dirty="0">
                <a:solidFill>
                  <a:srgbClr val="A15D0D"/>
                </a:solidFill>
                <a:latin typeface="Calibri"/>
                <a:cs typeface="Calibri"/>
              </a:rPr>
              <a:t> </a:t>
            </a:r>
            <a:r>
              <a:rPr sz="1400" dirty="0">
                <a:solidFill>
                  <a:srgbClr val="A15D0D"/>
                </a:solidFill>
                <a:latin typeface="Calibri"/>
                <a:cs typeface="Calibri"/>
              </a:rPr>
              <a:t>Deducted</a:t>
            </a:r>
            <a:r>
              <a:rPr sz="1400" spc="20" dirty="0">
                <a:solidFill>
                  <a:srgbClr val="A15D0D"/>
                </a:solidFill>
                <a:latin typeface="Calibri"/>
                <a:cs typeface="Calibri"/>
              </a:rPr>
              <a:t> </a:t>
            </a:r>
            <a:r>
              <a:rPr sz="1400" dirty="0">
                <a:solidFill>
                  <a:srgbClr val="A15D0D"/>
                </a:solidFill>
                <a:latin typeface="Calibri"/>
                <a:cs typeface="Calibri"/>
              </a:rPr>
              <a:t>at</a:t>
            </a:r>
            <a:r>
              <a:rPr sz="1400" spc="-25" dirty="0">
                <a:solidFill>
                  <a:srgbClr val="A15D0D"/>
                </a:solidFill>
                <a:latin typeface="Calibri"/>
                <a:cs typeface="Calibri"/>
              </a:rPr>
              <a:t> </a:t>
            </a:r>
            <a:r>
              <a:rPr sz="1400" spc="-10" dirty="0">
                <a:solidFill>
                  <a:srgbClr val="A15D0D"/>
                </a:solidFill>
                <a:latin typeface="Calibri"/>
                <a:cs typeface="Calibri"/>
              </a:rPr>
              <a:t>Source’</a:t>
            </a:r>
            <a:r>
              <a:rPr sz="1400" spc="-75" dirty="0">
                <a:solidFill>
                  <a:srgbClr val="A15D0D"/>
                </a:solidFill>
                <a:latin typeface="Calibri"/>
                <a:cs typeface="Calibri"/>
              </a:rPr>
              <a:t> </a:t>
            </a:r>
            <a:r>
              <a:rPr sz="1400" dirty="0">
                <a:solidFill>
                  <a:srgbClr val="A15D0D"/>
                </a:solidFill>
                <a:latin typeface="Calibri"/>
                <a:cs typeface="Calibri"/>
              </a:rPr>
              <a:t>is</a:t>
            </a:r>
            <a:r>
              <a:rPr sz="1400" spc="-20" dirty="0">
                <a:solidFill>
                  <a:srgbClr val="A15D0D"/>
                </a:solidFill>
                <a:latin typeface="Calibri"/>
                <a:cs typeface="Calibri"/>
              </a:rPr>
              <a:t> greater</a:t>
            </a:r>
            <a:r>
              <a:rPr sz="1400" spc="-70" dirty="0">
                <a:solidFill>
                  <a:srgbClr val="A15D0D"/>
                </a:solidFill>
                <a:latin typeface="Calibri"/>
                <a:cs typeface="Calibri"/>
              </a:rPr>
              <a:t> </a:t>
            </a:r>
            <a:r>
              <a:rPr sz="1400" spc="-10" dirty="0">
                <a:solidFill>
                  <a:srgbClr val="A15D0D"/>
                </a:solidFill>
                <a:latin typeface="Calibri"/>
                <a:cs typeface="Calibri"/>
              </a:rPr>
              <a:t>than</a:t>
            </a:r>
            <a:r>
              <a:rPr sz="1400" spc="-40" dirty="0">
                <a:solidFill>
                  <a:srgbClr val="A15D0D"/>
                </a:solidFill>
                <a:latin typeface="Calibri"/>
                <a:cs typeface="Calibri"/>
              </a:rPr>
              <a:t> </a:t>
            </a:r>
            <a:r>
              <a:rPr sz="1400" spc="-20" dirty="0">
                <a:solidFill>
                  <a:srgbClr val="A15D0D"/>
                </a:solidFill>
                <a:latin typeface="Calibri"/>
                <a:cs typeface="Calibri"/>
              </a:rPr>
              <a:t>zero</a:t>
            </a:r>
            <a:r>
              <a:rPr sz="1400" spc="-45" dirty="0">
                <a:solidFill>
                  <a:srgbClr val="A15D0D"/>
                </a:solidFill>
                <a:latin typeface="Calibri"/>
                <a:cs typeface="Calibri"/>
              </a:rPr>
              <a:t> </a:t>
            </a:r>
            <a:r>
              <a:rPr sz="1400" spc="-10" dirty="0">
                <a:solidFill>
                  <a:srgbClr val="A15D0D"/>
                </a:solidFill>
                <a:latin typeface="Calibri"/>
                <a:cs typeface="Calibri"/>
              </a:rPr>
              <a:t>(0.00).</a:t>
            </a:r>
            <a:r>
              <a:rPr sz="1400" spc="-80" dirty="0">
                <a:solidFill>
                  <a:srgbClr val="A15D0D"/>
                </a:solidFill>
                <a:latin typeface="Calibri"/>
                <a:cs typeface="Calibri"/>
              </a:rPr>
              <a:t> </a:t>
            </a:r>
            <a:r>
              <a:rPr sz="1400" dirty="0">
                <a:solidFill>
                  <a:srgbClr val="A15D0D"/>
                </a:solidFill>
                <a:latin typeface="Calibri"/>
                <a:cs typeface="Calibri"/>
              </a:rPr>
              <a:t>No</a:t>
            </a:r>
            <a:r>
              <a:rPr sz="1400" spc="-20" dirty="0">
                <a:solidFill>
                  <a:srgbClr val="A15D0D"/>
                </a:solidFill>
                <a:latin typeface="Calibri"/>
                <a:cs typeface="Calibri"/>
              </a:rPr>
              <a:t> </a:t>
            </a:r>
            <a:r>
              <a:rPr sz="1400" spc="-10" dirty="0">
                <a:solidFill>
                  <a:srgbClr val="A15D0D"/>
                </a:solidFill>
                <a:latin typeface="Calibri"/>
                <a:cs typeface="Calibri"/>
              </a:rPr>
              <a:t>value 	</a:t>
            </a:r>
            <a:r>
              <a:rPr sz="1400" dirty="0">
                <a:solidFill>
                  <a:srgbClr val="A15D0D"/>
                </a:solidFill>
                <a:latin typeface="Calibri"/>
                <a:cs typeface="Calibri"/>
              </a:rPr>
              <a:t>needs</a:t>
            </a:r>
            <a:r>
              <a:rPr sz="1400" spc="-75" dirty="0">
                <a:solidFill>
                  <a:srgbClr val="A15D0D"/>
                </a:solidFill>
                <a:latin typeface="Calibri"/>
                <a:cs typeface="Calibri"/>
              </a:rPr>
              <a:t> </a:t>
            </a:r>
            <a:r>
              <a:rPr sz="1400" dirty="0">
                <a:solidFill>
                  <a:srgbClr val="A15D0D"/>
                </a:solidFill>
                <a:latin typeface="Calibri"/>
                <a:cs typeface="Calibri"/>
              </a:rPr>
              <a:t>to</a:t>
            </a:r>
            <a:r>
              <a:rPr sz="1400" spc="-30" dirty="0">
                <a:solidFill>
                  <a:srgbClr val="A15D0D"/>
                </a:solidFill>
                <a:latin typeface="Calibri"/>
                <a:cs typeface="Calibri"/>
              </a:rPr>
              <a:t> </a:t>
            </a:r>
            <a:r>
              <a:rPr sz="1400" dirty="0">
                <a:solidFill>
                  <a:srgbClr val="A15D0D"/>
                </a:solidFill>
                <a:latin typeface="Calibri"/>
                <a:cs typeface="Calibri"/>
              </a:rPr>
              <a:t>be</a:t>
            </a:r>
            <a:r>
              <a:rPr sz="1400" spc="-35" dirty="0">
                <a:solidFill>
                  <a:srgbClr val="A15D0D"/>
                </a:solidFill>
                <a:latin typeface="Calibri"/>
                <a:cs typeface="Calibri"/>
              </a:rPr>
              <a:t> </a:t>
            </a:r>
            <a:r>
              <a:rPr sz="1400" spc="-10" dirty="0">
                <a:solidFill>
                  <a:srgbClr val="A15D0D"/>
                </a:solidFill>
                <a:latin typeface="Calibri"/>
                <a:cs typeface="Calibri"/>
              </a:rPr>
              <a:t>specified</a:t>
            </a:r>
            <a:r>
              <a:rPr sz="1400" spc="-95" dirty="0">
                <a:solidFill>
                  <a:srgbClr val="A15D0D"/>
                </a:solidFill>
                <a:latin typeface="Calibri"/>
                <a:cs typeface="Calibri"/>
              </a:rPr>
              <a:t> </a:t>
            </a:r>
            <a:r>
              <a:rPr sz="1400" dirty="0">
                <a:solidFill>
                  <a:srgbClr val="A15D0D"/>
                </a:solidFill>
                <a:latin typeface="Calibri"/>
                <a:cs typeface="Calibri"/>
              </a:rPr>
              <a:t>if</a:t>
            </a:r>
            <a:r>
              <a:rPr sz="1400" spc="210" dirty="0">
                <a:solidFill>
                  <a:srgbClr val="A15D0D"/>
                </a:solidFill>
                <a:latin typeface="Calibri"/>
                <a:cs typeface="Calibri"/>
              </a:rPr>
              <a:t> </a:t>
            </a:r>
            <a:r>
              <a:rPr sz="1400" spc="-25" dirty="0">
                <a:solidFill>
                  <a:srgbClr val="A15D0D"/>
                </a:solidFill>
                <a:latin typeface="Calibri"/>
                <a:cs typeface="Calibri"/>
              </a:rPr>
              <a:t>'Total</a:t>
            </a:r>
            <a:r>
              <a:rPr sz="1400" spc="-55" dirty="0">
                <a:solidFill>
                  <a:srgbClr val="A15D0D"/>
                </a:solidFill>
                <a:latin typeface="Calibri"/>
                <a:cs typeface="Calibri"/>
              </a:rPr>
              <a:t> </a:t>
            </a:r>
            <a:r>
              <a:rPr sz="1400" dirty="0">
                <a:solidFill>
                  <a:srgbClr val="A15D0D"/>
                </a:solidFill>
                <a:latin typeface="Calibri"/>
                <a:cs typeface="Calibri"/>
              </a:rPr>
              <a:t>Income</a:t>
            </a:r>
            <a:r>
              <a:rPr sz="1400" spc="-65" dirty="0">
                <a:solidFill>
                  <a:srgbClr val="A15D0D"/>
                </a:solidFill>
                <a:latin typeface="Calibri"/>
                <a:cs typeface="Calibri"/>
              </a:rPr>
              <a:t> </a:t>
            </a:r>
            <a:r>
              <a:rPr sz="1400" spc="-45" dirty="0">
                <a:solidFill>
                  <a:srgbClr val="A15D0D"/>
                </a:solidFill>
                <a:latin typeface="Calibri"/>
                <a:cs typeface="Calibri"/>
              </a:rPr>
              <a:t>Tax</a:t>
            </a:r>
            <a:r>
              <a:rPr sz="1400" spc="-35" dirty="0">
                <a:solidFill>
                  <a:srgbClr val="A15D0D"/>
                </a:solidFill>
                <a:latin typeface="Calibri"/>
                <a:cs typeface="Calibri"/>
              </a:rPr>
              <a:t> </a:t>
            </a:r>
            <a:r>
              <a:rPr sz="1400" dirty="0">
                <a:solidFill>
                  <a:srgbClr val="A15D0D"/>
                </a:solidFill>
                <a:latin typeface="Calibri"/>
                <a:cs typeface="Calibri"/>
              </a:rPr>
              <a:t>Deducted</a:t>
            </a:r>
            <a:r>
              <a:rPr sz="1400" spc="-20" dirty="0">
                <a:solidFill>
                  <a:srgbClr val="A15D0D"/>
                </a:solidFill>
                <a:latin typeface="Calibri"/>
                <a:cs typeface="Calibri"/>
              </a:rPr>
              <a:t> </a:t>
            </a:r>
            <a:r>
              <a:rPr sz="1400" dirty="0">
                <a:solidFill>
                  <a:srgbClr val="A15D0D"/>
                </a:solidFill>
                <a:latin typeface="Calibri"/>
                <a:cs typeface="Calibri"/>
              </a:rPr>
              <a:t>at</a:t>
            </a:r>
            <a:r>
              <a:rPr sz="1400" spc="-50" dirty="0">
                <a:solidFill>
                  <a:srgbClr val="A15D0D"/>
                </a:solidFill>
                <a:latin typeface="Calibri"/>
                <a:cs typeface="Calibri"/>
              </a:rPr>
              <a:t> </a:t>
            </a:r>
            <a:r>
              <a:rPr sz="1400" dirty="0">
                <a:solidFill>
                  <a:srgbClr val="A15D0D"/>
                </a:solidFill>
                <a:latin typeface="Calibri"/>
                <a:cs typeface="Calibri"/>
              </a:rPr>
              <a:t>Source'</a:t>
            </a:r>
            <a:r>
              <a:rPr sz="1400" spc="-50" dirty="0">
                <a:solidFill>
                  <a:srgbClr val="A15D0D"/>
                </a:solidFill>
                <a:latin typeface="Calibri"/>
                <a:cs typeface="Calibri"/>
              </a:rPr>
              <a:t> </a:t>
            </a:r>
            <a:r>
              <a:rPr sz="1400" dirty="0">
                <a:solidFill>
                  <a:srgbClr val="A15D0D"/>
                </a:solidFill>
                <a:latin typeface="Calibri"/>
                <a:cs typeface="Calibri"/>
              </a:rPr>
              <a:t>is</a:t>
            </a:r>
            <a:r>
              <a:rPr sz="1400" spc="-45" dirty="0">
                <a:solidFill>
                  <a:srgbClr val="A15D0D"/>
                </a:solidFill>
                <a:latin typeface="Calibri"/>
                <a:cs typeface="Calibri"/>
              </a:rPr>
              <a:t> </a:t>
            </a:r>
            <a:r>
              <a:rPr sz="1400" spc="-10" dirty="0">
                <a:solidFill>
                  <a:srgbClr val="A15D0D"/>
                </a:solidFill>
                <a:latin typeface="Calibri"/>
                <a:cs typeface="Calibri"/>
              </a:rPr>
              <a:t>Zero(0.00).</a:t>
            </a:r>
            <a:endParaRPr sz="1400">
              <a:latin typeface="Calibri"/>
              <a:cs typeface="Calibri"/>
            </a:endParaRPr>
          </a:p>
        </p:txBody>
      </p:sp>
      <p:sp>
        <p:nvSpPr>
          <p:cNvPr id="10" name="object 10"/>
          <p:cNvSpPr txBox="1"/>
          <p:nvPr/>
        </p:nvSpPr>
        <p:spPr>
          <a:xfrm>
            <a:off x="1509522" y="2404313"/>
            <a:ext cx="1630680" cy="66738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Enter</a:t>
            </a:r>
            <a:r>
              <a:rPr sz="1400" spc="-40" dirty="0">
                <a:latin typeface="Calibri"/>
                <a:cs typeface="Calibri"/>
              </a:rPr>
              <a:t> </a:t>
            </a:r>
            <a:r>
              <a:rPr sz="1400" spc="-20" dirty="0">
                <a:latin typeface="Calibri"/>
                <a:cs typeface="Calibri"/>
              </a:rPr>
              <a:t>deductee</a:t>
            </a:r>
            <a:r>
              <a:rPr sz="1400" spc="-60" dirty="0">
                <a:latin typeface="Calibri"/>
                <a:cs typeface="Calibri"/>
              </a:rPr>
              <a:t> </a:t>
            </a:r>
            <a:r>
              <a:rPr sz="1400" spc="-10" dirty="0">
                <a:latin typeface="Calibri"/>
                <a:cs typeface="Calibri"/>
              </a:rPr>
              <a:t>details</a:t>
            </a:r>
            <a:endParaRPr sz="1400">
              <a:latin typeface="Calibri"/>
              <a:cs typeface="Calibri"/>
            </a:endParaRPr>
          </a:p>
          <a:p>
            <a:pPr marL="12700" marR="202565">
              <a:lnSpc>
                <a:spcPct val="100000"/>
              </a:lnSpc>
              <a:spcBef>
                <a:spcPts val="5"/>
              </a:spcBef>
            </a:pPr>
            <a:r>
              <a:rPr sz="1400" dirty="0">
                <a:latin typeface="Calibri"/>
                <a:cs typeface="Calibri"/>
              </a:rPr>
              <a:t>i.e.</a:t>
            </a:r>
            <a:r>
              <a:rPr sz="1400" spc="270" dirty="0">
                <a:latin typeface="Calibri"/>
                <a:cs typeface="Calibri"/>
              </a:rPr>
              <a:t> </a:t>
            </a:r>
            <a:r>
              <a:rPr sz="1400" dirty="0">
                <a:latin typeface="Calibri"/>
                <a:cs typeface="Calibri"/>
              </a:rPr>
              <a:t>TDS,</a:t>
            </a:r>
            <a:r>
              <a:rPr sz="1400" spc="-20" dirty="0">
                <a:latin typeface="Calibri"/>
                <a:cs typeface="Calibri"/>
              </a:rPr>
              <a:t> </a:t>
            </a:r>
            <a:r>
              <a:rPr sz="1400" spc="-25" dirty="0">
                <a:latin typeface="Calibri"/>
                <a:cs typeface="Calibri"/>
              </a:rPr>
              <a:t>Surcharge, </a:t>
            </a:r>
            <a:r>
              <a:rPr sz="1400" dirty="0">
                <a:latin typeface="Calibri"/>
                <a:cs typeface="Calibri"/>
              </a:rPr>
              <a:t>Cess</a:t>
            </a:r>
            <a:r>
              <a:rPr sz="1400" spc="235" dirty="0">
                <a:latin typeface="Calibri"/>
                <a:cs typeface="Calibri"/>
              </a:rPr>
              <a:t> </a:t>
            </a:r>
            <a:r>
              <a:rPr sz="1400" spc="-20" dirty="0">
                <a:latin typeface="Calibri"/>
                <a:cs typeface="Calibri"/>
              </a:rPr>
              <a:t>etc.</a:t>
            </a:r>
            <a:endParaRPr sz="1400">
              <a:latin typeface="Calibri"/>
              <a:cs typeface="Calibri"/>
            </a:endParaRPr>
          </a:p>
        </p:txBody>
      </p:sp>
      <p:grpSp>
        <p:nvGrpSpPr>
          <p:cNvPr id="11" name="object 11"/>
          <p:cNvGrpSpPr/>
          <p:nvPr/>
        </p:nvGrpSpPr>
        <p:grpSpPr>
          <a:xfrm>
            <a:off x="5128069" y="1923097"/>
            <a:ext cx="1687830" cy="876935"/>
            <a:chOff x="5128069" y="1923097"/>
            <a:chExt cx="1687830" cy="876935"/>
          </a:xfrm>
        </p:grpSpPr>
        <p:sp>
          <p:nvSpPr>
            <p:cNvPr id="12" name="object 12"/>
            <p:cNvSpPr/>
            <p:nvPr/>
          </p:nvSpPr>
          <p:spPr>
            <a:xfrm>
              <a:off x="5132832" y="1927860"/>
              <a:ext cx="1676400" cy="867410"/>
            </a:xfrm>
            <a:custGeom>
              <a:avLst/>
              <a:gdLst/>
              <a:ahLst/>
              <a:cxnLst/>
              <a:rect l="l" t="t" r="r" b="b"/>
              <a:pathLst>
                <a:path w="1676400" h="867410">
                  <a:moveTo>
                    <a:pt x="1371726" y="0"/>
                  </a:moveTo>
                  <a:lnTo>
                    <a:pt x="977900" y="180212"/>
                  </a:lnTo>
                  <a:lnTo>
                    <a:pt x="114300" y="180212"/>
                  </a:lnTo>
                  <a:lnTo>
                    <a:pt x="69850" y="189102"/>
                  </a:lnTo>
                  <a:lnTo>
                    <a:pt x="33527" y="213740"/>
                  </a:lnTo>
                  <a:lnTo>
                    <a:pt x="9016" y="250062"/>
                  </a:lnTo>
                  <a:lnTo>
                    <a:pt x="0" y="294639"/>
                  </a:lnTo>
                  <a:lnTo>
                    <a:pt x="0" y="752601"/>
                  </a:lnTo>
                  <a:lnTo>
                    <a:pt x="9016" y="797178"/>
                  </a:lnTo>
                  <a:lnTo>
                    <a:pt x="33527" y="833501"/>
                  </a:lnTo>
                  <a:lnTo>
                    <a:pt x="69850" y="858012"/>
                  </a:lnTo>
                  <a:lnTo>
                    <a:pt x="114300" y="867028"/>
                  </a:lnTo>
                  <a:lnTo>
                    <a:pt x="1562099" y="867028"/>
                  </a:lnTo>
                  <a:lnTo>
                    <a:pt x="1606549" y="858012"/>
                  </a:lnTo>
                  <a:lnTo>
                    <a:pt x="1642871" y="833501"/>
                  </a:lnTo>
                  <a:lnTo>
                    <a:pt x="1667383" y="797178"/>
                  </a:lnTo>
                  <a:lnTo>
                    <a:pt x="1676399" y="752601"/>
                  </a:lnTo>
                  <a:lnTo>
                    <a:pt x="1676399" y="294639"/>
                  </a:lnTo>
                  <a:lnTo>
                    <a:pt x="1667383" y="250062"/>
                  </a:lnTo>
                  <a:lnTo>
                    <a:pt x="1642871" y="213740"/>
                  </a:lnTo>
                  <a:lnTo>
                    <a:pt x="1606549" y="189102"/>
                  </a:lnTo>
                  <a:lnTo>
                    <a:pt x="1562099" y="180212"/>
                  </a:lnTo>
                  <a:lnTo>
                    <a:pt x="1396999" y="180212"/>
                  </a:lnTo>
                  <a:lnTo>
                    <a:pt x="1371726" y="0"/>
                  </a:lnTo>
                  <a:close/>
                </a:path>
              </a:pathLst>
            </a:custGeom>
            <a:solidFill>
              <a:srgbClr val="F3B46C"/>
            </a:solidFill>
          </p:spPr>
          <p:txBody>
            <a:bodyPr wrap="square" lIns="0" tIns="0" rIns="0" bIns="0" rtlCol="0"/>
            <a:lstStyle/>
            <a:p>
              <a:endParaRPr/>
            </a:p>
          </p:txBody>
        </p:sp>
        <p:sp>
          <p:nvSpPr>
            <p:cNvPr id="13" name="object 13"/>
            <p:cNvSpPr/>
            <p:nvPr/>
          </p:nvSpPr>
          <p:spPr>
            <a:xfrm>
              <a:off x="5132832" y="1927860"/>
              <a:ext cx="1676400" cy="867410"/>
            </a:xfrm>
            <a:custGeom>
              <a:avLst/>
              <a:gdLst/>
              <a:ahLst/>
              <a:cxnLst/>
              <a:rect l="l" t="t" r="r" b="b"/>
              <a:pathLst>
                <a:path w="1676400" h="867410">
                  <a:moveTo>
                    <a:pt x="1676399" y="294639"/>
                  </a:moveTo>
                  <a:lnTo>
                    <a:pt x="1667383" y="250062"/>
                  </a:lnTo>
                  <a:lnTo>
                    <a:pt x="1642871" y="213740"/>
                  </a:lnTo>
                  <a:lnTo>
                    <a:pt x="1606549" y="189102"/>
                  </a:lnTo>
                  <a:lnTo>
                    <a:pt x="1562099" y="180212"/>
                  </a:lnTo>
                  <a:lnTo>
                    <a:pt x="1396999" y="180212"/>
                  </a:lnTo>
                  <a:lnTo>
                    <a:pt x="1371726" y="0"/>
                  </a:lnTo>
                  <a:lnTo>
                    <a:pt x="977900" y="180212"/>
                  </a:lnTo>
                  <a:lnTo>
                    <a:pt x="114300" y="180212"/>
                  </a:lnTo>
                  <a:lnTo>
                    <a:pt x="69850" y="189102"/>
                  </a:lnTo>
                  <a:lnTo>
                    <a:pt x="33527" y="213740"/>
                  </a:lnTo>
                  <a:lnTo>
                    <a:pt x="9016" y="250062"/>
                  </a:lnTo>
                  <a:lnTo>
                    <a:pt x="0" y="294639"/>
                  </a:lnTo>
                  <a:lnTo>
                    <a:pt x="0" y="752601"/>
                  </a:lnTo>
                  <a:lnTo>
                    <a:pt x="9016" y="797178"/>
                  </a:lnTo>
                  <a:lnTo>
                    <a:pt x="33527" y="833501"/>
                  </a:lnTo>
                  <a:lnTo>
                    <a:pt x="69850" y="858012"/>
                  </a:lnTo>
                  <a:lnTo>
                    <a:pt x="114300" y="867028"/>
                  </a:lnTo>
                  <a:lnTo>
                    <a:pt x="1562099" y="867028"/>
                  </a:lnTo>
                  <a:lnTo>
                    <a:pt x="1606549" y="858012"/>
                  </a:lnTo>
                  <a:lnTo>
                    <a:pt x="1642871" y="833501"/>
                  </a:lnTo>
                  <a:lnTo>
                    <a:pt x="1667383" y="797178"/>
                  </a:lnTo>
                  <a:lnTo>
                    <a:pt x="1676399" y="752601"/>
                  </a:lnTo>
                  <a:lnTo>
                    <a:pt x="1676399" y="294639"/>
                  </a:lnTo>
                  <a:close/>
                </a:path>
              </a:pathLst>
            </a:custGeom>
            <a:ln w="9144">
              <a:solidFill>
                <a:srgbClr val="000000"/>
              </a:solidFill>
            </a:ln>
          </p:spPr>
          <p:txBody>
            <a:bodyPr wrap="square" lIns="0" tIns="0" rIns="0" bIns="0" rtlCol="0"/>
            <a:lstStyle/>
            <a:p>
              <a:endParaRPr/>
            </a:p>
          </p:txBody>
        </p:sp>
        <p:sp>
          <p:nvSpPr>
            <p:cNvPr id="14" name="object 14"/>
            <p:cNvSpPr/>
            <p:nvPr/>
          </p:nvSpPr>
          <p:spPr>
            <a:xfrm>
              <a:off x="5134356" y="1929384"/>
              <a:ext cx="1676400" cy="865505"/>
            </a:xfrm>
            <a:custGeom>
              <a:avLst/>
              <a:gdLst/>
              <a:ahLst/>
              <a:cxnLst/>
              <a:rect l="l" t="t" r="r" b="b"/>
              <a:pathLst>
                <a:path w="1676400" h="865505">
                  <a:moveTo>
                    <a:pt x="1371727" y="0"/>
                  </a:moveTo>
                  <a:lnTo>
                    <a:pt x="977900" y="179831"/>
                  </a:lnTo>
                  <a:lnTo>
                    <a:pt x="114300" y="179831"/>
                  </a:lnTo>
                  <a:lnTo>
                    <a:pt x="69850" y="188721"/>
                  </a:lnTo>
                  <a:lnTo>
                    <a:pt x="33528" y="213360"/>
                  </a:lnTo>
                  <a:lnTo>
                    <a:pt x="9017" y="249554"/>
                  </a:lnTo>
                  <a:lnTo>
                    <a:pt x="0" y="294131"/>
                  </a:lnTo>
                  <a:lnTo>
                    <a:pt x="0" y="751204"/>
                  </a:lnTo>
                  <a:lnTo>
                    <a:pt x="9017" y="795781"/>
                  </a:lnTo>
                  <a:lnTo>
                    <a:pt x="33528" y="831976"/>
                  </a:lnTo>
                  <a:lnTo>
                    <a:pt x="69850" y="856488"/>
                  </a:lnTo>
                  <a:lnTo>
                    <a:pt x="114300" y="865504"/>
                  </a:lnTo>
                  <a:lnTo>
                    <a:pt x="1562100" y="865504"/>
                  </a:lnTo>
                  <a:lnTo>
                    <a:pt x="1606550" y="856488"/>
                  </a:lnTo>
                  <a:lnTo>
                    <a:pt x="1642872" y="831976"/>
                  </a:lnTo>
                  <a:lnTo>
                    <a:pt x="1667383" y="795781"/>
                  </a:lnTo>
                  <a:lnTo>
                    <a:pt x="1676400" y="751204"/>
                  </a:lnTo>
                  <a:lnTo>
                    <a:pt x="1676400" y="294131"/>
                  </a:lnTo>
                  <a:lnTo>
                    <a:pt x="1667383" y="249554"/>
                  </a:lnTo>
                  <a:lnTo>
                    <a:pt x="1642872" y="213360"/>
                  </a:lnTo>
                  <a:lnTo>
                    <a:pt x="1606550" y="188721"/>
                  </a:lnTo>
                  <a:lnTo>
                    <a:pt x="1562100" y="179831"/>
                  </a:lnTo>
                  <a:lnTo>
                    <a:pt x="1397000" y="179831"/>
                  </a:lnTo>
                  <a:lnTo>
                    <a:pt x="1371727" y="0"/>
                  </a:lnTo>
                  <a:close/>
                </a:path>
              </a:pathLst>
            </a:custGeom>
            <a:solidFill>
              <a:srgbClr val="F3B46C"/>
            </a:solidFill>
          </p:spPr>
          <p:txBody>
            <a:bodyPr wrap="square" lIns="0" tIns="0" rIns="0" bIns="0" rtlCol="0"/>
            <a:lstStyle/>
            <a:p>
              <a:endParaRPr/>
            </a:p>
          </p:txBody>
        </p:sp>
        <p:sp>
          <p:nvSpPr>
            <p:cNvPr id="15" name="object 15"/>
            <p:cNvSpPr/>
            <p:nvPr/>
          </p:nvSpPr>
          <p:spPr>
            <a:xfrm>
              <a:off x="5134356" y="1929384"/>
              <a:ext cx="1676400" cy="865505"/>
            </a:xfrm>
            <a:custGeom>
              <a:avLst/>
              <a:gdLst/>
              <a:ahLst/>
              <a:cxnLst/>
              <a:rect l="l" t="t" r="r" b="b"/>
              <a:pathLst>
                <a:path w="1676400" h="865505">
                  <a:moveTo>
                    <a:pt x="0" y="294131"/>
                  </a:moveTo>
                  <a:lnTo>
                    <a:pt x="9017" y="249554"/>
                  </a:lnTo>
                  <a:lnTo>
                    <a:pt x="33528" y="213360"/>
                  </a:lnTo>
                  <a:lnTo>
                    <a:pt x="69850" y="188721"/>
                  </a:lnTo>
                  <a:lnTo>
                    <a:pt x="114300" y="179831"/>
                  </a:lnTo>
                  <a:lnTo>
                    <a:pt x="977900" y="179831"/>
                  </a:lnTo>
                  <a:lnTo>
                    <a:pt x="1371727" y="0"/>
                  </a:lnTo>
                  <a:lnTo>
                    <a:pt x="1397000" y="179831"/>
                  </a:lnTo>
                  <a:lnTo>
                    <a:pt x="1562100" y="179831"/>
                  </a:lnTo>
                  <a:lnTo>
                    <a:pt x="1606550" y="188721"/>
                  </a:lnTo>
                  <a:lnTo>
                    <a:pt x="1642872" y="213360"/>
                  </a:lnTo>
                  <a:lnTo>
                    <a:pt x="1667383" y="249554"/>
                  </a:lnTo>
                  <a:lnTo>
                    <a:pt x="1676400" y="294131"/>
                  </a:lnTo>
                  <a:lnTo>
                    <a:pt x="1676400" y="465454"/>
                  </a:lnTo>
                  <a:lnTo>
                    <a:pt x="1676400" y="751204"/>
                  </a:lnTo>
                  <a:lnTo>
                    <a:pt x="1667383" y="795781"/>
                  </a:lnTo>
                  <a:lnTo>
                    <a:pt x="1642872" y="831976"/>
                  </a:lnTo>
                  <a:lnTo>
                    <a:pt x="1606550" y="856488"/>
                  </a:lnTo>
                  <a:lnTo>
                    <a:pt x="1562100" y="865504"/>
                  </a:lnTo>
                  <a:lnTo>
                    <a:pt x="1397000" y="865504"/>
                  </a:lnTo>
                  <a:lnTo>
                    <a:pt x="977900" y="865504"/>
                  </a:lnTo>
                  <a:lnTo>
                    <a:pt x="114300" y="865504"/>
                  </a:lnTo>
                  <a:lnTo>
                    <a:pt x="69850" y="856488"/>
                  </a:lnTo>
                  <a:lnTo>
                    <a:pt x="33528" y="831976"/>
                  </a:lnTo>
                  <a:lnTo>
                    <a:pt x="9017" y="795781"/>
                  </a:lnTo>
                  <a:lnTo>
                    <a:pt x="0" y="751204"/>
                  </a:lnTo>
                  <a:lnTo>
                    <a:pt x="0" y="465454"/>
                  </a:lnTo>
                  <a:lnTo>
                    <a:pt x="0" y="294131"/>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5282310" y="2130932"/>
            <a:ext cx="1293495" cy="666115"/>
          </a:xfrm>
          <a:prstGeom prst="rect">
            <a:avLst/>
          </a:prstGeom>
        </p:spPr>
        <p:txBody>
          <a:bodyPr vert="horz" wrap="square" lIns="0" tIns="13335" rIns="0" bIns="0" rtlCol="0">
            <a:spAutoFit/>
          </a:bodyPr>
          <a:lstStyle/>
          <a:p>
            <a:pPr marL="12700" marR="5080" algn="just">
              <a:lnSpc>
                <a:spcPct val="100000"/>
              </a:lnSpc>
              <a:spcBef>
                <a:spcPts val="105"/>
              </a:spcBef>
            </a:pPr>
            <a:r>
              <a:rPr sz="1400" spc="-20" dirty="0">
                <a:latin typeface="Calibri"/>
                <a:cs typeface="Calibri"/>
              </a:rPr>
              <a:t>Mention</a:t>
            </a:r>
            <a:r>
              <a:rPr sz="1400" spc="-50" dirty="0">
                <a:latin typeface="Calibri"/>
                <a:cs typeface="Calibri"/>
              </a:rPr>
              <a:t> </a:t>
            </a:r>
            <a:r>
              <a:rPr sz="1400" dirty="0">
                <a:latin typeface="Calibri"/>
                <a:cs typeface="Calibri"/>
              </a:rPr>
              <a:t>the </a:t>
            </a:r>
            <a:r>
              <a:rPr sz="1400" spc="-20" dirty="0">
                <a:latin typeface="Calibri"/>
                <a:cs typeface="Calibri"/>
              </a:rPr>
              <a:t>total </a:t>
            </a:r>
            <a:r>
              <a:rPr sz="1400" dirty="0">
                <a:latin typeface="Calibri"/>
                <a:cs typeface="Calibri"/>
              </a:rPr>
              <a:t>tax</a:t>
            </a:r>
            <a:r>
              <a:rPr sz="1400" spc="285" dirty="0">
                <a:latin typeface="Calibri"/>
                <a:cs typeface="Calibri"/>
              </a:rPr>
              <a:t> </a:t>
            </a:r>
            <a:r>
              <a:rPr sz="1400" spc="-10" dirty="0">
                <a:latin typeface="Calibri"/>
                <a:cs typeface="Calibri"/>
              </a:rPr>
              <a:t>deposited</a:t>
            </a:r>
            <a:r>
              <a:rPr sz="1400" spc="-60" dirty="0">
                <a:latin typeface="Calibri"/>
                <a:cs typeface="Calibri"/>
              </a:rPr>
              <a:t> </a:t>
            </a:r>
            <a:r>
              <a:rPr sz="1400" spc="-25" dirty="0">
                <a:latin typeface="Calibri"/>
                <a:cs typeface="Calibri"/>
              </a:rPr>
              <a:t>for </a:t>
            </a:r>
            <a:r>
              <a:rPr sz="1400" dirty="0">
                <a:latin typeface="Calibri"/>
                <a:cs typeface="Calibri"/>
              </a:rPr>
              <a:t>the</a:t>
            </a:r>
            <a:r>
              <a:rPr sz="1400" spc="285" dirty="0">
                <a:latin typeface="Calibri"/>
                <a:cs typeface="Calibri"/>
              </a:rPr>
              <a:t> </a:t>
            </a:r>
            <a:r>
              <a:rPr sz="1400" spc="-10" dirty="0">
                <a:latin typeface="Calibri"/>
                <a:cs typeface="Calibri"/>
              </a:rPr>
              <a:t>deductee</a:t>
            </a:r>
            <a:endParaRPr sz="1400">
              <a:latin typeface="Calibri"/>
              <a:cs typeface="Calibri"/>
            </a:endParaRPr>
          </a:p>
        </p:txBody>
      </p:sp>
      <p:grpSp>
        <p:nvGrpSpPr>
          <p:cNvPr id="17" name="object 17"/>
          <p:cNvGrpSpPr/>
          <p:nvPr/>
        </p:nvGrpSpPr>
        <p:grpSpPr>
          <a:xfrm>
            <a:off x="6135623" y="2034539"/>
            <a:ext cx="2425065" cy="1692910"/>
            <a:chOff x="6135623" y="2034539"/>
            <a:chExt cx="2425065" cy="1692910"/>
          </a:xfrm>
        </p:grpSpPr>
        <p:sp>
          <p:nvSpPr>
            <p:cNvPr id="18" name="object 18"/>
            <p:cNvSpPr/>
            <p:nvPr/>
          </p:nvSpPr>
          <p:spPr>
            <a:xfrm>
              <a:off x="6140195" y="2039111"/>
              <a:ext cx="2414270" cy="1682114"/>
            </a:xfrm>
            <a:custGeom>
              <a:avLst/>
              <a:gdLst/>
              <a:ahLst/>
              <a:cxnLst/>
              <a:rect l="l" t="t" r="r" b="b"/>
              <a:pathLst>
                <a:path w="2414270" h="1682114">
                  <a:moveTo>
                    <a:pt x="2414015" y="0"/>
                  </a:moveTo>
                  <a:lnTo>
                    <a:pt x="1235075" y="843534"/>
                  </a:lnTo>
                  <a:lnTo>
                    <a:pt x="194182" y="843534"/>
                  </a:lnTo>
                  <a:lnTo>
                    <a:pt x="132841" y="850646"/>
                  </a:lnTo>
                  <a:lnTo>
                    <a:pt x="79375" y="870458"/>
                  </a:lnTo>
                  <a:lnTo>
                    <a:pt x="37337" y="900684"/>
                  </a:lnTo>
                  <a:lnTo>
                    <a:pt x="9905" y="939164"/>
                  </a:lnTo>
                  <a:lnTo>
                    <a:pt x="0" y="983361"/>
                  </a:lnTo>
                  <a:lnTo>
                    <a:pt x="0" y="1542288"/>
                  </a:lnTo>
                  <a:lnTo>
                    <a:pt x="9905" y="1586483"/>
                  </a:lnTo>
                  <a:lnTo>
                    <a:pt x="37337" y="1624838"/>
                  </a:lnTo>
                  <a:lnTo>
                    <a:pt x="79375" y="1655064"/>
                  </a:lnTo>
                  <a:lnTo>
                    <a:pt x="132841" y="1675002"/>
                  </a:lnTo>
                  <a:lnTo>
                    <a:pt x="194182" y="1682114"/>
                  </a:lnTo>
                  <a:lnTo>
                    <a:pt x="1923160" y="1682114"/>
                  </a:lnTo>
                  <a:lnTo>
                    <a:pt x="1984248" y="1675002"/>
                  </a:lnTo>
                  <a:lnTo>
                    <a:pt x="2037587" y="1655064"/>
                  </a:lnTo>
                  <a:lnTo>
                    <a:pt x="2079625" y="1624838"/>
                  </a:lnTo>
                  <a:lnTo>
                    <a:pt x="2107183" y="1586483"/>
                  </a:lnTo>
                  <a:lnTo>
                    <a:pt x="2117089" y="1542288"/>
                  </a:lnTo>
                  <a:lnTo>
                    <a:pt x="2117089" y="983361"/>
                  </a:lnTo>
                  <a:lnTo>
                    <a:pt x="2107183" y="939164"/>
                  </a:lnTo>
                  <a:lnTo>
                    <a:pt x="2079625" y="900684"/>
                  </a:lnTo>
                  <a:lnTo>
                    <a:pt x="2037587" y="870458"/>
                  </a:lnTo>
                  <a:lnTo>
                    <a:pt x="1984248" y="850646"/>
                  </a:lnTo>
                  <a:lnTo>
                    <a:pt x="1923160" y="843534"/>
                  </a:lnTo>
                  <a:lnTo>
                    <a:pt x="1764283" y="843534"/>
                  </a:lnTo>
                  <a:lnTo>
                    <a:pt x="2414015" y="0"/>
                  </a:lnTo>
                  <a:close/>
                </a:path>
              </a:pathLst>
            </a:custGeom>
            <a:solidFill>
              <a:srgbClr val="F3B46C"/>
            </a:solidFill>
          </p:spPr>
          <p:txBody>
            <a:bodyPr wrap="square" lIns="0" tIns="0" rIns="0" bIns="0" rtlCol="0"/>
            <a:lstStyle/>
            <a:p>
              <a:endParaRPr/>
            </a:p>
          </p:txBody>
        </p:sp>
        <p:sp>
          <p:nvSpPr>
            <p:cNvPr id="19" name="object 19"/>
            <p:cNvSpPr/>
            <p:nvPr/>
          </p:nvSpPr>
          <p:spPr>
            <a:xfrm>
              <a:off x="6140195" y="2039111"/>
              <a:ext cx="2414270" cy="1682114"/>
            </a:xfrm>
            <a:custGeom>
              <a:avLst/>
              <a:gdLst/>
              <a:ahLst/>
              <a:cxnLst/>
              <a:rect l="l" t="t" r="r" b="b"/>
              <a:pathLst>
                <a:path w="2414270" h="1682114">
                  <a:moveTo>
                    <a:pt x="2414015" y="0"/>
                  </a:moveTo>
                  <a:lnTo>
                    <a:pt x="1235075" y="843534"/>
                  </a:lnTo>
                  <a:lnTo>
                    <a:pt x="194182" y="843534"/>
                  </a:lnTo>
                  <a:lnTo>
                    <a:pt x="132841" y="850646"/>
                  </a:lnTo>
                  <a:lnTo>
                    <a:pt x="79375" y="870458"/>
                  </a:lnTo>
                  <a:lnTo>
                    <a:pt x="37337" y="900684"/>
                  </a:lnTo>
                  <a:lnTo>
                    <a:pt x="9905" y="939164"/>
                  </a:lnTo>
                  <a:lnTo>
                    <a:pt x="0" y="983361"/>
                  </a:lnTo>
                  <a:lnTo>
                    <a:pt x="0" y="1542288"/>
                  </a:lnTo>
                  <a:lnTo>
                    <a:pt x="9905" y="1586483"/>
                  </a:lnTo>
                  <a:lnTo>
                    <a:pt x="37337" y="1624838"/>
                  </a:lnTo>
                  <a:lnTo>
                    <a:pt x="79375" y="1655064"/>
                  </a:lnTo>
                  <a:lnTo>
                    <a:pt x="132841" y="1675002"/>
                  </a:lnTo>
                  <a:lnTo>
                    <a:pt x="194182" y="1682114"/>
                  </a:lnTo>
                  <a:lnTo>
                    <a:pt x="1923160" y="1682114"/>
                  </a:lnTo>
                  <a:lnTo>
                    <a:pt x="1984248" y="1675002"/>
                  </a:lnTo>
                  <a:lnTo>
                    <a:pt x="2037587" y="1655064"/>
                  </a:lnTo>
                  <a:lnTo>
                    <a:pt x="2079625" y="1624838"/>
                  </a:lnTo>
                  <a:lnTo>
                    <a:pt x="2107183" y="1586483"/>
                  </a:lnTo>
                  <a:lnTo>
                    <a:pt x="2117089" y="1542288"/>
                  </a:lnTo>
                  <a:lnTo>
                    <a:pt x="2117089" y="983361"/>
                  </a:lnTo>
                  <a:lnTo>
                    <a:pt x="2107183" y="939164"/>
                  </a:lnTo>
                  <a:lnTo>
                    <a:pt x="2079625" y="900684"/>
                  </a:lnTo>
                  <a:lnTo>
                    <a:pt x="2037587" y="870458"/>
                  </a:lnTo>
                  <a:lnTo>
                    <a:pt x="1984248" y="850646"/>
                  </a:lnTo>
                  <a:lnTo>
                    <a:pt x="1923160" y="843534"/>
                  </a:lnTo>
                  <a:lnTo>
                    <a:pt x="1764283" y="843534"/>
                  </a:lnTo>
                  <a:lnTo>
                    <a:pt x="2414015" y="0"/>
                  </a:lnTo>
                  <a:close/>
                </a:path>
              </a:pathLst>
            </a:custGeom>
            <a:ln w="9144">
              <a:solidFill>
                <a:srgbClr val="000000"/>
              </a:solidFill>
            </a:ln>
          </p:spPr>
          <p:txBody>
            <a:bodyPr wrap="square" lIns="0" tIns="0" rIns="0" bIns="0" rtlCol="0"/>
            <a:lstStyle/>
            <a:p>
              <a:endParaRPr/>
            </a:p>
          </p:txBody>
        </p:sp>
        <p:sp>
          <p:nvSpPr>
            <p:cNvPr id="20" name="object 20"/>
            <p:cNvSpPr/>
            <p:nvPr/>
          </p:nvSpPr>
          <p:spPr>
            <a:xfrm>
              <a:off x="6140195" y="2039111"/>
              <a:ext cx="2415540" cy="1684020"/>
            </a:xfrm>
            <a:custGeom>
              <a:avLst/>
              <a:gdLst/>
              <a:ahLst/>
              <a:cxnLst/>
              <a:rect l="l" t="t" r="r" b="b"/>
              <a:pathLst>
                <a:path w="2415540" h="1684020">
                  <a:moveTo>
                    <a:pt x="2415539" y="0"/>
                  </a:moveTo>
                  <a:lnTo>
                    <a:pt x="1235836" y="844296"/>
                  </a:lnTo>
                  <a:lnTo>
                    <a:pt x="194309" y="844296"/>
                  </a:lnTo>
                  <a:lnTo>
                    <a:pt x="132841" y="851408"/>
                  </a:lnTo>
                  <a:lnTo>
                    <a:pt x="79375" y="871220"/>
                  </a:lnTo>
                  <a:lnTo>
                    <a:pt x="37464" y="901446"/>
                  </a:lnTo>
                  <a:lnTo>
                    <a:pt x="9905" y="940053"/>
                  </a:lnTo>
                  <a:lnTo>
                    <a:pt x="0" y="984250"/>
                  </a:lnTo>
                  <a:lnTo>
                    <a:pt x="0" y="1543685"/>
                  </a:lnTo>
                  <a:lnTo>
                    <a:pt x="9905" y="1587881"/>
                  </a:lnTo>
                  <a:lnTo>
                    <a:pt x="37464" y="1626362"/>
                  </a:lnTo>
                  <a:lnTo>
                    <a:pt x="79375" y="1656588"/>
                  </a:lnTo>
                  <a:lnTo>
                    <a:pt x="132841" y="1676527"/>
                  </a:lnTo>
                  <a:lnTo>
                    <a:pt x="194309" y="1683639"/>
                  </a:lnTo>
                  <a:lnTo>
                    <a:pt x="1924303" y="1683639"/>
                  </a:lnTo>
                  <a:lnTo>
                    <a:pt x="1985518" y="1676527"/>
                  </a:lnTo>
                  <a:lnTo>
                    <a:pt x="2038857" y="1656588"/>
                  </a:lnTo>
                  <a:lnTo>
                    <a:pt x="2081022" y="1626362"/>
                  </a:lnTo>
                  <a:lnTo>
                    <a:pt x="2108580" y="1587881"/>
                  </a:lnTo>
                  <a:lnTo>
                    <a:pt x="2118359" y="1543685"/>
                  </a:lnTo>
                  <a:lnTo>
                    <a:pt x="2118359" y="984250"/>
                  </a:lnTo>
                  <a:lnTo>
                    <a:pt x="2108580" y="940053"/>
                  </a:lnTo>
                  <a:lnTo>
                    <a:pt x="2081022" y="901446"/>
                  </a:lnTo>
                  <a:lnTo>
                    <a:pt x="2038857" y="871220"/>
                  </a:lnTo>
                  <a:lnTo>
                    <a:pt x="1985518" y="851408"/>
                  </a:lnTo>
                  <a:lnTo>
                    <a:pt x="1924303" y="844296"/>
                  </a:lnTo>
                  <a:lnTo>
                    <a:pt x="1765300" y="844296"/>
                  </a:lnTo>
                  <a:lnTo>
                    <a:pt x="2415539" y="0"/>
                  </a:lnTo>
                  <a:close/>
                </a:path>
              </a:pathLst>
            </a:custGeom>
            <a:solidFill>
              <a:srgbClr val="F3B46C"/>
            </a:solidFill>
          </p:spPr>
          <p:txBody>
            <a:bodyPr wrap="square" lIns="0" tIns="0" rIns="0" bIns="0" rtlCol="0"/>
            <a:lstStyle/>
            <a:p>
              <a:endParaRPr/>
            </a:p>
          </p:txBody>
        </p:sp>
        <p:sp>
          <p:nvSpPr>
            <p:cNvPr id="21" name="object 21"/>
            <p:cNvSpPr/>
            <p:nvPr/>
          </p:nvSpPr>
          <p:spPr>
            <a:xfrm>
              <a:off x="6140195" y="2039111"/>
              <a:ext cx="2415540" cy="1684020"/>
            </a:xfrm>
            <a:custGeom>
              <a:avLst/>
              <a:gdLst/>
              <a:ahLst/>
              <a:cxnLst/>
              <a:rect l="l" t="t" r="r" b="b"/>
              <a:pathLst>
                <a:path w="2415540" h="1684020">
                  <a:moveTo>
                    <a:pt x="0" y="984250"/>
                  </a:moveTo>
                  <a:lnTo>
                    <a:pt x="9905" y="940053"/>
                  </a:lnTo>
                  <a:lnTo>
                    <a:pt x="37464" y="901446"/>
                  </a:lnTo>
                  <a:lnTo>
                    <a:pt x="79375" y="871220"/>
                  </a:lnTo>
                  <a:lnTo>
                    <a:pt x="132841" y="851408"/>
                  </a:lnTo>
                  <a:lnTo>
                    <a:pt x="194309" y="844296"/>
                  </a:lnTo>
                  <a:lnTo>
                    <a:pt x="1235836" y="844296"/>
                  </a:lnTo>
                  <a:lnTo>
                    <a:pt x="2415539" y="0"/>
                  </a:lnTo>
                  <a:lnTo>
                    <a:pt x="1765300" y="844296"/>
                  </a:lnTo>
                  <a:lnTo>
                    <a:pt x="1924303" y="844296"/>
                  </a:lnTo>
                  <a:lnTo>
                    <a:pt x="1985518" y="851408"/>
                  </a:lnTo>
                  <a:lnTo>
                    <a:pt x="2038857" y="871220"/>
                  </a:lnTo>
                  <a:lnTo>
                    <a:pt x="2081022" y="901446"/>
                  </a:lnTo>
                  <a:lnTo>
                    <a:pt x="2108580" y="940053"/>
                  </a:lnTo>
                  <a:lnTo>
                    <a:pt x="2118359" y="984250"/>
                  </a:lnTo>
                  <a:lnTo>
                    <a:pt x="2118359" y="1194053"/>
                  </a:lnTo>
                  <a:lnTo>
                    <a:pt x="2118359" y="1543685"/>
                  </a:lnTo>
                  <a:lnTo>
                    <a:pt x="2108580" y="1587881"/>
                  </a:lnTo>
                  <a:lnTo>
                    <a:pt x="2081022" y="1626362"/>
                  </a:lnTo>
                  <a:lnTo>
                    <a:pt x="2038857" y="1656588"/>
                  </a:lnTo>
                  <a:lnTo>
                    <a:pt x="1985518" y="1676527"/>
                  </a:lnTo>
                  <a:lnTo>
                    <a:pt x="1924303" y="1683639"/>
                  </a:lnTo>
                  <a:lnTo>
                    <a:pt x="1765300" y="1683639"/>
                  </a:lnTo>
                  <a:lnTo>
                    <a:pt x="1235836" y="1683639"/>
                  </a:lnTo>
                  <a:lnTo>
                    <a:pt x="194309" y="1683639"/>
                  </a:lnTo>
                  <a:lnTo>
                    <a:pt x="132841" y="1676527"/>
                  </a:lnTo>
                  <a:lnTo>
                    <a:pt x="79375" y="1656588"/>
                  </a:lnTo>
                  <a:lnTo>
                    <a:pt x="37464" y="1626362"/>
                  </a:lnTo>
                  <a:lnTo>
                    <a:pt x="9905" y="1587881"/>
                  </a:lnTo>
                  <a:lnTo>
                    <a:pt x="0" y="1543685"/>
                  </a:lnTo>
                  <a:lnTo>
                    <a:pt x="0" y="1194053"/>
                  </a:lnTo>
                  <a:lnTo>
                    <a:pt x="0" y="984250"/>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6308597" y="2935605"/>
            <a:ext cx="1773555" cy="666750"/>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Mention</a:t>
            </a:r>
            <a:r>
              <a:rPr sz="1400" spc="-5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date</a:t>
            </a:r>
            <a:r>
              <a:rPr sz="1400" spc="245" dirty="0">
                <a:latin typeface="Calibri"/>
                <a:cs typeface="Calibri"/>
              </a:rPr>
              <a:t> </a:t>
            </a:r>
            <a:r>
              <a:rPr sz="1400" dirty="0">
                <a:latin typeface="Calibri"/>
                <a:cs typeface="Calibri"/>
              </a:rPr>
              <a:t>of</a:t>
            </a:r>
            <a:r>
              <a:rPr sz="1400" spc="-35" dirty="0">
                <a:latin typeface="Calibri"/>
                <a:cs typeface="Calibri"/>
              </a:rPr>
              <a:t> </a:t>
            </a:r>
            <a:r>
              <a:rPr sz="1400" spc="-25" dirty="0">
                <a:latin typeface="Calibri"/>
                <a:cs typeface="Calibri"/>
              </a:rPr>
              <a:t>tax </a:t>
            </a:r>
            <a:r>
              <a:rPr sz="1400" dirty="0">
                <a:latin typeface="Calibri"/>
                <a:cs typeface="Calibri"/>
              </a:rPr>
              <a:t>deducted.</a:t>
            </a:r>
            <a:r>
              <a:rPr sz="1400" spc="190" dirty="0">
                <a:latin typeface="Calibri"/>
                <a:cs typeface="Calibri"/>
              </a:rPr>
              <a:t> </a:t>
            </a:r>
            <a:r>
              <a:rPr sz="1400" spc="-20" dirty="0">
                <a:latin typeface="Calibri"/>
                <a:cs typeface="Calibri"/>
              </a:rPr>
              <a:t>Refer</a:t>
            </a:r>
            <a:r>
              <a:rPr sz="1400" spc="-55" dirty="0">
                <a:latin typeface="Calibri"/>
                <a:cs typeface="Calibri"/>
              </a:rPr>
              <a:t> </a:t>
            </a:r>
            <a:r>
              <a:rPr sz="1400" spc="-10" dirty="0">
                <a:latin typeface="Calibri"/>
                <a:cs typeface="Calibri"/>
              </a:rPr>
              <a:t>note</a:t>
            </a:r>
            <a:r>
              <a:rPr sz="1400" spc="-70" dirty="0">
                <a:latin typeface="Calibri"/>
                <a:cs typeface="Calibri"/>
              </a:rPr>
              <a:t> </a:t>
            </a:r>
            <a:r>
              <a:rPr sz="1400" spc="-50" dirty="0">
                <a:latin typeface="Calibri"/>
                <a:cs typeface="Calibri"/>
              </a:rPr>
              <a:t>2 </a:t>
            </a:r>
            <a:r>
              <a:rPr sz="1400" spc="-10" dirty="0">
                <a:latin typeface="Calibri"/>
                <a:cs typeface="Calibri"/>
              </a:rPr>
              <a:t>and</a:t>
            </a:r>
            <a:r>
              <a:rPr sz="1400" spc="-155" dirty="0">
                <a:latin typeface="Calibri"/>
                <a:cs typeface="Calibri"/>
              </a:rPr>
              <a:t> </a:t>
            </a:r>
            <a:r>
              <a:rPr sz="1400" dirty="0">
                <a:latin typeface="Calibri"/>
                <a:cs typeface="Calibri"/>
              </a:rPr>
              <a:t>3</a:t>
            </a:r>
            <a:r>
              <a:rPr sz="1400" spc="275" dirty="0">
                <a:latin typeface="Calibri"/>
                <a:cs typeface="Calibri"/>
              </a:rPr>
              <a:t> </a:t>
            </a:r>
            <a:r>
              <a:rPr sz="1400" spc="-10" dirty="0">
                <a:latin typeface="Calibri"/>
                <a:cs typeface="Calibri"/>
              </a:rPr>
              <a:t>below</a:t>
            </a:r>
            <a:endParaRPr sz="1400">
              <a:latin typeface="Calibri"/>
              <a:cs typeface="Calibr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33</a:t>
            </a:fld>
            <a:endParaRPr spc="-25" dirty="0"/>
          </a:p>
        </p:txBody>
      </p:sp>
      <p:pic>
        <p:nvPicPr>
          <p:cNvPr id="24" name="Picture 23">
            <a:extLst>
              <a:ext uri="{FF2B5EF4-FFF2-40B4-BE49-F238E27FC236}">
                <a16:creationId xmlns:a16="http://schemas.microsoft.com/office/drawing/2014/main" id="{D697698F-9CEB-4965-A566-9A5CBD378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02819" rIns="0" bIns="0" rtlCol="0">
            <a:spAutoFit/>
          </a:bodyPr>
          <a:lstStyle/>
          <a:p>
            <a:pPr marL="625475">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304609" y="729805"/>
            <a:ext cx="8443595" cy="4007485"/>
            <a:chOff x="304609" y="729805"/>
            <a:chExt cx="8443595" cy="4007485"/>
          </a:xfrm>
        </p:grpSpPr>
        <p:pic>
          <p:nvPicPr>
            <p:cNvPr id="5" name="object 5"/>
            <p:cNvPicPr/>
            <p:nvPr/>
          </p:nvPicPr>
          <p:blipFill>
            <a:blip r:embed="rId2" cstate="print"/>
            <a:stretch>
              <a:fillRect/>
            </a:stretch>
          </p:blipFill>
          <p:spPr>
            <a:xfrm>
              <a:off x="313944" y="739140"/>
              <a:ext cx="8424672" cy="3982027"/>
            </a:xfrm>
            <a:prstGeom prst="rect">
              <a:avLst/>
            </a:prstGeom>
          </p:spPr>
        </p:pic>
        <p:sp>
          <p:nvSpPr>
            <p:cNvPr id="6" name="object 6"/>
            <p:cNvSpPr/>
            <p:nvPr/>
          </p:nvSpPr>
          <p:spPr>
            <a:xfrm>
              <a:off x="309372" y="734568"/>
              <a:ext cx="8434070" cy="3997960"/>
            </a:xfrm>
            <a:custGeom>
              <a:avLst/>
              <a:gdLst/>
              <a:ahLst/>
              <a:cxnLst/>
              <a:rect l="l" t="t" r="r" b="b"/>
              <a:pathLst>
                <a:path w="8434070" h="3997960">
                  <a:moveTo>
                    <a:pt x="0" y="3997452"/>
                  </a:moveTo>
                  <a:lnTo>
                    <a:pt x="8433816" y="3997452"/>
                  </a:lnTo>
                  <a:lnTo>
                    <a:pt x="8433816" y="0"/>
                  </a:lnTo>
                  <a:lnTo>
                    <a:pt x="0" y="0"/>
                  </a:lnTo>
                  <a:lnTo>
                    <a:pt x="0" y="3997452"/>
                  </a:lnTo>
                  <a:close/>
                </a:path>
              </a:pathLst>
            </a:custGeom>
            <a:ln w="9144">
              <a:solidFill>
                <a:srgbClr val="000000"/>
              </a:solidFill>
            </a:ln>
          </p:spPr>
          <p:txBody>
            <a:bodyPr wrap="square" lIns="0" tIns="0" rIns="0" bIns="0" rtlCol="0"/>
            <a:lstStyle/>
            <a:p>
              <a:endParaRPr/>
            </a:p>
          </p:txBody>
        </p:sp>
        <p:sp>
          <p:nvSpPr>
            <p:cNvPr id="7" name="object 7"/>
            <p:cNvSpPr/>
            <p:nvPr/>
          </p:nvSpPr>
          <p:spPr>
            <a:xfrm>
              <a:off x="2269236" y="2339340"/>
              <a:ext cx="1793875" cy="1281430"/>
            </a:xfrm>
            <a:custGeom>
              <a:avLst/>
              <a:gdLst/>
              <a:ahLst/>
              <a:cxnLst/>
              <a:rect l="l" t="t" r="r" b="b"/>
              <a:pathLst>
                <a:path w="1793875" h="1281429">
                  <a:moveTo>
                    <a:pt x="1223517" y="0"/>
                  </a:moveTo>
                  <a:lnTo>
                    <a:pt x="1046352" y="507619"/>
                  </a:lnTo>
                  <a:lnTo>
                    <a:pt x="124587" y="507619"/>
                  </a:lnTo>
                  <a:lnTo>
                    <a:pt x="76072" y="517779"/>
                  </a:lnTo>
                  <a:lnTo>
                    <a:pt x="36449" y="545338"/>
                  </a:lnTo>
                  <a:lnTo>
                    <a:pt x="9778" y="586486"/>
                  </a:lnTo>
                  <a:lnTo>
                    <a:pt x="0" y="636651"/>
                  </a:lnTo>
                  <a:lnTo>
                    <a:pt x="0" y="1152271"/>
                  </a:lnTo>
                  <a:lnTo>
                    <a:pt x="9778" y="1202436"/>
                  </a:lnTo>
                  <a:lnTo>
                    <a:pt x="36449" y="1243457"/>
                  </a:lnTo>
                  <a:lnTo>
                    <a:pt x="76072" y="1271016"/>
                  </a:lnTo>
                  <a:lnTo>
                    <a:pt x="124587" y="1281176"/>
                  </a:lnTo>
                  <a:lnTo>
                    <a:pt x="1669161" y="1281176"/>
                  </a:lnTo>
                  <a:lnTo>
                    <a:pt x="1717675" y="1271016"/>
                  </a:lnTo>
                  <a:lnTo>
                    <a:pt x="1757299" y="1243457"/>
                  </a:lnTo>
                  <a:lnTo>
                    <a:pt x="1783968" y="1202436"/>
                  </a:lnTo>
                  <a:lnTo>
                    <a:pt x="1793748" y="1152271"/>
                  </a:lnTo>
                  <a:lnTo>
                    <a:pt x="1793748" y="636651"/>
                  </a:lnTo>
                  <a:lnTo>
                    <a:pt x="1783968" y="586486"/>
                  </a:lnTo>
                  <a:lnTo>
                    <a:pt x="1757299" y="545338"/>
                  </a:lnTo>
                  <a:lnTo>
                    <a:pt x="1717675" y="517779"/>
                  </a:lnTo>
                  <a:lnTo>
                    <a:pt x="1669161" y="507619"/>
                  </a:lnTo>
                  <a:lnTo>
                    <a:pt x="1494789" y="507619"/>
                  </a:lnTo>
                  <a:lnTo>
                    <a:pt x="1223517" y="0"/>
                  </a:lnTo>
                  <a:close/>
                </a:path>
              </a:pathLst>
            </a:custGeom>
            <a:solidFill>
              <a:srgbClr val="F3B46C"/>
            </a:solidFill>
          </p:spPr>
          <p:txBody>
            <a:bodyPr wrap="square" lIns="0" tIns="0" rIns="0" bIns="0" rtlCol="0"/>
            <a:lstStyle/>
            <a:p>
              <a:endParaRPr/>
            </a:p>
          </p:txBody>
        </p:sp>
        <p:sp>
          <p:nvSpPr>
            <p:cNvPr id="8" name="object 8"/>
            <p:cNvSpPr/>
            <p:nvPr/>
          </p:nvSpPr>
          <p:spPr>
            <a:xfrm>
              <a:off x="2269236" y="2339340"/>
              <a:ext cx="1793875" cy="1281430"/>
            </a:xfrm>
            <a:custGeom>
              <a:avLst/>
              <a:gdLst/>
              <a:ahLst/>
              <a:cxnLst/>
              <a:rect l="l" t="t" r="r" b="b"/>
              <a:pathLst>
                <a:path w="1793875" h="1281429">
                  <a:moveTo>
                    <a:pt x="1793748" y="636651"/>
                  </a:moveTo>
                  <a:lnTo>
                    <a:pt x="1783968" y="586486"/>
                  </a:lnTo>
                  <a:lnTo>
                    <a:pt x="1757299" y="545338"/>
                  </a:lnTo>
                  <a:lnTo>
                    <a:pt x="1717675" y="517779"/>
                  </a:lnTo>
                  <a:lnTo>
                    <a:pt x="1669161" y="507619"/>
                  </a:lnTo>
                  <a:lnTo>
                    <a:pt x="1494789" y="507619"/>
                  </a:lnTo>
                  <a:lnTo>
                    <a:pt x="1223517" y="0"/>
                  </a:lnTo>
                  <a:lnTo>
                    <a:pt x="1046352" y="507619"/>
                  </a:lnTo>
                  <a:lnTo>
                    <a:pt x="124587" y="507619"/>
                  </a:lnTo>
                  <a:lnTo>
                    <a:pt x="76072" y="517779"/>
                  </a:lnTo>
                  <a:lnTo>
                    <a:pt x="36449" y="545338"/>
                  </a:lnTo>
                  <a:lnTo>
                    <a:pt x="9778" y="586486"/>
                  </a:lnTo>
                  <a:lnTo>
                    <a:pt x="0" y="636651"/>
                  </a:lnTo>
                  <a:lnTo>
                    <a:pt x="0" y="1152271"/>
                  </a:lnTo>
                  <a:lnTo>
                    <a:pt x="9778" y="1202436"/>
                  </a:lnTo>
                  <a:lnTo>
                    <a:pt x="36449" y="1243457"/>
                  </a:lnTo>
                  <a:lnTo>
                    <a:pt x="76072" y="1271016"/>
                  </a:lnTo>
                  <a:lnTo>
                    <a:pt x="124587" y="1281176"/>
                  </a:lnTo>
                  <a:lnTo>
                    <a:pt x="1669161" y="1281176"/>
                  </a:lnTo>
                  <a:lnTo>
                    <a:pt x="1717675" y="1271016"/>
                  </a:lnTo>
                  <a:lnTo>
                    <a:pt x="1757299" y="1243457"/>
                  </a:lnTo>
                  <a:lnTo>
                    <a:pt x="1783968" y="1202436"/>
                  </a:lnTo>
                  <a:lnTo>
                    <a:pt x="1793748" y="1152271"/>
                  </a:lnTo>
                  <a:lnTo>
                    <a:pt x="1793748" y="636651"/>
                  </a:lnTo>
                  <a:close/>
                </a:path>
              </a:pathLst>
            </a:custGeom>
            <a:ln w="9144">
              <a:solidFill>
                <a:srgbClr val="000000"/>
              </a:solidFill>
            </a:ln>
          </p:spPr>
          <p:txBody>
            <a:bodyPr wrap="square" lIns="0" tIns="0" rIns="0" bIns="0" rtlCol="0"/>
            <a:lstStyle/>
            <a:p>
              <a:endParaRPr/>
            </a:p>
          </p:txBody>
        </p:sp>
        <p:sp>
          <p:nvSpPr>
            <p:cNvPr id="9" name="object 9"/>
            <p:cNvSpPr/>
            <p:nvPr/>
          </p:nvSpPr>
          <p:spPr>
            <a:xfrm>
              <a:off x="339852" y="1840992"/>
              <a:ext cx="1725295" cy="1630680"/>
            </a:xfrm>
            <a:custGeom>
              <a:avLst/>
              <a:gdLst/>
              <a:ahLst/>
              <a:cxnLst/>
              <a:rect l="l" t="t" r="r" b="b"/>
              <a:pathLst>
                <a:path w="1725295" h="1630679">
                  <a:moveTo>
                    <a:pt x="1521586" y="0"/>
                  </a:moveTo>
                  <a:lnTo>
                    <a:pt x="1006347" y="792353"/>
                  </a:lnTo>
                  <a:lnTo>
                    <a:pt x="158140" y="792353"/>
                  </a:lnTo>
                  <a:lnTo>
                    <a:pt x="108153" y="799465"/>
                  </a:lnTo>
                  <a:lnTo>
                    <a:pt x="64744" y="819277"/>
                  </a:lnTo>
                  <a:lnTo>
                    <a:pt x="30505" y="849503"/>
                  </a:lnTo>
                  <a:lnTo>
                    <a:pt x="8064" y="887857"/>
                  </a:lnTo>
                  <a:lnTo>
                    <a:pt x="0" y="932053"/>
                  </a:lnTo>
                  <a:lnTo>
                    <a:pt x="0" y="1490853"/>
                  </a:lnTo>
                  <a:lnTo>
                    <a:pt x="8064" y="1534922"/>
                  </a:lnTo>
                  <a:lnTo>
                    <a:pt x="30505" y="1573276"/>
                  </a:lnTo>
                  <a:lnTo>
                    <a:pt x="64744" y="1603629"/>
                  </a:lnTo>
                  <a:lnTo>
                    <a:pt x="108153" y="1623441"/>
                  </a:lnTo>
                  <a:lnTo>
                    <a:pt x="158140" y="1630553"/>
                  </a:lnTo>
                  <a:lnTo>
                    <a:pt x="1567053" y="1630553"/>
                  </a:lnTo>
                  <a:lnTo>
                    <a:pt x="1617091" y="1623441"/>
                  </a:lnTo>
                  <a:lnTo>
                    <a:pt x="1660525" y="1603629"/>
                  </a:lnTo>
                  <a:lnTo>
                    <a:pt x="1694688" y="1573276"/>
                  </a:lnTo>
                  <a:lnTo>
                    <a:pt x="1717167" y="1534922"/>
                  </a:lnTo>
                  <a:lnTo>
                    <a:pt x="1725168" y="1490853"/>
                  </a:lnTo>
                  <a:lnTo>
                    <a:pt x="1725168" y="932053"/>
                  </a:lnTo>
                  <a:lnTo>
                    <a:pt x="1717167" y="887857"/>
                  </a:lnTo>
                  <a:lnTo>
                    <a:pt x="1694688" y="849503"/>
                  </a:lnTo>
                  <a:lnTo>
                    <a:pt x="1660525" y="819277"/>
                  </a:lnTo>
                  <a:lnTo>
                    <a:pt x="1617091" y="799465"/>
                  </a:lnTo>
                  <a:lnTo>
                    <a:pt x="1567053" y="792353"/>
                  </a:lnTo>
                  <a:lnTo>
                    <a:pt x="1437640" y="792353"/>
                  </a:lnTo>
                  <a:lnTo>
                    <a:pt x="1521586" y="0"/>
                  </a:lnTo>
                  <a:close/>
                </a:path>
              </a:pathLst>
            </a:custGeom>
            <a:solidFill>
              <a:srgbClr val="F3B46C"/>
            </a:solidFill>
          </p:spPr>
          <p:txBody>
            <a:bodyPr wrap="square" lIns="0" tIns="0" rIns="0" bIns="0" rtlCol="0"/>
            <a:lstStyle/>
            <a:p>
              <a:endParaRPr/>
            </a:p>
          </p:txBody>
        </p:sp>
        <p:sp>
          <p:nvSpPr>
            <p:cNvPr id="10" name="object 10"/>
            <p:cNvSpPr/>
            <p:nvPr/>
          </p:nvSpPr>
          <p:spPr>
            <a:xfrm>
              <a:off x="339852" y="1840992"/>
              <a:ext cx="1725295" cy="1630680"/>
            </a:xfrm>
            <a:custGeom>
              <a:avLst/>
              <a:gdLst/>
              <a:ahLst/>
              <a:cxnLst/>
              <a:rect l="l" t="t" r="r" b="b"/>
              <a:pathLst>
                <a:path w="1725295" h="1630679">
                  <a:moveTo>
                    <a:pt x="1725168" y="932053"/>
                  </a:moveTo>
                  <a:lnTo>
                    <a:pt x="1717167" y="887857"/>
                  </a:lnTo>
                  <a:lnTo>
                    <a:pt x="1694688" y="849503"/>
                  </a:lnTo>
                  <a:lnTo>
                    <a:pt x="1660525" y="819277"/>
                  </a:lnTo>
                  <a:lnTo>
                    <a:pt x="1617091" y="799465"/>
                  </a:lnTo>
                  <a:lnTo>
                    <a:pt x="1567053" y="792353"/>
                  </a:lnTo>
                  <a:lnTo>
                    <a:pt x="1437640" y="792353"/>
                  </a:lnTo>
                  <a:lnTo>
                    <a:pt x="1521586" y="0"/>
                  </a:lnTo>
                  <a:lnTo>
                    <a:pt x="1006347" y="792353"/>
                  </a:lnTo>
                  <a:lnTo>
                    <a:pt x="158140" y="792353"/>
                  </a:lnTo>
                  <a:lnTo>
                    <a:pt x="108153" y="799465"/>
                  </a:lnTo>
                  <a:lnTo>
                    <a:pt x="64744" y="819277"/>
                  </a:lnTo>
                  <a:lnTo>
                    <a:pt x="30505" y="849503"/>
                  </a:lnTo>
                  <a:lnTo>
                    <a:pt x="8064" y="887857"/>
                  </a:lnTo>
                  <a:lnTo>
                    <a:pt x="0" y="932053"/>
                  </a:lnTo>
                  <a:lnTo>
                    <a:pt x="0" y="1490853"/>
                  </a:lnTo>
                  <a:lnTo>
                    <a:pt x="8064" y="1534922"/>
                  </a:lnTo>
                  <a:lnTo>
                    <a:pt x="30505" y="1573276"/>
                  </a:lnTo>
                  <a:lnTo>
                    <a:pt x="64744" y="1603629"/>
                  </a:lnTo>
                  <a:lnTo>
                    <a:pt x="108153" y="1623441"/>
                  </a:lnTo>
                  <a:lnTo>
                    <a:pt x="158140" y="1630553"/>
                  </a:lnTo>
                  <a:lnTo>
                    <a:pt x="1567053" y="1630553"/>
                  </a:lnTo>
                  <a:lnTo>
                    <a:pt x="1617091" y="1623441"/>
                  </a:lnTo>
                  <a:lnTo>
                    <a:pt x="1660525" y="1603629"/>
                  </a:lnTo>
                  <a:lnTo>
                    <a:pt x="1694688" y="1573276"/>
                  </a:lnTo>
                  <a:lnTo>
                    <a:pt x="1717167" y="1534922"/>
                  </a:lnTo>
                  <a:lnTo>
                    <a:pt x="1725168" y="1490853"/>
                  </a:lnTo>
                  <a:lnTo>
                    <a:pt x="1725168" y="932053"/>
                  </a:lnTo>
                  <a:close/>
                </a:path>
              </a:pathLst>
            </a:custGeom>
            <a:ln w="9144">
              <a:solidFill>
                <a:srgbClr val="000000"/>
              </a:solidFill>
            </a:ln>
          </p:spPr>
          <p:txBody>
            <a:bodyPr wrap="square" lIns="0" tIns="0" rIns="0" bIns="0" rtlCol="0"/>
            <a:lstStyle/>
            <a:p>
              <a:endParaRPr/>
            </a:p>
          </p:txBody>
        </p:sp>
        <p:sp>
          <p:nvSpPr>
            <p:cNvPr id="11" name="object 11"/>
            <p:cNvSpPr/>
            <p:nvPr/>
          </p:nvSpPr>
          <p:spPr>
            <a:xfrm>
              <a:off x="339852" y="1840992"/>
              <a:ext cx="1725295" cy="1630680"/>
            </a:xfrm>
            <a:custGeom>
              <a:avLst/>
              <a:gdLst/>
              <a:ahLst/>
              <a:cxnLst/>
              <a:rect l="l" t="t" r="r" b="b"/>
              <a:pathLst>
                <a:path w="1725295" h="1630679">
                  <a:moveTo>
                    <a:pt x="1521586" y="0"/>
                  </a:moveTo>
                  <a:lnTo>
                    <a:pt x="1006347" y="792353"/>
                  </a:lnTo>
                  <a:lnTo>
                    <a:pt x="158140" y="792353"/>
                  </a:lnTo>
                  <a:lnTo>
                    <a:pt x="108153" y="799465"/>
                  </a:lnTo>
                  <a:lnTo>
                    <a:pt x="64744" y="819277"/>
                  </a:lnTo>
                  <a:lnTo>
                    <a:pt x="30505" y="849503"/>
                  </a:lnTo>
                  <a:lnTo>
                    <a:pt x="8064" y="887857"/>
                  </a:lnTo>
                  <a:lnTo>
                    <a:pt x="0" y="932053"/>
                  </a:lnTo>
                  <a:lnTo>
                    <a:pt x="0" y="1490853"/>
                  </a:lnTo>
                  <a:lnTo>
                    <a:pt x="8064" y="1534922"/>
                  </a:lnTo>
                  <a:lnTo>
                    <a:pt x="30505" y="1573276"/>
                  </a:lnTo>
                  <a:lnTo>
                    <a:pt x="64744" y="1603629"/>
                  </a:lnTo>
                  <a:lnTo>
                    <a:pt x="108153" y="1623441"/>
                  </a:lnTo>
                  <a:lnTo>
                    <a:pt x="158140" y="1630553"/>
                  </a:lnTo>
                  <a:lnTo>
                    <a:pt x="1567053" y="1630553"/>
                  </a:lnTo>
                  <a:lnTo>
                    <a:pt x="1617091" y="1623441"/>
                  </a:lnTo>
                  <a:lnTo>
                    <a:pt x="1660525" y="1603629"/>
                  </a:lnTo>
                  <a:lnTo>
                    <a:pt x="1694688" y="1573276"/>
                  </a:lnTo>
                  <a:lnTo>
                    <a:pt x="1717167" y="1534922"/>
                  </a:lnTo>
                  <a:lnTo>
                    <a:pt x="1725168" y="1490853"/>
                  </a:lnTo>
                  <a:lnTo>
                    <a:pt x="1725168" y="932053"/>
                  </a:lnTo>
                  <a:lnTo>
                    <a:pt x="1717167" y="887857"/>
                  </a:lnTo>
                  <a:lnTo>
                    <a:pt x="1694688" y="849503"/>
                  </a:lnTo>
                  <a:lnTo>
                    <a:pt x="1660525" y="819277"/>
                  </a:lnTo>
                  <a:lnTo>
                    <a:pt x="1617091" y="799465"/>
                  </a:lnTo>
                  <a:lnTo>
                    <a:pt x="1567053" y="792353"/>
                  </a:lnTo>
                  <a:lnTo>
                    <a:pt x="1437640" y="792353"/>
                  </a:lnTo>
                  <a:lnTo>
                    <a:pt x="1521586" y="0"/>
                  </a:lnTo>
                  <a:close/>
                </a:path>
              </a:pathLst>
            </a:custGeom>
            <a:solidFill>
              <a:srgbClr val="F3B46C"/>
            </a:solidFill>
          </p:spPr>
          <p:txBody>
            <a:bodyPr wrap="square" lIns="0" tIns="0" rIns="0" bIns="0" rtlCol="0"/>
            <a:lstStyle/>
            <a:p>
              <a:endParaRPr/>
            </a:p>
          </p:txBody>
        </p:sp>
        <p:sp>
          <p:nvSpPr>
            <p:cNvPr id="12" name="object 12"/>
            <p:cNvSpPr/>
            <p:nvPr/>
          </p:nvSpPr>
          <p:spPr>
            <a:xfrm>
              <a:off x="339852" y="1840992"/>
              <a:ext cx="1725295" cy="1630680"/>
            </a:xfrm>
            <a:custGeom>
              <a:avLst/>
              <a:gdLst/>
              <a:ahLst/>
              <a:cxnLst/>
              <a:rect l="l" t="t" r="r" b="b"/>
              <a:pathLst>
                <a:path w="1725295" h="1630679">
                  <a:moveTo>
                    <a:pt x="0" y="932053"/>
                  </a:moveTo>
                  <a:lnTo>
                    <a:pt x="8064" y="887857"/>
                  </a:lnTo>
                  <a:lnTo>
                    <a:pt x="30505" y="849503"/>
                  </a:lnTo>
                  <a:lnTo>
                    <a:pt x="64744" y="819277"/>
                  </a:lnTo>
                  <a:lnTo>
                    <a:pt x="108153" y="799465"/>
                  </a:lnTo>
                  <a:lnTo>
                    <a:pt x="158140" y="792353"/>
                  </a:lnTo>
                  <a:lnTo>
                    <a:pt x="1006347" y="792353"/>
                  </a:lnTo>
                  <a:lnTo>
                    <a:pt x="1521586" y="0"/>
                  </a:lnTo>
                  <a:lnTo>
                    <a:pt x="1437640" y="792353"/>
                  </a:lnTo>
                  <a:lnTo>
                    <a:pt x="1567053" y="792353"/>
                  </a:lnTo>
                  <a:lnTo>
                    <a:pt x="1617091" y="799465"/>
                  </a:lnTo>
                  <a:lnTo>
                    <a:pt x="1660525" y="819277"/>
                  </a:lnTo>
                  <a:lnTo>
                    <a:pt x="1694688" y="849503"/>
                  </a:lnTo>
                  <a:lnTo>
                    <a:pt x="1717167" y="887857"/>
                  </a:lnTo>
                  <a:lnTo>
                    <a:pt x="1725168" y="932053"/>
                  </a:lnTo>
                  <a:lnTo>
                    <a:pt x="1725168" y="1141603"/>
                  </a:lnTo>
                  <a:lnTo>
                    <a:pt x="1725168" y="1490853"/>
                  </a:lnTo>
                  <a:lnTo>
                    <a:pt x="1717167" y="1534922"/>
                  </a:lnTo>
                  <a:lnTo>
                    <a:pt x="1694688" y="1573276"/>
                  </a:lnTo>
                  <a:lnTo>
                    <a:pt x="1660525" y="1603629"/>
                  </a:lnTo>
                  <a:lnTo>
                    <a:pt x="1617091" y="1623441"/>
                  </a:lnTo>
                  <a:lnTo>
                    <a:pt x="1567053" y="1630553"/>
                  </a:lnTo>
                  <a:lnTo>
                    <a:pt x="1437640" y="1630553"/>
                  </a:lnTo>
                  <a:lnTo>
                    <a:pt x="1006347" y="1630553"/>
                  </a:lnTo>
                  <a:lnTo>
                    <a:pt x="158140" y="1630553"/>
                  </a:lnTo>
                  <a:lnTo>
                    <a:pt x="108153" y="1623441"/>
                  </a:lnTo>
                  <a:lnTo>
                    <a:pt x="64744" y="1603629"/>
                  </a:lnTo>
                  <a:lnTo>
                    <a:pt x="30505" y="1573276"/>
                  </a:lnTo>
                  <a:lnTo>
                    <a:pt x="8064" y="1534922"/>
                  </a:lnTo>
                  <a:lnTo>
                    <a:pt x="0" y="1490853"/>
                  </a:lnTo>
                  <a:lnTo>
                    <a:pt x="0" y="1141603"/>
                  </a:lnTo>
                  <a:lnTo>
                    <a:pt x="0" y="932053"/>
                  </a:lnTo>
                  <a:close/>
                </a:path>
              </a:pathLst>
            </a:custGeom>
            <a:ln w="9144">
              <a:solidFill>
                <a:srgbClr val="000000"/>
              </a:solidFill>
            </a:ln>
          </p:spPr>
          <p:txBody>
            <a:bodyPr wrap="square" lIns="0" tIns="0" rIns="0" bIns="0" rtlCol="0"/>
            <a:lstStyle/>
            <a:p>
              <a:endParaRPr/>
            </a:p>
          </p:txBody>
        </p:sp>
      </p:grpSp>
      <p:sp>
        <p:nvSpPr>
          <p:cNvPr id="13" name="object 13"/>
          <p:cNvSpPr/>
          <p:nvPr/>
        </p:nvSpPr>
        <p:spPr>
          <a:xfrm>
            <a:off x="339852" y="4828032"/>
            <a:ext cx="8490585" cy="1499870"/>
          </a:xfrm>
          <a:custGeom>
            <a:avLst/>
            <a:gdLst/>
            <a:ahLst/>
            <a:cxnLst/>
            <a:rect l="l" t="t" r="r" b="b"/>
            <a:pathLst>
              <a:path w="8490585" h="1499870">
                <a:moveTo>
                  <a:pt x="0" y="1499616"/>
                </a:moveTo>
                <a:lnTo>
                  <a:pt x="8490204" y="1499616"/>
                </a:lnTo>
                <a:lnTo>
                  <a:pt x="8490204" y="0"/>
                </a:lnTo>
                <a:lnTo>
                  <a:pt x="0" y="0"/>
                </a:lnTo>
                <a:lnTo>
                  <a:pt x="0" y="1499616"/>
                </a:lnTo>
                <a:close/>
              </a:path>
            </a:pathLst>
          </a:custGeom>
          <a:ln w="15239">
            <a:solidFill>
              <a:srgbClr val="A15D0D"/>
            </a:solidFill>
          </a:ln>
        </p:spPr>
        <p:txBody>
          <a:bodyPr wrap="square" lIns="0" tIns="0" rIns="0" bIns="0" rtlCol="0"/>
          <a:lstStyle/>
          <a:p>
            <a:endParaRPr/>
          </a:p>
        </p:txBody>
      </p:sp>
      <p:sp>
        <p:nvSpPr>
          <p:cNvPr id="14" name="object 14"/>
          <p:cNvSpPr txBox="1"/>
          <p:nvPr/>
        </p:nvSpPr>
        <p:spPr>
          <a:xfrm>
            <a:off x="347472" y="4794630"/>
            <a:ext cx="8475345" cy="1513205"/>
          </a:xfrm>
          <a:prstGeom prst="rect">
            <a:avLst/>
          </a:prstGeom>
        </p:spPr>
        <p:txBody>
          <a:bodyPr vert="horz" wrap="square" lIns="0" tIns="24765" rIns="0" bIns="0" rtlCol="0">
            <a:spAutoFit/>
          </a:bodyPr>
          <a:lstStyle/>
          <a:p>
            <a:pPr marL="80010">
              <a:lnSpc>
                <a:spcPct val="100000"/>
              </a:lnSpc>
              <a:spcBef>
                <a:spcPts val="195"/>
              </a:spcBef>
            </a:pPr>
            <a:r>
              <a:rPr sz="1200" b="1" spc="-10" dirty="0">
                <a:solidFill>
                  <a:srgbClr val="A15D0D"/>
                </a:solidFill>
                <a:latin typeface="Calibri"/>
                <a:cs typeface="Calibri"/>
              </a:rPr>
              <a:t>Note:</a:t>
            </a:r>
            <a:endParaRPr sz="1200">
              <a:latin typeface="Calibri"/>
              <a:cs typeface="Calibri"/>
            </a:endParaRPr>
          </a:p>
          <a:p>
            <a:pPr marL="309245" indent="-229235">
              <a:lnSpc>
                <a:spcPct val="100000"/>
              </a:lnSpc>
              <a:spcBef>
                <a:spcPts val="95"/>
              </a:spcBef>
              <a:buAutoNum type="arabicPeriod"/>
              <a:tabLst>
                <a:tab pos="309245" algn="l"/>
              </a:tabLst>
            </a:pPr>
            <a:r>
              <a:rPr sz="1200" dirty="0">
                <a:solidFill>
                  <a:srgbClr val="A15D0D"/>
                </a:solidFill>
                <a:latin typeface="Calibri"/>
                <a:cs typeface="Calibri"/>
              </a:rPr>
              <a:t>Click</a:t>
            </a:r>
            <a:r>
              <a:rPr sz="1200" spc="-45" dirty="0">
                <a:solidFill>
                  <a:srgbClr val="A15D0D"/>
                </a:solidFill>
                <a:latin typeface="Calibri"/>
                <a:cs typeface="Calibri"/>
              </a:rPr>
              <a:t> </a:t>
            </a:r>
            <a:r>
              <a:rPr sz="1200" dirty="0">
                <a:solidFill>
                  <a:srgbClr val="A15D0D"/>
                </a:solidFill>
                <a:latin typeface="Calibri"/>
                <a:cs typeface="Calibri"/>
              </a:rPr>
              <a:t>upon</a:t>
            </a:r>
            <a:r>
              <a:rPr sz="1200" spc="-35" dirty="0">
                <a:solidFill>
                  <a:srgbClr val="A15D0D"/>
                </a:solidFill>
                <a:latin typeface="Calibri"/>
                <a:cs typeface="Calibri"/>
              </a:rPr>
              <a:t> </a:t>
            </a:r>
            <a:r>
              <a:rPr sz="1200" spc="-10" dirty="0">
                <a:solidFill>
                  <a:srgbClr val="A15D0D"/>
                </a:solidFill>
                <a:latin typeface="Calibri"/>
                <a:cs typeface="Calibri"/>
              </a:rPr>
              <a:t>“</a:t>
            </a:r>
            <a:r>
              <a:rPr sz="1200" b="1" spc="-10" dirty="0">
                <a:solidFill>
                  <a:srgbClr val="A15D0D"/>
                </a:solidFill>
                <a:latin typeface="Calibri"/>
                <a:cs typeface="Calibri"/>
              </a:rPr>
              <a:t>Remarks</a:t>
            </a:r>
            <a:r>
              <a:rPr sz="1200" spc="-10" dirty="0">
                <a:solidFill>
                  <a:srgbClr val="A15D0D"/>
                </a:solidFill>
                <a:latin typeface="Calibri"/>
                <a:cs typeface="Calibri"/>
              </a:rPr>
              <a:t>”</a:t>
            </a:r>
            <a:r>
              <a:rPr sz="1200" spc="-60" dirty="0">
                <a:solidFill>
                  <a:srgbClr val="A15D0D"/>
                </a:solidFill>
                <a:latin typeface="Calibri"/>
                <a:cs typeface="Calibri"/>
              </a:rPr>
              <a:t> </a:t>
            </a:r>
            <a:r>
              <a:rPr sz="1200" dirty="0">
                <a:solidFill>
                  <a:srgbClr val="A15D0D"/>
                </a:solidFill>
                <a:latin typeface="Calibri"/>
                <a:cs typeface="Calibri"/>
              </a:rPr>
              <a:t>drop</a:t>
            </a:r>
            <a:r>
              <a:rPr sz="1200" spc="-40" dirty="0">
                <a:solidFill>
                  <a:srgbClr val="A15D0D"/>
                </a:solidFill>
                <a:latin typeface="Calibri"/>
                <a:cs typeface="Calibri"/>
              </a:rPr>
              <a:t> </a:t>
            </a:r>
            <a:r>
              <a:rPr sz="1200" dirty="0">
                <a:solidFill>
                  <a:srgbClr val="A15D0D"/>
                </a:solidFill>
                <a:latin typeface="Calibri"/>
                <a:cs typeface="Calibri"/>
              </a:rPr>
              <a:t>down</a:t>
            </a:r>
            <a:r>
              <a:rPr sz="1200" spc="-30" dirty="0">
                <a:solidFill>
                  <a:srgbClr val="A15D0D"/>
                </a:solidFill>
                <a:latin typeface="Calibri"/>
                <a:cs typeface="Calibri"/>
              </a:rPr>
              <a:t> </a:t>
            </a:r>
            <a:r>
              <a:rPr sz="1200" dirty="0">
                <a:solidFill>
                  <a:srgbClr val="A15D0D"/>
                </a:solidFill>
                <a:latin typeface="Calibri"/>
                <a:cs typeface="Calibri"/>
              </a:rPr>
              <a:t>and</a:t>
            </a:r>
            <a:r>
              <a:rPr sz="1200" spc="-45" dirty="0">
                <a:solidFill>
                  <a:srgbClr val="A15D0D"/>
                </a:solidFill>
                <a:latin typeface="Calibri"/>
                <a:cs typeface="Calibri"/>
              </a:rPr>
              <a:t> </a:t>
            </a:r>
            <a:r>
              <a:rPr sz="1200" spc="-10" dirty="0">
                <a:solidFill>
                  <a:srgbClr val="A15D0D"/>
                </a:solidFill>
                <a:latin typeface="Calibri"/>
                <a:cs typeface="Calibri"/>
              </a:rPr>
              <a:t>roll</a:t>
            </a:r>
            <a:r>
              <a:rPr sz="1200" spc="-50" dirty="0">
                <a:solidFill>
                  <a:srgbClr val="A15D0D"/>
                </a:solidFill>
                <a:latin typeface="Calibri"/>
                <a:cs typeface="Calibri"/>
              </a:rPr>
              <a:t> </a:t>
            </a:r>
            <a:r>
              <a:rPr sz="1200" spc="-10" dirty="0">
                <a:solidFill>
                  <a:srgbClr val="A15D0D"/>
                </a:solidFill>
                <a:latin typeface="Calibri"/>
                <a:cs typeface="Calibri"/>
              </a:rPr>
              <a:t>move</a:t>
            </a:r>
            <a:r>
              <a:rPr sz="1200" spc="-45" dirty="0">
                <a:solidFill>
                  <a:srgbClr val="A15D0D"/>
                </a:solidFill>
                <a:latin typeface="Calibri"/>
                <a:cs typeface="Calibri"/>
              </a:rPr>
              <a:t> </a:t>
            </a:r>
            <a:r>
              <a:rPr sz="1200" dirty="0">
                <a:solidFill>
                  <a:srgbClr val="A15D0D"/>
                </a:solidFill>
                <a:latin typeface="Calibri"/>
                <a:cs typeface="Calibri"/>
              </a:rPr>
              <a:t>mouse</a:t>
            </a:r>
            <a:r>
              <a:rPr sz="1200" spc="-15" dirty="0">
                <a:solidFill>
                  <a:srgbClr val="A15D0D"/>
                </a:solidFill>
                <a:latin typeface="Calibri"/>
                <a:cs typeface="Calibri"/>
              </a:rPr>
              <a:t> </a:t>
            </a:r>
            <a:r>
              <a:rPr sz="1200" spc="-10" dirty="0">
                <a:solidFill>
                  <a:srgbClr val="A15D0D"/>
                </a:solidFill>
                <a:latin typeface="Calibri"/>
                <a:cs typeface="Calibri"/>
              </a:rPr>
              <a:t>pointer</a:t>
            </a:r>
            <a:r>
              <a:rPr sz="1200" spc="-85" dirty="0">
                <a:solidFill>
                  <a:srgbClr val="A15D0D"/>
                </a:solidFill>
                <a:latin typeface="Calibri"/>
                <a:cs typeface="Calibri"/>
              </a:rPr>
              <a:t> </a:t>
            </a:r>
            <a:r>
              <a:rPr sz="1200" dirty="0">
                <a:solidFill>
                  <a:srgbClr val="A15D0D"/>
                </a:solidFill>
                <a:latin typeface="Calibri"/>
                <a:cs typeface="Calibri"/>
              </a:rPr>
              <a:t>on</a:t>
            </a:r>
            <a:r>
              <a:rPr sz="1200" spc="-35" dirty="0">
                <a:solidFill>
                  <a:srgbClr val="A15D0D"/>
                </a:solidFill>
                <a:latin typeface="Calibri"/>
                <a:cs typeface="Calibri"/>
              </a:rPr>
              <a:t> </a:t>
            </a:r>
            <a:r>
              <a:rPr sz="1200" spc="-10" dirty="0">
                <a:solidFill>
                  <a:srgbClr val="A15D0D"/>
                </a:solidFill>
                <a:latin typeface="Calibri"/>
                <a:cs typeface="Calibri"/>
              </a:rPr>
              <a:t>desired</a:t>
            </a:r>
            <a:r>
              <a:rPr sz="1200" spc="-85" dirty="0">
                <a:solidFill>
                  <a:srgbClr val="A15D0D"/>
                </a:solidFill>
                <a:latin typeface="Calibri"/>
                <a:cs typeface="Calibri"/>
              </a:rPr>
              <a:t> </a:t>
            </a:r>
            <a:r>
              <a:rPr sz="1200" dirty="0">
                <a:solidFill>
                  <a:srgbClr val="A15D0D"/>
                </a:solidFill>
                <a:latin typeface="Calibri"/>
                <a:cs typeface="Calibri"/>
              </a:rPr>
              <a:t>remark</a:t>
            </a:r>
            <a:r>
              <a:rPr sz="1200" spc="-40" dirty="0">
                <a:solidFill>
                  <a:srgbClr val="A15D0D"/>
                </a:solidFill>
                <a:latin typeface="Calibri"/>
                <a:cs typeface="Calibri"/>
              </a:rPr>
              <a:t> </a:t>
            </a:r>
            <a:r>
              <a:rPr sz="1200" dirty="0">
                <a:solidFill>
                  <a:srgbClr val="A15D0D"/>
                </a:solidFill>
                <a:latin typeface="Calibri"/>
                <a:cs typeface="Calibri"/>
              </a:rPr>
              <a:t>code</a:t>
            </a:r>
            <a:r>
              <a:rPr sz="1200" spc="-10" dirty="0">
                <a:solidFill>
                  <a:srgbClr val="A15D0D"/>
                </a:solidFill>
                <a:latin typeface="Calibri"/>
                <a:cs typeface="Calibri"/>
              </a:rPr>
              <a:t> </a:t>
            </a:r>
            <a:r>
              <a:rPr sz="1200" dirty="0">
                <a:solidFill>
                  <a:srgbClr val="A15D0D"/>
                </a:solidFill>
                <a:latin typeface="Calibri"/>
                <a:cs typeface="Calibri"/>
              </a:rPr>
              <a:t>to</a:t>
            </a:r>
            <a:r>
              <a:rPr sz="1200" spc="-25" dirty="0">
                <a:solidFill>
                  <a:srgbClr val="A15D0D"/>
                </a:solidFill>
                <a:latin typeface="Calibri"/>
                <a:cs typeface="Calibri"/>
              </a:rPr>
              <a:t> </a:t>
            </a:r>
            <a:r>
              <a:rPr sz="1200" spc="-10" dirty="0">
                <a:solidFill>
                  <a:srgbClr val="A15D0D"/>
                </a:solidFill>
                <a:latin typeface="Calibri"/>
                <a:cs typeface="Calibri"/>
              </a:rPr>
              <a:t>understand</a:t>
            </a:r>
            <a:r>
              <a:rPr sz="1200" spc="-60" dirty="0">
                <a:solidFill>
                  <a:srgbClr val="A15D0D"/>
                </a:solidFill>
                <a:latin typeface="Calibri"/>
                <a:cs typeface="Calibri"/>
              </a:rPr>
              <a:t> </a:t>
            </a:r>
            <a:r>
              <a:rPr sz="1200" spc="-10" dirty="0">
                <a:solidFill>
                  <a:srgbClr val="A15D0D"/>
                </a:solidFill>
                <a:latin typeface="Calibri"/>
                <a:cs typeface="Calibri"/>
              </a:rPr>
              <a:t>its</a:t>
            </a:r>
            <a:r>
              <a:rPr sz="1200" spc="-130" dirty="0">
                <a:solidFill>
                  <a:srgbClr val="A15D0D"/>
                </a:solidFill>
                <a:latin typeface="Calibri"/>
                <a:cs typeface="Calibri"/>
              </a:rPr>
              <a:t> </a:t>
            </a:r>
            <a:r>
              <a:rPr sz="1200" spc="-10" dirty="0">
                <a:solidFill>
                  <a:srgbClr val="A15D0D"/>
                </a:solidFill>
                <a:latin typeface="Calibri"/>
                <a:cs typeface="Calibri"/>
              </a:rPr>
              <a:t>description.</a:t>
            </a:r>
            <a:endParaRPr sz="1200">
              <a:latin typeface="Calibri"/>
              <a:cs typeface="Calibri"/>
            </a:endParaRPr>
          </a:p>
          <a:p>
            <a:pPr marL="309245" indent="-229235">
              <a:lnSpc>
                <a:spcPct val="100000"/>
              </a:lnSpc>
              <a:buAutoNum type="arabicPeriod"/>
              <a:tabLst>
                <a:tab pos="309245" algn="l"/>
              </a:tabLst>
            </a:pPr>
            <a:r>
              <a:rPr sz="120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field</a:t>
            </a:r>
            <a:r>
              <a:rPr sz="1200" spc="-25" dirty="0">
                <a:solidFill>
                  <a:srgbClr val="A15D0D"/>
                </a:solidFill>
                <a:latin typeface="Calibri"/>
                <a:cs typeface="Calibri"/>
              </a:rPr>
              <a:t> </a:t>
            </a:r>
            <a:r>
              <a:rPr sz="1200" spc="-10" dirty="0">
                <a:solidFill>
                  <a:srgbClr val="A15D0D"/>
                </a:solidFill>
                <a:latin typeface="Calibri"/>
                <a:cs typeface="Calibri"/>
              </a:rPr>
              <a:t>should</a:t>
            </a:r>
            <a:r>
              <a:rPr sz="1200" spc="-75" dirty="0">
                <a:solidFill>
                  <a:srgbClr val="A15D0D"/>
                </a:solidFill>
                <a:latin typeface="Calibri"/>
                <a:cs typeface="Calibri"/>
              </a:rPr>
              <a:t> </a:t>
            </a:r>
            <a:r>
              <a:rPr sz="1200" dirty="0">
                <a:solidFill>
                  <a:srgbClr val="A15D0D"/>
                </a:solidFill>
                <a:latin typeface="Calibri"/>
                <a:cs typeface="Calibri"/>
              </a:rPr>
              <a:t>not</a:t>
            </a:r>
            <a:r>
              <a:rPr sz="1200" spc="-35" dirty="0">
                <a:solidFill>
                  <a:srgbClr val="A15D0D"/>
                </a:solidFill>
                <a:latin typeface="Calibri"/>
                <a:cs typeface="Calibri"/>
              </a:rPr>
              <a:t> </a:t>
            </a:r>
            <a:r>
              <a:rPr sz="1200" dirty="0">
                <a:solidFill>
                  <a:srgbClr val="A15D0D"/>
                </a:solidFill>
                <a:latin typeface="Calibri"/>
                <a:cs typeface="Calibri"/>
              </a:rPr>
              <a:t>be</a:t>
            </a:r>
            <a:r>
              <a:rPr sz="1200" spc="-25" dirty="0">
                <a:solidFill>
                  <a:srgbClr val="A15D0D"/>
                </a:solidFill>
                <a:latin typeface="Calibri"/>
                <a:cs typeface="Calibri"/>
              </a:rPr>
              <a:t> </a:t>
            </a:r>
            <a:r>
              <a:rPr sz="1200" dirty="0">
                <a:solidFill>
                  <a:srgbClr val="A15D0D"/>
                </a:solidFill>
                <a:latin typeface="Calibri"/>
                <a:cs typeface="Calibri"/>
              </a:rPr>
              <a:t>left</a:t>
            </a:r>
            <a:r>
              <a:rPr sz="1200" spc="-50" dirty="0">
                <a:solidFill>
                  <a:srgbClr val="A15D0D"/>
                </a:solidFill>
                <a:latin typeface="Calibri"/>
                <a:cs typeface="Calibri"/>
              </a:rPr>
              <a:t> </a:t>
            </a:r>
            <a:r>
              <a:rPr sz="1200" dirty="0">
                <a:solidFill>
                  <a:srgbClr val="A15D0D"/>
                </a:solidFill>
                <a:latin typeface="Calibri"/>
                <a:cs typeface="Calibri"/>
              </a:rPr>
              <a:t>blank,</a:t>
            </a:r>
            <a:r>
              <a:rPr sz="1200" spc="-15" dirty="0">
                <a:solidFill>
                  <a:srgbClr val="A15D0D"/>
                </a:solidFill>
                <a:latin typeface="Calibri"/>
                <a:cs typeface="Calibri"/>
              </a:rPr>
              <a:t> </a:t>
            </a:r>
            <a:r>
              <a:rPr sz="1200" spc="-10" dirty="0">
                <a:solidFill>
                  <a:srgbClr val="A15D0D"/>
                </a:solidFill>
                <a:latin typeface="Calibri"/>
                <a:cs typeface="Calibri"/>
              </a:rPr>
              <a:t>instead</a:t>
            </a:r>
            <a:r>
              <a:rPr sz="1200" spc="-30" dirty="0">
                <a:solidFill>
                  <a:srgbClr val="A15D0D"/>
                </a:solidFill>
                <a:latin typeface="Calibri"/>
                <a:cs typeface="Calibri"/>
              </a:rPr>
              <a:t> </a:t>
            </a:r>
            <a:r>
              <a:rPr sz="1200" spc="-10" dirty="0">
                <a:solidFill>
                  <a:srgbClr val="A15D0D"/>
                </a:solidFill>
                <a:latin typeface="Calibri"/>
                <a:cs typeface="Calibri"/>
              </a:rPr>
              <a:t>quote</a:t>
            </a:r>
            <a:r>
              <a:rPr sz="1200" spc="-55" dirty="0">
                <a:solidFill>
                  <a:srgbClr val="A15D0D"/>
                </a:solidFill>
                <a:latin typeface="Calibri"/>
                <a:cs typeface="Calibri"/>
              </a:rPr>
              <a:t> </a:t>
            </a:r>
            <a:r>
              <a:rPr sz="1200" spc="-10" dirty="0">
                <a:solidFill>
                  <a:srgbClr val="A15D0D"/>
                </a:solidFill>
                <a:latin typeface="Calibri"/>
                <a:cs typeface="Calibri"/>
              </a:rPr>
              <a:t>amount</a:t>
            </a:r>
            <a:r>
              <a:rPr sz="1200" spc="-40" dirty="0">
                <a:solidFill>
                  <a:srgbClr val="A15D0D"/>
                </a:solidFill>
                <a:latin typeface="Calibri"/>
                <a:cs typeface="Calibri"/>
              </a:rPr>
              <a:t> </a:t>
            </a:r>
            <a:r>
              <a:rPr sz="1200" dirty="0">
                <a:solidFill>
                  <a:srgbClr val="A15D0D"/>
                </a:solidFill>
                <a:latin typeface="Calibri"/>
                <a:cs typeface="Calibri"/>
              </a:rPr>
              <a:t>as</a:t>
            </a:r>
            <a:r>
              <a:rPr sz="1200" spc="-10" dirty="0">
                <a:solidFill>
                  <a:srgbClr val="A15D0D"/>
                </a:solidFill>
                <a:latin typeface="Calibri"/>
                <a:cs typeface="Calibri"/>
              </a:rPr>
              <a:t> </a:t>
            </a:r>
            <a:r>
              <a:rPr sz="1200" dirty="0">
                <a:solidFill>
                  <a:srgbClr val="A15D0D"/>
                </a:solidFill>
                <a:latin typeface="Calibri"/>
                <a:cs typeface="Calibri"/>
              </a:rPr>
              <a:t>0.00</a:t>
            </a:r>
            <a:r>
              <a:rPr sz="1200" spc="-10" dirty="0">
                <a:solidFill>
                  <a:srgbClr val="A15D0D"/>
                </a:solidFill>
                <a:latin typeface="Calibri"/>
                <a:cs typeface="Calibri"/>
              </a:rPr>
              <a:t> </a:t>
            </a:r>
            <a:r>
              <a:rPr sz="1200" dirty="0">
                <a:solidFill>
                  <a:srgbClr val="A15D0D"/>
                </a:solidFill>
                <a:latin typeface="Calibri"/>
                <a:cs typeface="Calibri"/>
              </a:rPr>
              <a:t>if</a:t>
            </a:r>
            <a:r>
              <a:rPr sz="1200" spc="-25" dirty="0">
                <a:solidFill>
                  <a:srgbClr val="A15D0D"/>
                </a:solidFill>
                <a:latin typeface="Calibri"/>
                <a:cs typeface="Calibri"/>
              </a:rPr>
              <a:t> </a:t>
            </a:r>
            <a:r>
              <a:rPr sz="1200" dirty="0">
                <a:solidFill>
                  <a:srgbClr val="A15D0D"/>
                </a:solidFill>
                <a:latin typeface="Calibri"/>
                <a:cs typeface="Calibri"/>
              </a:rPr>
              <a:t>not </a:t>
            </a:r>
            <a:r>
              <a:rPr sz="1200" spc="-10" dirty="0">
                <a:solidFill>
                  <a:srgbClr val="A15D0D"/>
                </a:solidFill>
                <a:latin typeface="Calibri"/>
                <a:cs typeface="Calibri"/>
              </a:rPr>
              <a:t>applicable.</a:t>
            </a:r>
            <a:endParaRPr sz="1200">
              <a:latin typeface="Calibri"/>
              <a:cs typeface="Calibri"/>
            </a:endParaRPr>
          </a:p>
          <a:p>
            <a:pPr marL="309245" indent="-229235">
              <a:lnSpc>
                <a:spcPct val="100000"/>
              </a:lnSpc>
              <a:buAutoNum type="arabicPeriod"/>
              <a:tabLst>
                <a:tab pos="309245" algn="l"/>
              </a:tabLst>
            </a:pPr>
            <a:r>
              <a:rPr sz="1200" spc="-10" dirty="0">
                <a:solidFill>
                  <a:srgbClr val="A15D0D"/>
                </a:solidFill>
                <a:latin typeface="Calibri"/>
                <a:cs typeface="Calibri"/>
              </a:rPr>
              <a:t>Date</a:t>
            </a:r>
            <a:r>
              <a:rPr sz="1200" spc="-45" dirty="0">
                <a:solidFill>
                  <a:srgbClr val="A15D0D"/>
                </a:solidFill>
                <a:latin typeface="Calibri"/>
                <a:cs typeface="Calibri"/>
              </a:rPr>
              <a:t> </a:t>
            </a:r>
            <a:r>
              <a:rPr sz="1200" dirty="0">
                <a:solidFill>
                  <a:srgbClr val="A15D0D"/>
                </a:solidFill>
                <a:latin typeface="Calibri"/>
                <a:cs typeface="Calibri"/>
              </a:rPr>
              <a:t>of</a:t>
            </a:r>
            <a:r>
              <a:rPr sz="1200" spc="-35" dirty="0">
                <a:solidFill>
                  <a:srgbClr val="A15D0D"/>
                </a:solidFill>
                <a:latin typeface="Calibri"/>
                <a:cs typeface="Calibri"/>
              </a:rPr>
              <a:t> </a:t>
            </a:r>
            <a:r>
              <a:rPr sz="1200" spc="-10" dirty="0">
                <a:solidFill>
                  <a:srgbClr val="A15D0D"/>
                </a:solidFill>
                <a:latin typeface="Calibri"/>
                <a:cs typeface="Calibri"/>
              </a:rPr>
              <a:t>deduction</a:t>
            </a:r>
            <a:r>
              <a:rPr sz="1200" spc="-90"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spc="-10" dirty="0">
                <a:solidFill>
                  <a:srgbClr val="A15D0D"/>
                </a:solidFill>
                <a:latin typeface="Calibri"/>
                <a:cs typeface="Calibri"/>
              </a:rPr>
              <a:t>mandatory</a:t>
            </a:r>
            <a:r>
              <a:rPr sz="1200" spc="-75" dirty="0">
                <a:solidFill>
                  <a:srgbClr val="A15D0D"/>
                </a:solidFill>
                <a:latin typeface="Calibri"/>
                <a:cs typeface="Calibri"/>
              </a:rPr>
              <a:t> </a:t>
            </a:r>
            <a:r>
              <a:rPr sz="1200" dirty="0">
                <a:solidFill>
                  <a:srgbClr val="A15D0D"/>
                </a:solidFill>
                <a:latin typeface="Calibri"/>
                <a:cs typeface="Calibri"/>
              </a:rPr>
              <a:t>if</a:t>
            </a:r>
            <a:r>
              <a:rPr sz="1200" spc="-20" dirty="0">
                <a:solidFill>
                  <a:srgbClr val="A15D0D"/>
                </a:solidFill>
                <a:latin typeface="Calibri"/>
                <a:cs typeface="Calibri"/>
              </a:rPr>
              <a:t> ‘Total</a:t>
            </a:r>
            <a:r>
              <a:rPr sz="1200" spc="-65" dirty="0">
                <a:solidFill>
                  <a:srgbClr val="A15D0D"/>
                </a:solidFill>
                <a:latin typeface="Calibri"/>
                <a:cs typeface="Calibri"/>
              </a:rPr>
              <a:t> </a:t>
            </a:r>
            <a:r>
              <a:rPr sz="1200" spc="-10" dirty="0">
                <a:solidFill>
                  <a:srgbClr val="A15D0D"/>
                </a:solidFill>
                <a:latin typeface="Calibri"/>
                <a:cs typeface="Calibri"/>
              </a:rPr>
              <a:t>Income</a:t>
            </a:r>
            <a:r>
              <a:rPr sz="1200" spc="-60" dirty="0">
                <a:solidFill>
                  <a:srgbClr val="A15D0D"/>
                </a:solidFill>
                <a:latin typeface="Calibri"/>
                <a:cs typeface="Calibri"/>
              </a:rPr>
              <a:t> </a:t>
            </a:r>
            <a:r>
              <a:rPr sz="1200" spc="-40" dirty="0">
                <a:solidFill>
                  <a:srgbClr val="A15D0D"/>
                </a:solidFill>
                <a:latin typeface="Calibri"/>
                <a:cs typeface="Calibri"/>
              </a:rPr>
              <a:t>Tax</a:t>
            </a:r>
            <a:r>
              <a:rPr sz="1200" spc="10" dirty="0">
                <a:solidFill>
                  <a:srgbClr val="A15D0D"/>
                </a:solidFill>
                <a:latin typeface="Calibri"/>
                <a:cs typeface="Calibri"/>
              </a:rPr>
              <a:t> </a:t>
            </a:r>
            <a:r>
              <a:rPr sz="1200" dirty="0">
                <a:solidFill>
                  <a:srgbClr val="A15D0D"/>
                </a:solidFill>
                <a:latin typeface="Calibri"/>
                <a:cs typeface="Calibri"/>
              </a:rPr>
              <a:t>Deducted</a:t>
            </a:r>
            <a:r>
              <a:rPr sz="1200" spc="10" dirty="0">
                <a:solidFill>
                  <a:srgbClr val="A15D0D"/>
                </a:solidFill>
                <a:latin typeface="Calibri"/>
                <a:cs typeface="Calibri"/>
              </a:rPr>
              <a:t> </a:t>
            </a:r>
            <a:r>
              <a:rPr sz="1200" spc="-20" dirty="0">
                <a:solidFill>
                  <a:srgbClr val="A15D0D"/>
                </a:solidFill>
                <a:latin typeface="Calibri"/>
                <a:cs typeface="Calibri"/>
              </a:rPr>
              <a:t>at</a:t>
            </a:r>
            <a:r>
              <a:rPr sz="1200" spc="-60" dirty="0">
                <a:solidFill>
                  <a:srgbClr val="A15D0D"/>
                </a:solidFill>
                <a:latin typeface="Calibri"/>
                <a:cs typeface="Calibri"/>
              </a:rPr>
              <a:t> </a:t>
            </a:r>
            <a:r>
              <a:rPr sz="1200" spc="-10" dirty="0">
                <a:solidFill>
                  <a:srgbClr val="A15D0D"/>
                </a:solidFill>
                <a:latin typeface="Calibri"/>
                <a:cs typeface="Calibri"/>
              </a:rPr>
              <a:t>Source’</a:t>
            </a:r>
            <a:r>
              <a:rPr sz="1200" spc="-60"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spc="-10" dirty="0">
                <a:solidFill>
                  <a:srgbClr val="A15D0D"/>
                </a:solidFill>
                <a:latin typeface="Calibri"/>
                <a:cs typeface="Calibri"/>
              </a:rPr>
              <a:t>greater</a:t>
            </a:r>
            <a:r>
              <a:rPr sz="1200" spc="-95" dirty="0">
                <a:solidFill>
                  <a:srgbClr val="A15D0D"/>
                </a:solidFill>
                <a:latin typeface="Calibri"/>
                <a:cs typeface="Calibri"/>
              </a:rPr>
              <a:t> </a:t>
            </a:r>
            <a:r>
              <a:rPr sz="1200" spc="-10" dirty="0">
                <a:solidFill>
                  <a:srgbClr val="A15D0D"/>
                </a:solidFill>
                <a:latin typeface="Calibri"/>
                <a:cs typeface="Calibri"/>
              </a:rPr>
              <a:t>than</a:t>
            </a:r>
            <a:r>
              <a:rPr sz="1200" spc="-70" dirty="0">
                <a:solidFill>
                  <a:srgbClr val="A15D0D"/>
                </a:solidFill>
                <a:latin typeface="Calibri"/>
                <a:cs typeface="Calibri"/>
              </a:rPr>
              <a:t> </a:t>
            </a:r>
            <a:r>
              <a:rPr sz="1200" spc="-10" dirty="0">
                <a:solidFill>
                  <a:srgbClr val="A15D0D"/>
                </a:solidFill>
                <a:latin typeface="Calibri"/>
                <a:cs typeface="Calibri"/>
              </a:rPr>
              <a:t>zero</a:t>
            </a:r>
            <a:r>
              <a:rPr sz="1200" spc="-35" dirty="0">
                <a:solidFill>
                  <a:srgbClr val="A15D0D"/>
                </a:solidFill>
                <a:latin typeface="Calibri"/>
                <a:cs typeface="Calibri"/>
              </a:rPr>
              <a:t> </a:t>
            </a:r>
            <a:r>
              <a:rPr sz="1200" spc="-10" dirty="0">
                <a:solidFill>
                  <a:srgbClr val="A15D0D"/>
                </a:solidFill>
                <a:latin typeface="Calibri"/>
                <a:cs typeface="Calibri"/>
              </a:rPr>
              <a:t>(0.00).</a:t>
            </a:r>
            <a:r>
              <a:rPr sz="1200" spc="-85" dirty="0">
                <a:solidFill>
                  <a:srgbClr val="A15D0D"/>
                </a:solidFill>
                <a:latin typeface="Calibri"/>
                <a:cs typeface="Calibri"/>
              </a:rPr>
              <a:t> </a:t>
            </a:r>
            <a:r>
              <a:rPr sz="1200" dirty="0">
                <a:solidFill>
                  <a:srgbClr val="A15D0D"/>
                </a:solidFill>
                <a:latin typeface="Calibri"/>
                <a:cs typeface="Calibri"/>
              </a:rPr>
              <a:t>No</a:t>
            </a:r>
            <a:r>
              <a:rPr sz="1200" spc="5" dirty="0">
                <a:solidFill>
                  <a:srgbClr val="A15D0D"/>
                </a:solidFill>
                <a:latin typeface="Calibri"/>
                <a:cs typeface="Calibri"/>
              </a:rPr>
              <a:t> </a:t>
            </a:r>
            <a:r>
              <a:rPr sz="1200" spc="-20" dirty="0">
                <a:solidFill>
                  <a:srgbClr val="A15D0D"/>
                </a:solidFill>
                <a:latin typeface="Calibri"/>
                <a:cs typeface="Calibri"/>
              </a:rPr>
              <a:t>value</a:t>
            </a:r>
            <a:r>
              <a:rPr sz="1200" spc="-25" dirty="0">
                <a:solidFill>
                  <a:srgbClr val="A15D0D"/>
                </a:solidFill>
                <a:latin typeface="Calibri"/>
                <a:cs typeface="Calibri"/>
              </a:rPr>
              <a:t> </a:t>
            </a:r>
            <a:r>
              <a:rPr sz="1200" spc="-10" dirty="0">
                <a:solidFill>
                  <a:srgbClr val="A15D0D"/>
                </a:solidFill>
                <a:latin typeface="Calibri"/>
                <a:cs typeface="Calibri"/>
              </a:rPr>
              <a:t>needs</a:t>
            </a:r>
            <a:r>
              <a:rPr sz="1200" spc="-35" dirty="0">
                <a:solidFill>
                  <a:srgbClr val="A15D0D"/>
                </a:solidFill>
                <a:latin typeface="Calibri"/>
                <a:cs typeface="Calibri"/>
              </a:rPr>
              <a:t> </a:t>
            </a:r>
            <a:r>
              <a:rPr sz="1200" dirty="0">
                <a:solidFill>
                  <a:srgbClr val="A15D0D"/>
                </a:solidFill>
                <a:latin typeface="Calibri"/>
                <a:cs typeface="Calibri"/>
              </a:rPr>
              <a:t>to </a:t>
            </a:r>
            <a:r>
              <a:rPr sz="1200" spc="-25" dirty="0">
                <a:solidFill>
                  <a:srgbClr val="A15D0D"/>
                </a:solidFill>
                <a:latin typeface="Calibri"/>
                <a:cs typeface="Calibri"/>
              </a:rPr>
              <a:t>be</a:t>
            </a:r>
            <a:endParaRPr sz="1200">
              <a:latin typeface="Calibri"/>
              <a:cs typeface="Calibri"/>
            </a:endParaRPr>
          </a:p>
          <a:p>
            <a:pPr marL="308610">
              <a:lnSpc>
                <a:spcPct val="100000"/>
              </a:lnSpc>
            </a:pPr>
            <a:r>
              <a:rPr sz="1200" spc="-10" dirty="0">
                <a:solidFill>
                  <a:srgbClr val="A15D0D"/>
                </a:solidFill>
                <a:latin typeface="Calibri"/>
                <a:cs typeface="Calibri"/>
              </a:rPr>
              <a:t>specified</a:t>
            </a:r>
            <a:r>
              <a:rPr sz="1200" spc="-85" dirty="0">
                <a:solidFill>
                  <a:srgbClr val="A15D0D"/>
                </a:solidFill>
                <a:latin typeface="Calibri"/>
                <a:cs typeface="Calibri"/>
              </a:rPr>
              <a:t> </a:t>
            </a:r>
            <a:r>
              <a:rPr sz="1200" dirty="0">
                <a:solidFill>
                  <a:srgbClr val="A15D0D"/>
                </a:solidFill>
                <a:latin typeface="Calibri"/>
                <a:cs typeface="Calibri"/>
              </a:rPr>
              <a:t>if</a:t>
            </a:r>
            <a:r>
              <a:rPr sz="1200" spc="225" dirty="0">
                <a:solidFill>
                  <a:srgbClr val="A15D0D"/>
                </a:solidFill>
                <a:latin typeface="Calibri"/>
                <a:cs typeface="Calibri"/>
              </a:rPr>
              <a:t> </a:t>
            </a:r>
            <a:r>
              <a:rPr sz="1200" spc="-25" dirty="0">
                <a:solidFill>
                  <a:srgbClr val="A15D0D"/>
                </a:solidFill>
                <a:latin typeface="Calibri"/>
                <a:cs typeface="Calibri"/>
              </a:rPr>
              <a:t>'Total</a:t>
            </a:r>
            <a:r>
              <a:rPr sz="1200" spc="-35" dirty="0">
                <a:solidFill>
                  <a:srgbClr val="A15D0D"/>
                </a:solidFill>
                <a:latin typeface="Calibri"/>
                <a:cs typeface="Calibri"/>
              </a:rPr>
              <a:t> </a:t>
            </a:r>
            <a:r>
              <a:rPr sz="1200" spc="-10" dirty="0">
                <a:solidFill>
                  <a:srgbClr val="A15D0D"/>
                </a:solidFill>
                <a:latin typeface="Calibri"/>
                <a:cs typeface="Calibri"/>
              </a:rPr>
              <a:t>Income</a:t>
            </a:r>
            <a:r>
              <a:rPr sz="1200" spc="-35" dirty="0">
                <a:solidFill>
                  <a:srgbClr val="A15D0D"/>
                </a:solidFill>
                <a:latin typeface="Calibri"/>
                <a:cs typeface="Calibri"/>
              </a:rPr>
              <a:t> </a:t>
            </a:r>
            <a:r>
              <a:rPr sz="1200" spc="-40" dirty="0">
                <a:solidFill>
                  <a:srgbClr val="A15D0D"/>
                </a:solidFill>
                <a:latin typeface="Calibri"/>
                <a:cs typeface="Calibri"/>
              </a:rPr>
              <a:t>Tax</a:t>
            </a:r>
            <a:r>
              <a:rPr sz="1200" spc="-10" dirty="0">
                <a:solidFill>
                  <a:srgbClr val="A15D0D"/>
                </a:solidFill>
                <a:latin typeface="Calibri"/>
                <a:cs typeface="Calibri"/>
              </a:rPr>
              <a:t> </a:t>
            </a:r>
            <a:r>
              <a:rPr sz="1200" dirty="0">
                <a:solidFill>
                  <a:srgbClr val="A15D0D"/>
                </a:solidFill>
                <a:latin typeface="Calibri"/>
                <a:cs typeface="Calibri"/>
              </a:rPr>
              <a:t>Deducted</a:t>
            </a:r>
            <a:r>
              <a:rPr sz="1200" spc="-30" dirty="0">
                <a:solidFill>
                  <a:srgbClr val="A15D0D"/>
                </a:solidFill>
                <a:latin typeface="Calibri"/>
                <a:cs typeface="Calibri"/>
              </a:rPr>
              <a:t> </a:t>
            </a:r>
            <a:r>
              <a:rPr sz="1200" dirty="0">
                <a:solidFill>
                  <a:srgbClr val="A15D0D"/>
                </a:solidFill>
                <a:latin typeface="Calibri"/>
                <a:cs typeface="Calibri"/>
              </a:rPr>
              <a:t>at</a:t>
            </a:r>
            <a:r>
              <a:rPr sz="1200" spc="-15" dirty="0">
                <a:solidFill>
                  <a:srgbClr val="A15D0D"/>
                </a:solidFill>
                <a:latin typeface="Calibri"/>
                <a:cs typeface="Calibri"/>
              </a:rPr>
              <a:t> </a:t>
            </a:r>
            <a:r>
              <a:rPr sz="1200" dirty="0">
                <a:solidFill>
                  <a:srgbClr val="A15D0D"/>
                </a:solidFill>
                <a:latin typeface="Calibri"/>
                <a:cs typeface="Calibri"/>
              </a:rPr>
              <a:t>Source'</a:t>
            </a:r>
            <a:r>
              <a:rPr sz="1200" spc="-30" dirty="0">
                <a:solidFill>
                  <a:srgbClr val="A15D0D"/>
                </a:solidFill>
                <a:latin typeface="Calibri"/>
                <a:cs typeface="Calibri"/>
              </a:rPr>
              <a:t> </a:t>
            </a:r>
            <a:r>
              <a:rPr sz="1200" dirty="0">
                <a:solidFill>
                  <a:srgbClr val="A15D0D"/>
                </a:solidFill>
                <a:latin typeface="Calibri"/>
                <a:cs typeface="Calibri"/>
              </a:rPr>
              <a:t>is</a:t>
            </a:r>
            <a:r>
              <a:rPr sz="1200" spc="-25" dirty="0">
                <a:solidFill>
                  <a:srgbClr val="A15D0D"/>
                </a:solidFill>
                <a:latin typeface="Calibri"/>
                <a:cs typeface="Calibri"/>
              </a:rPr>
              <a:t> </a:t>
            </a:r>
            <a:r>
              <a:rPr sz="1200" spc="-10" dirty="0">
                <a:solidFill>
                  <a:srgbClr val="A15D0D"/>
                </a:solidFill>
                <a:latin typeface="Calibri"/>
                <a:cs typeface="Calibri"/>
              </a:rPr>
              <a:t>Zero(0.00).</a:t>
            </a:r>
            <a:endParaRPr sz="1200">
              <a:latin typeface="Calibri"/>
              <a:cs typeface="Calibri"/>
            </a:endParaRPr>
          </a:p>
          <a:p>
            <a:pPr marL="308610" marR="323215" indent="-228600">
              <a:lnSpc>
                <a:spcPct val="100000"/>
              </a:lnSpc>
              <a:spcBef>
                <a:spcPts val="5"/>
              </a:spcBef>
              <a:buAutoNum type="arabicPeriod" startAt="4"/>
              <a:tabLst>
                <a:tab pos="308610" algn="l"/>
              </a:tabLst>
            </a:pPr>
            <a:r>
              <a:rPr sz="1200" spc="-10" dirty="0">
                <a:solidFill>
                  <a:srgbClr val="A15D0D"/>
                </a:solidFill>
                <a:latin typeface="Calibri"/>
                <a:cs typeface="Calibri"/>
              </a:rPr>
              <a:t>Date</a:t>
            </a:r>
            <a:r>
              <a:rPr sz="1200" spc="-45" dirty="0">
                <a:solidFill>
                  <a:srgbClr val="A15D0D"/>
                </a:solidFill>
                <a:latin typeface="Calibri"/>
                <a:cs typeface="Calibri"/>
              </a:rPr>
              <a:t> </a:t>
            </a:r>
            <a:r>
              <a:rPr sz="1200" dirty="0">
                <a:solidFill>
                  <a:srgbClr val="A15D0D"/>
                </a:solidFill>
                <a:latin typeface="Calibri"/>
                <a:cs typeface="Calibri"/>
              </a:rPr>
              <a:t>of</a:t>
            </a:r>
            <a:r>
              <a:rPr sz="1200" spc="-30" dirty="0">
                <a:solidFill>
                  <a:srgbClr val="A15D0D"/>
                </a:solidFill>
                <a:latin typeface="Calibri"/>
                <a:cs typeface="Calibri"/>
              </a:rPr>
              <a:t> </a:t>
            </a:r>
            <a:r>
              <a:rPr sz="1200" spc="-10" dirty="0">
                <a:solidFill>
                  <a:srgbClr val="A15D0D"/>
                </a:solidFill>
                <a:latin typeface="Calibri"/>
                <a:cs typeface="Calibri"/>
              </a:rPr>
              <a:t>deduction</a:t>
            </a:r>
            <a:r>
              <a:rPr sz="1200" spc="-90" dirty="0">
                <a:solidFill>
                  <a:srgbClr val="A15D0D"/>
                </a:solidFill>
                <a:latin typeface="Calibri"/>
                <a:cs typeface="Calibri"/>
              </a:rPr>
              <a:t> </a:t>
            </a:r>
            <a:r>
              <a:rPr sz="1200" dirty="0">
                <a:solidFill>
                  <a:srgbClr val="A15D0D"/>
                </a:solidFill>
                <a:latin typeface="Calibri"/>
                <a:cs typeface="Calibri"/>
              </a:rPr>
              <a:t>in</a:t>
            </a:r>
            <a:r>
              <a:rPr sz="1200" spc="-5" dirty="0">
                <a:solidFill>
                  <a:srgbClr val="A15D0D"/>
                </a:solidFill>
                <a:latin typeface="Calibri"/>
                <a:cs typeface="Calibri"/>
              </a:rPr>
              <a:t> </a:t>
            </a:r>
            <a:r>
              <a:rPr sz="1200" spc="-10" dirty="0">
                <a:solidFill>
                  <a:srgbClr val="A15D0D"/>
                </a:solidFill>
                <a:latin typeface="Calibri"/>
                <a:cs typeface="Calibri"/>
              </a:rPr>
              <a:t>deductee</a:t>
            </a:r>
            <a:r>
              <a:rPr sz="1200" spc="-80" dirty="0">
                <a:solidFill>
                  <a:srgbClr val="A15D0D"/>
                </a:solidFill>
                <a:latin typeface="Calibri"/>
                <a:cs typeface="Calibri"/>
              </a:rPr>
              <a:t> </a:t>
            </a:r>
            <a:r>
              <a:rPr sz="1200" spc="-10" dirty="0">
                <a:solidFill>
                  <a:srgbClr val="A15D0D"/>
                </a:solidFill>
                <a:latin typeface="Calibri"/>
                <a:cs typeface="Calibri"/>
              </a:rPr>
              <a:t>record</a:t>
            </a:r>
            <a:r>
              <a:rPr sz="1200" spc="-80" dirty="0">
                <a:solidFill>
                  <a:srgbClr val="A15D0D"/>
                </a:solidFill>
                <a:latin typeface="Calibri"/>
                <a:cs typeface="Calibri"/>
              </a:rPr>
              <a:t> </a:t>
            </a:r>
            <a:r>
              <a:rPr sz="1200" spc="-10" dirty="0">
                <a:solidFill>
                  <a:srgbClr val="A15D0D"/>
                </a:solidFill>
                <a:latin typeface="Calibri"/>
                <a:cs typeface="Calibri"/>
              </a:rPr>
              <a:t>should</a:t>
            </a:r>
            <a:r>
              <a:rPr sz="1200" spc="-55" dirty="0">
                <a:solidFill>
                  <a:srgbClr val="A15D0D"/>
                </a:solidFill>
                <a:latin typeface="Calibri"/>
                <a:cs typeface="Calibri"/>
              </a:rPr>
              <a:t> </a:t>
            </a:r>
            <a:r>
              <a:rPr sz="1200" dirty="0">
                <a:solidFill>
                  <a:srgbClr val="A15D0D"/>
                </a:solidFill>
                <a:latin typeface="Calibri"/>
                <a:cs typeface="Calibri"/>
              </a:rPr>
              <a:t>not</a:t>
            </a:r>
            <a:r>
              <a:rPr sz="1200" spc="-15" dirty="0">
                <a:solidFill>
                  <a:srgbClr val="A15D0D"/>
                </a:solidFill>
                <a:latin typeface="Calibri"/>
                <a:cs typeface="Calibri"/>
              </a:rPr>
              <a:t> </a:t>
            </a:r>
            <a:r>
              <a:rPr sz="1200" dirty="0">
                <a:solidFill>
                  <a:srgbClr val="A15D0D"/>
                </a:solidFill>
                <a:latin typeface="Calibri"/>
                <a:cs typeface="Calibri"/>
              </a:rPr>
              <a:t>be</a:t>
            </a:r>
            <a:r>
              <a:rPr sz="1200" spc="-10" dirty="0">
                <a:solidFill>
                  <a:srgbClr val="A15D0D"/>
                </a:solidFill>
                <a:latin typeface="Calibri"/>
                <a:cs typeface="Calibri"/>
              </a:rPr>
              <a:t> </a:t>
            </a:r>
            <a:r>
              <a:rPr sz="1200" dirty="0">
                <a:solidFill>
                  <a:srgbClr val="A15D0D"/>
                </a:solidFill>
                <a:latin typeface="Calibri"/>
                <a:cs typeface="Calibri"/>
              </a:rPr>
              <a:t>less</a:t>
            </a:r>
            <a:r>
              <a:rPr sz="1200" spc="-20" dirty="0">
                <a:solidFill>
                  <a:srgbClr val="A15D0D"/>
                </a:solidFill>
                <a:latin typeface="Calibri"/>
                <a:cs typeface="Calibri"/>
              </a:rPr>
              <a:t> </a:t>
            </a:r>
            <a:r>
              <a:rPr sz="1200" dirty="0">
                <a:solidFill>
                  <a:srgbClr val="A15D0D"/>
                </a:solidFill>
                <a:latin typeface="Calibri"/>
                <a:cs typeface="Calibri"/>
              </a:rPr>
              <a:t>than</a:t>
            </a:r>
            <a:r>
              <a:rPr sz="1200" spc="-20" dirty="0">
                <a:solidFill>
                  <a:srgbClr val="A15D0D"/>
                </a:solidFill>
                <a:latin typeface="Calibri"/>
                <a:cs typeface="Calibri"/>
              </a:rPr>
              <a:t> </a:t>
            </a:r>
            <a:r>
              <a:rPr sz="1200" dirty="0">
                <a:solidFill>
                  <a:srgbClr val="A15D0D"/>
                </a:solidFill>
                <a:latin typeface="Calibri"/>
                <a:cs typeface="Calibri"/>
              </a:rPr>
              <a:t>the</a:t>
            </a:r>
            <a:r>
              <a:rPr sz="1200" spc="-20" dirty="0">
                <a:solidFill>
                  <a:srgbClr val="A15D0D"/>
                </a:solidFill>
                <a:latin typeface="Calibri"/>
                <a:cs typeface="Calibri"/>
              </a:rPr>
              <a:t> </a:t>
            </a:r>
            <a:r>
              <a:rPr sz="1200" spc="-10" dirty="0">
                <a:solidFill>
                  <a:srgbClr val="A15D0D"/>
                </a:solidFill>
                <a:latin typeface="Calibri"/>
                <a:cs typeface="Calibri"/>
              </a:rPr>
              <a:t>current</a:t>
            </a:r>
            <a:r>
              <a:rPr sz="1200" spc="-75" dirty="0">
                <a:solidFill>
                  <a:srgbClr val="A15D0D"/>
                </a:solidFill>
                <a:latin typeface="Calibri"/>
                <a:cs typeface="Calibri"/>
              </a:rPr>
              <a:t> </a:t>
            </a:r>
            <a:r>
              <a:rPr sz="1200" spc="-30" dirty="0">
                <a:solidFill>
                  <a:srgbClr val="A15D0D"/>
                </a:solidFill>
                <a:latin typeface="Calibri"/>
                <a:cs typeface="Calibri"/>
              </a:rPr>
              <a:t>quarter.</a:t>
            </a:r>
            <a:r>
              <a:rPr sz="1200" spc="-90" dirty="0">
                <a:solidFill>
                  <a:srgbClr val="A15D0D"/>
                </a:solidFill>
                <a:latin typeface="Calibri"/>
                <a:cs typeface="Calibri"/>
              </a:rPr>
              <a:t> </a:t>
            </a:r>
            <a:r>
              <a:rPr sz="1200" dirty="0">
                <a:solidFill>
                  <a:srgbClr val="A15D0D"/>
                </a:solidFill>
                <a:latin typeface="Calibri"/>
                <a:cs typeface="Calibri"/>
              </a:rPr>
              <a:t>For</a:t>
            </a:r>
            <a:r>
              <a:rPr sz="1200" spc="-10" dirty="0">
                <a:solidFill>
                  <a:srgbClr val="A15D0D"/>
                </a:solidFill>
                <a:latin typeface="Calibri"/>
                <a:cs typeface="Calibri"/>
              </a:rPr>
              <a:t> instance,</a:t>
            </a:r>
            <a:r>
              <a:rPr sz="1200" spc="-55" dirty="0">
                <a:solidFill>
                  <a:srgbClr val="A15D0D"/>
                </a:solidFill>
                <a:latin typeface="Calibri"/>
                <a:cs typeface="Calibri"/>
              </a:rPr>
              <a:t> </a:t>
            </a:r>
            <a:r>
              <a:rPr sz="1200" dirty="0">
                <a:solidFill>
                  <a:srgbClr val="A15D0D"/>
                </a:solidFill>
                <a:latin typeface="Calibri"/>
                <a:cs typeface="Calibri"/>
              </a:rPr>
              <a:t>if</a:t>
            </a:r>
            <a:r>
              <a:rPr sz="1200" spc="-15" dirty="0">
                <a:solidFill>
                  <a:srgbClr val="A15D0D"/>
                </a:solidFill>
                <a:latin typeface="Calibri"/>
                <a:cs typeface="Calibri"/>
              </a:rPr>
              <a:t> </a:t>
            </a:r>
            <a:r>
              <a:rPr sz="1200" dirty="0">
                <a:solidFill>
                  <a:srgbClr val="A15D0D"/>
                </a:solidFill>
                <a:latin typeface="Calibri"/>
                <a:cs typeface="Calibri"/>
              </a:rPr>
              <a:t>the</a:t>
            </a:r>
            <a:r>
              <a:rPr sz="1200" spc="-20" dirty="0">
                <a:solidFill>
                  <a:srgbClr val="A15D0D"/>
                </a:solidFill>
                <a:latin typeface="Calibri"/>
                <a:cs typeface="Calibri"/>
              </a:rPr>
              <a:t> statement</a:t>
            </a:r>
            <a:r>
              <a:rPr sz="1200" spc="-90" dirty="0">
                <a:solidFill>
                  <a:srgbClr val="A15D0D"/>
                </a:solidFill>
                <a:latin typeface="Calibri"/>
                <a:cs typeface="Calibri"/>
              </a:rPr>
              <a:t> </a:t>
            </a:r>
            <a:r>
              <a:rPr sz="1200" spc="-10" dirty="0">
                <a:solidFill>
                  <a:srgbClr val="A15D0D"/>
                </a:solidFill>
                <a:latin typeface="Calibri"/>
                <a:cs typeface="Calibri"/>
              </a:rPr>
              <a:t>pertains</a:t>
            </a:r>
            <a:r>
              <a:rPr sz="1200" spc="-65"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dirty="0">
                <a:solidFill>
                  <a:srgbClr val="A15D0D"/>
                </a:solidFill>
                <a:latin typeface="Calibri"/>
                <a:cs typeface="Calibri"/>
              </a:rPr>
              <a:t>Q3</a:t>
            </a:r>
            <a:r>
              <a:rPr sz="1200" spc="25" dirty="0">
                <a:solidFill>
                  <a:srgbClr val="A15D0D"/>
                </a:solidFill>
                <a:latin typeface="Calibri"/>
                <a:cs typeface="Calibri"/>
              </a:rPr>
              <a:t> </a:t>
            </a:r>
            <a:r>
              <a:rPr sz="1200" spc="-25" dirty="0">
                <a:solidFill>
                  <a:srgbClr val="A15D0D"/>
                </a:solidFill>
                <a:latin typeface="Calibri"/>
                <a:cs typeface="Calibri"/>
              </a:rPr>
              <a:t>of </a:t>
            </a:r>
            <a:r>
              <a:rPr sz="1200" dirty="0">
                <a:solidFill>
                  <a:srgbClr val="A15D0D"/>
                </a:solidFill>
                <a:latin typeface="Calibri"/>
                <a:cs typeface="Calibri"/>
              </a:rPr>
              <a:t>FY</a:t>
            </a:r>
            <a:r>
              <a:rPr sz="1200" spc="10" dirty="0">
                <a:solidFill>
                  <a:srgbClr val="A15D0D"/>
                </a:solidFill>
                <a:latin typeface="Calibri"/>
                <a:cs typeface="Calibri"/>
              </a:rPr>
              <a:t> </a:t>
            </a:r>
            <a:r>
              <a:rPr sz="1200" spc="-10" dirty="0">
                <a:solidFill>
                  <a:srgbClr val="A15D0D"/>
                </a:solidFill>
                <a:latin typeface="Calibri"/>
                <a:cs typeface="Calibri"/>
              </a:rPr>
              <a:t>2013-</a:t>
            </a:r>
            <a:r>
              <a:rPr sz="1200" dirty="0">
                <a:solidFill>
                  <a:srgbClr val="A15D0D"/>
                </a:solidFill>
                <a:latin typeface="Calibri"/>
                <a:cs typeface="Calibri"/>
              </a:rPr>
              <a:t>14,</a:t>
            </a:r>
            <a:r>
              <a:rPr sz="1200" spc="-45" dirty="0">
                <a:solidFill>
                  <a:srgbClr val="A15D0D"/>
                </a:solidFill>
                <a:latin typeface="Calibri"/>
                <a:cs typeface="Calibri"/>
              </a:rPr>
              <a:t> </a:t>
            </a:r>
            <a:r>
              <a:rPr sz="1200" dirty="0">
                <a:solidFill>
                  <a:srgbClr val="A15D0D"/>
                </a:solidFill>
                <a:latin typeface="Calibri"/>
                <a:cs typeface="Calibri"/>
              </a:rPr>
              <a:t>then</a:t>
            </a:r>
            <a:r>
              <a:rPr sz="1200" spc="-40" dirty="0">
                <a:solidFill>
                  <a:srgbClr val="A15D0D"/>
                </a:solidFill>
                <a:latin typeface="Calibri"/>
                <a:cs typeface="Calibri"/>
              </a:rPr>
              <a:t> </a:t>
            </a:r>
            <a:r>
              <a:rPr sz="1200" dirty="0">
                <a:solidFill>
                  <a:srgbClr val="A15D0D"/>
                </a:solidFill>
                <a:latin typeface="Calibri"/>
                <a:cs typeface="Calibri"/>
              </a:rPr>
              <a:t>date</a:t>
            </a:r>
            <a:r>
              <a:rPr sz="1200" spc="-30" dirty="0">
                <a:solidFill>
                  <a:srgbClr val="A15D0D"/>
                </a:solidFill>
                <a:latin typeface="Calibri"/>
                <a:cs typeface="Calibri"/>
              </a:rPr>
              <a:t> </a:t>
            </a:r>
            <a:r>
              <a:rPr sz="1200" dirty="0">
                <a:solidFill>
                  <a:srgbClr val="A15D0D"/>
                </a:solidFill>
                <a:latin typeface="Calibri"/>
                <a:cs typeface="Calibri"/>
              </a:rPr>
              <a:t>of</a:t>
            </a:r>
            <a:r>
              <a:rPr sz="1200" spc="-25" dirty="0">
                <a:solidFill>
                  <a:srgbClr val="A15D0D"/>
                </a:solidFill>
                <a:latin typeface="Calibri"/>
                <a:cs typeface="Calibri"/>
              </a:rPr>
              <a:t> </a:t>
            </a:r>
            <a:r>
              <a:rPr sz="1200" spc="-10" dirty="0">
                <a:solidFill>
                  <a:srgbClr val="A15D0D"/>
                </a:solidFill>
                <a:latin typeface="Calibri"/>
                <a:cs typeface="Calibri"/>
              </a:rPr>
              <a:t>deduction</a:t>
            </a:r>
            <a:r>
              <a:rPr sz="1200" spc="-95" dirty="0">
                <a:solidFill>
                  <a:srgbClr val="A15D0D"/>
                </a:solidFill>
                <a:latin typeface="Calibri"/>
                <a:cs typeface="Calibri"/>
              </a:rPr>
              <a:t> </a:t>
            </a:r>
            <a:r>
              <a:rPr sz="1200" dirty="0">
                <a:solidFill>
                  <a:srgbClr val="A15D0D"/>
                </a:solidFill>
                <a:latin typeface="Calibri"/>
                <a:cs typeface="Calibri"/>
              </a:rPr>
              <a:t>should</a:t>
            </a:r>
            <a:r>
              <a:rPr sz="1200" spc="-35" dirty="0">
                <a:solidFill>
                  <a:srgbClr val="A15D0D"/>
                </a:solidFill>
                <a:latin typeface="Calibri"/>
                <a:cs typeface="Calibri"/>
              </a:rPr>
              <a:t> </a:t>
            </a:r>
            <a:r>
              <a:rPr sz="1200" spc="-10" dirty="0">
                <a:solidFill>
                  <a:srgbClr val="A15D0D"/>
                </a:solidFill>
                <a:latin typeface="Calibri"/>
                <a:cs typeface="Calibri"/>
              </a:rPr>
              <a:t>not</a:t>
            </a:r>
            <a:r>
              <a:rPr sz="1200" spc="-70" dirty="0">
                <a:solidFill>
                  <a:srgbClr val="A15D0D"/>
                </a:solidFill>
                <a:latin typeface="Calibri"/>
                <a:cs typeface="Calibri"/>
              </a:rPr>
              <a:t> </a:t>
            </a:r>
            <a:r>
              <a:rPr sz="1200" dirty="0">
                <a:solidFill>
                  <a:srgbClr val="A15D0D"/>
                </a:solidFill>
                <a:latin typeface="Calibri"/>
                <a:cs typeface="Calibri"/>
              </a:rPr>
              <a:t>be</a:t>
            </a:r>
            <a:r>
              <a:rPr sz="1200" spc="-30" dirty="0">
                <a:solidFill>
                  <a:srgbClr val="A15D0D"/>
                </a:solidFill>
                <a:latin typeface="Calibri"/>
                <a:cs typeface="Calibri"/>
              </a:rPr>
              <a:t> </a:t>
            </a:r>
            <a:r>
              <a:rPr sz="1200" spc="-10" dirty="0">
                <a:solidFill>
                  <a:srgbClr val="A15D0D"/>
                </a:solidFill>
                <a:latin typeface="Calibri"/>
                <a:cs typeface="Calibri"/>
              </a:rPr>
              <a:t>lower</a:t>
            </a:r>
            <a:r>
              <a:rPr sz="1200" spc="-35" dirty="0">
                <a:solidFill>
                  <a:srgbClr val="A15D0D"/>
                </a:solidFill>
                <a:latin typeface="Calibri"/>
                <a:cs typeface="Calibri"/>
              </a:rPr>
              <a:t> </a:t>
            </a:r>
            <a:r>
              <a:rPr sz="1200" spc="-10" dirty="0">
                <a:solidFill>
                  <a:srgbClr val="A15D0D"/>
                </a:solidFill>
                <a:latin typeface="Calibri"/>
                <a:cs typeface="Calibri"/>
              </a:rPr>
              <a:t>than</a:t>
            </a:r>
            <a:r>
              <a:rPr sz="1200" spc="-110" dirty="0">
                <a:solidFill>
                  <a:srgbClr val="A15D0D"/>
                </a:solidFill>
                <a:latin typeface="Calibri"/>
                <a:cs typeface="Calibri"/>
              </a:rPr>
              <a:t> </a:t>
            </a:r>
            <a:r>
              <a:rPr sz="1200" spc="-10" dirty="0">
                <a:solidFill>
                  <a:srgbClr val="A15D0D"/>
                </a:solidFill>
                <a:latin typeface="Calibri"/>
                <a:cs typeface="Calibri"/>
              </a:rPr>
              <a:t>01/10/2013.</a:t>
            </a:r>
            <a:endParaRPr sz="1200">
              <a:latin typeface="Calibri"/>
              <a:cs typeface="Calibri"/>
            </a:endParaRPr>
          </a:p>
          <a:p>
            <a:pPr marL="309245" indent="-229235">
              <a:lnSpc>
                <a:spcPct val="100000"/>
              </a:lnSpc>
              <a:buAutoNum type="arabicPeriod" startAt="4"/>
              <a:tabLst>
                <a:tab pos="309245" algn="l"/>
              </a:tabLst>
            </a:pPr>
            <a:r>
              <a:rPr sz="1200" spc="-20" dirty="0">
                <a:solidFill>
                  <a:srgbClr val="A15D0D"/>
                </a:solidFill>
                <a:latin typeface="Calibri"/>
                <a:cs typeface="Calibri"/>
              </a:rPr>
              <a:t>Value</a:t>
            </a:r>
            <a:r>
              <a:rPr sz="1200" spc="-50" dirty="0">
                <a:solidFill>
                  <a:srgbClr val="A15D0D"/>
                </a:solidFill>
                <a:latin typeface="Calibri"/>
                <a:cs typeface="Calibri"/>
              </a:rPr>
              <a:t> </a:t>
            </a:r>
            <a:r>
              <a:rPr sz="1200" dirty="0">
                <a:solidFill>
                  <a:srgbClr val="A15D0D"/>
                </a:solidFill>
                <a:latin typeface="Calibri"/>
                <a:cs typeface="Calibri"/>
              </a:rPr>
              <a:t>to</a:t>
            </a:r>
            <a:r>
              <a:rPr sz="1200" spc="229" dirty="0">
                <a:solidFill>
                  <a:srgbClr val="A15D0D"/>
                </a:solidFill>
                <a:latin typeface="Calibri"/>
                <a:cs typeface="Calibri"/>
              </a:rPr>
              <a:t> </a:t>
            </a:r>
            <a:r>
              <a:rPr sz="1200" dirty="0">
                <a:solidFill>
                  <a:srgbClr val="A15D0D"/>
                </a:solidFill>
                <a:latin typeface="Calibri"/>
                <a:cs typeface="Calibri"/>
              </a:rPr>
              <a:t>be</a:t>
            </a:r>
            <a:r>
              <a:rPr sz="1200" spc="-40" dirty="0">
                <a:solidFill>
                  <a:srgbClr val="A15D0D"/>
                </a:solidFill>
                <a:latin typeface="Calibri"/>
                <a:cs typeface="Calibri"/>
              </a:rPr>
              <a:t> </a:t>
            </a:r>
            <a:r>
              <a:rPr sz="1200" spc="-10" dirty="0">
                <a:solidFill>
                  <a:srgbClr val="A15D0D"/>
                </a:solidFill>
                <a:latin typeface="Calibri"/>
                <a:cs typeface="Calibri"/>
              </a:rPr>
              <a:t>mentioned</a:t>
            </a:r>
            <a:r>
              <a:rPr sz="1200" spc="-60" dirty="0">
                <a:solidFill>
                  <a:srgbClr val="A15D0D"/>
                </a:solidFill>
                <a:latin typeface="Calibri"/>
                <a:cs typeface="Calibri"/>
              </a:rPr>
              <a:t> </a:t>
            </a:r>
            <a:r>
              <a:rPr sz="1200" dirty="0">
                <a:solidFill>
                  <a:srgbClr val="A15D0D"/>
                </a:solidFill>
                <a:latin typeface="Calibri"/>
                <a:cs typeface="Calibri"/>
              </a:rPr>
              <a:t>for</a:t>
            </a:r>
            <a:r>
              <a:rPr sz="1200" spc="-40" dirty="0">
                <a:solidFill>
                  <a:srgbClr val="A15D0D"/>
                </a:solidFill>
                <a:latin typeface="Calibri"/>
                <a:cs typeface="Calibri"/>
              </a:rPr>
              <a:t> </a:t>
            </a:r>
            <a:r>
              <a:rPr sz="1200" dirty="0">
                <a:solidFill>
                  <a:srgbClr val="A15D0D"/>
                </a:solidFill>
                <a:latin typeface="Calibri"/>
                <a:cs typeface="Calibri"/>
              </a:rPr>
              <a:t>statements</a:t>
            </a:r>
            <a:r>
              <a:rPr sz="1200" spc="210" dirty="0">
                <a:solidFill>
                  <a:srgbClr val="A15D0D"/>
                </a:solidFill>
                <a:latin typeface="Calibri"/>
                <a:cs typeface="Calibri"/>
              </a:rPr>
              <a:t> </a:t>
            </a:r>
            <a:r>
              <a:rPr sz="1200" spc="-10" dirty="0">
                <a:solidFill>
                  <a:srgbClr val="A15D0D"/>
                </a:solidFill>
                <a:latin typeface="Calibri"/>
                <a:cs typeface="Calibri"/>
              </a:rPr>
              <a:t>pertaining</a:t>
            </a:r>
            <a:r>
              <a:rPr sz="1200" spc="-55" dirty="0">
                <a:solidFill>
                  <a:srgbClr val="A15D0D"/>
                </a:solidFill>
                <a:latin typeface="Calibri"/>
                <a:cs typeface="Calibri"/>
              </a:rPr>
              <a:t> </a:t>
            </a:r>
            <a:r>
              <a:rPr sz="1200" dirty="0">
                <a:solidFill>
                  <a:srgbClr val="A15D0D"/>
                </a:solidFill>
                <a:latin typeface="Calibri"/>
                <a:cs typeface="Calibri"/>
              </a:rPr>
              <a:t>to</a:t>
            </a:r>
            <a:r>
              <a:rPr sz="1200" spc="-30" dirty="0">
                <a:solidFill>
                  <a:srgbClr val="A15D0D"/>
                </a:solidFill>
                <a:latin typeface="Calibri"/>
                <a:cs typeface="Calibri"/>
              </a:rPr>
              <a:t> </a:t>
            </a:r>
            <a:r>
              <a:rPr sz="1200" dirty="0">
                <a:solidFill>
                  <a:srgbClr val="A15D0D"/>
                </a:solidFill>
                <a:latin typeface="Calibri"/>
                <a:cs typeface="Calibri"/>
              </a:rPr>
              <a:t>FY</a:t>
            </a:r>
            <a:r>
              <a:rPr sz="1200" spc="-35" dirty="0">
                <a:solidFill>
                  <a:srgbClr val="A15D0D"/>
                </a:solidFill>
                <a:latin typeface="Calibri"/>
                <a:cs typeface="Calibri"/>
              </a:rPr>
              <a:t> </a:t>
            </a:r>
            <a:r>
              <a:rPr sz="1200" dirty="0">
                <a:solidFill>
                  <a:srgbClr val="A15D0D"/>
                </a:solidFill>
                <a:latin typeface="Calibri"/>
                <a:cs typeface="Calibri"/>
              </a:rPr>
              <a:t>2013-14</a:t>
            </a:r>
            <a:r>
              <a:rPr sz="1200" spc="220"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p:txBody>
      </p:sp>
      <p:sp>
        <p:nvSpPr>
          <p:cNvPr id="15" name="object 15"/>
          <p:cNvSpPr txBox="1"/>
          <p:nvPr/>
        </p:nvSpPr>
        <p:spPr>
          <a:xfrm>
            <a:off x="448970" y="2703957"/>
            <a:ext cx="1503680" cy="666750"/>
          </a:xfrm>
          <a:prstGeom prst="rect">
            <a:avLst/>
          </a:prstGeom>
        </p:spPr>
        <p:txBody>
          <a:bodyPr vert="horz" wrap="square" lIns="0" tIns="13335" rIns="0" bIns="0" rtlCol="0">
            <a:spAutoFit/>
          </a:bodyPr>
          <a:lstStyle/>
          <a:p>
            <a:pPr marR="5080" algn="just">
              <a:lnSpc>
                <a:spcPct val="100000"/>
              </a:lnSpc>
              <a:spcBef>
                <a:spcPts val="105"/>
              </a:spcBef>
            </a:pPr>
            <a:r>
              <a:rPr sz="1400" spc="-10" dirty="0">
                <a:latin typeface="Calibri"/>
                <a:cs typeface="Calibri"/>
              </a:rPr>
              <a:t>Mention</a:t>
            </a:r>
            <a:r>
              <a:rPr sz="1400" spc="-60"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date</a:t>
            </a:r>
            <a:r>
              <a:rPr sz="1400" spc="235" dirty="0">
                <a:latin typeface="Calibri"/>
                <a:cs typeface="Calibri"/>
              </a:rPr>
              <a:t> </a:t>
            </a:r>
            <a:r>
              <a:rPr sz="1400" spc="-25" dirty="0">
                <a:latin typeface="Calibri"/>
                <a:cs typeface="Calibri"/>
              </a:rPr>
              <a:t>of </a:t>
            </a:r>
            <a:r>
              <a:rPr sz="1400" dirty="0">
                <a:latin typeface="Calibri"/>
                <a:cs typeface="Calibri"/>
              </a:rPr>
              <a:t>tax</a:t>
            </a:r>
            <a:r>
              <a:rPr sz="1400" spc="-80" dirty="0">
                <a:latin typeface="Calibri"/>
                <a:cs typeface="Calibri"/>
              </a:rPr>
              <a:t> </a:t>
            </a:r>
            <a:r>
              <a:rPr sz="1400" dirty="0">
                <a:latin typeface="Calibri"/>
                <a:cs typeface="Calibri"/>
              </a:rPr>
              <a:t>deducted.</a:t>
            </a:r>
            <a:r>
              <a:rPr sz="1400" spc="185" dirty="0">
                <a:latin typeface="Calibri"/>
                <a:cs typeface="Calibri"/>
              </a:rPr>
              <a:t> </a:t>
            </a:r>
            <a:r>
              <a:rPr sz="1400" spc="-20" dirty="0">
                <a:latin typeface="Calibri"/>
                <a:cs typeface="Calibri"/>
              </a:rPr>
              <a:t>Refer </a:t>
            </a:r>
            <a:r>
              <a:rPr sz="1400" spc="-10" dirty="0">
                <a:latin typeface="Calibri"/>
                <a:cs typeface="Calibri"/>
              </a:rPr>
              <a:t>note</a:t>
            </a:r>
            <a:r>
              <a:rPr sz="1400" spc="-65" dirty="0">
                <a:latin typeface="Calibri"/>
                <a:cs typeface="Calibri"/>
              </a:rPr>
              <a:t> </a:t>
            </a:r>
            <a:r>
              <a:rPr sz="1400" dirty="0">
                <a:latin typeface="Calibri"/>
                <a:cs typeface="Calibri"/>
              </a:rPr>
              <a:t>2</a:t>
            </a:r>
            <a:r>
              <a:rPr sz="1400" spc="-30" dirty="0">
                <a:latin typeface="Calibri"/>
                <a:cs typeface="Calibri"/>
              </a:rPr>
              <a:t> </a:t>
            </a:r>
            <a:r>
              <a:rPr sz="1400" spc="-10" dirty="0">
                <a:latin typeface="Calibri"/>
                <a:cs typeface="Calibri"/>
              </a:rPr>
              <a:t>and</a:t>
            </a:r>
            <a:r>
              <a:rPr sz="1400" spc="-155" dirty="0">
                <a:latin typeface="Calibri"/>
                <a:cs typeface="Calibri"/>
              </a:rPr>
              <a:t> </a:t>
            </a:r>
            <a:r>
              <a:rPr sz="1400" dirty="0">
                <a:latin typeface="Calibri"/>
                <a:cs typeface="Calibri"/>
              </a:rPr>
              <a:t>3</a:t>
            </a:r>
            <a:r>
              <a:rPr sz="1400" spc="280" dirty="0">
                <a:latin typeface="Calibri"/>
                <a:cs typeface="Calibri"/>
              </a:rPr>
              <a:t> </a:t>
            </a:r>
            <a:r>
              <a:rPr sz="1400" spc="-20" dirty="0">
                <a:latin typeface="Calibri"/>
                <a:cs typeface="Calibri"/>
              </a:rPr>
              <a:t>below</a:t>
            </a:r>
            <a:endParaRPr sz="1400">
              <a:latin typeface="Calibri"/>
              <a:cs typeface="Calibri"/>
            </a:endParaRPr>
          </a:p>
        </p:txBody>
      </p:sp>
      <p:sp>
        <p:nvSpPr>
          <p:cNvPr id="16" name="object 16"/>
          <p:cNvSpPr txBox="1"/>
          <p:nvPr/>
        </p:nvSpPr>
        <p:spPr>
          <a:xfrm>
            <a:off x="2397251" y="2902966"/>
            <a:ext cx="1449070" cy="666750"/>
          </a:xfrm>
          <a:prstGeom prst="rect">
            <a:avLst/>
          </a:prstGeom>
        </p:spPr>
        <p:txBody>
          <a:bodyPr vert="horz" wrap="square" lIns="0" tIns="13335" rIns="0" bIns="0" rtlCol="0">
            <a:spAutoFit/>
          </a:bodyPr>
          <a:lstStyle/>
          <a:p>
            <a:pPr marR="5080">
              <a:lnSpc>
                <a:spcPct val="100000"/>
              </a:lnSpc>
              <a:spcBef>
                <a:spcPts val="105"/>
              </a:spcBef>
            </a:pPr>
            <a:r>
              <a:rPr sz="1400" dirty="0">
                <a:latin typeface="Calibri"/>
                <a:cs typeface="Calibri"/>
              </a:rPr>
              <a:t>Only</a:t>
            </a:r>
            <a:r>
              <a:rPr sz="1400" spc="-20" dirty="0">
                <a:latin typeface="Calibri"/>
                <a:cs typeface="Calibri"/>
              </a:rPr>
              <a:t> </a:t>
            </a:r>
            <a:r>
              <a:rPr sz="1400" dirty="0">
                <a:latin typeface="Calibri"/>
                <a:cs typeface="Calibri"/>
              </a:rPr>
              <a:t>select</a:t>
            </a:r>
            <a:r>
              <a:rPr sz="1400" spc="229" dirty="0">
                <a:latin typeface="Calibri"/>
                <a:cs typeface="Calibri"/>
              </a:rPr>
              <a:t> </a:t>
            </a:r>
            <a:r>
              <a:rPr sz="1400" spc="-10" dirty="0">
                <a:latin typeface="Calibri"/>
                <a:cs typeface="Calibri"/>
              </a:rPr>
              <a:t>value</a:t>
            </a:r>
            <a:r>
              <a:rPr sz="1400" spc="-40" dirty="0">
                <a:latin typeface="Calibri"/>
                <a:cs typeface="Calibri"/>
              </a:rPr>
              <a:t> </a:t>
            </a:r>
            <a:r>
              <a:rPr sz="1400" spc="-25" dirty="0">
                <a:latin typeface="Calibri"/>
                <a:cs typeface="Calibri"/>
              </a:rPr>
              <a:t>if </a:t>
            </a:r>
            <a:r>
              <a:rPr sz="1400" spc="-10" dirty="0">
                <a:latin typeface="Calibri"/>
                <a:cs typeface="Calibri"/>
              </a:rPr>
              <a:t>applicable</a:t>
            </a:r>
            <a:r>
              <a:rPr sz="1400" spc="-45" dirty="0">
                <a:latin typeface="Calibri"/>
                <a:cs typeface="Calibri"/>
              </a:rPr>
              <a:t> </a:t>
            </a:r>
            <a:r>
              <a:rPr sz="1400" dirty="0">
                <a:latin typeface="Calibri"/>
                <a:cs typeface="Calibri"/>
              </a:rPr>
              <a:t>else</a:t>
            </a:r>
            <a:r>
              <a:rPr sz="1400" spc="-40" dirty="0">
                <a:latin typeface="Calibri"/>
                <a:cs typeface="Calibri"/>
              </a:rPr>
              <a:t> </a:t>
            </a:r>
            <a:r>
              <a:rPr sz="1400" spc="-25" dirty="0">
                <a:latin typeface="Calibri"/>
                <a:cs typeface="Calibri"/>
              </a:rPr>
              <a:t>no </a:t>
            </a:r>
            <a:r>
              <a:rPr sz="1400" spc="-10" dirty="0">
                <a:latin typeface="Calibri"/>
                <a:cs typeface="Calibri"/>
              </a:rPr>
              <a:t>value</a:t>
            </a:r>
            <a:r>
              <a:rPr sz="1400" spc="-4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be</a:t>
            </a:r>
            <a:r>
              <a:rPr sz="1400" spc="-40" dirty="0">
                <a:latin typeface="Calibri"/>
                <a:cs typeface="Calibri"/>
              </a:rPr>
              <a:t> </a:t>
            </a:r>
            <a:r>
              <a:rPr sz="1400" spc="-10" dirty="0">
                <a:latin typeface="Calibri"/>
                <a:cs typeface="Calibri"/>
              </a:rPr>
              <a:t>selected</a:t>
            </a:r>
            <a:endParaRPr sz="1400">
              <a:latin typeface="Calibri"/>
              <a:cs typeface="Calibri"/>
            </a:endParaRPr>
          </a:p>
        </p:txBody>
      </p:sp>
      <p:grpSp>
        <p:nvGrpSpPr>
          <p:cNvPr id="17" name="object 17"/>
          <p:cNvGrpSpPr/>
          <p:nvPr/>
        </p:nvGrpSpPr>
        <p:grpSpPr>
          <a:xfrm>
            <a:off x="4158805" y="1731073"/>
            <a:ext cx="1800225" cy="1699895"/>
            <a:chOff x="4158805" y="1731073"/>
            <a:chExt cx="1800225" cy="1699895"/>
          </a:xfrm>
        </p:grpSpPr>
        <p:sp>
          <p:nvSpPr>
            <p:cNvPr id="18" name="object 18"/>
            <p:cNvSpPr/>
            <p:nvPr/>
          </p:nvSpPr>
          <p:spPr>
            <a:xfrm>
              <a:off x="4163567" y="1735835"/>
              <a:ext cx="1788795" cy="1690370"/>
            </a:xfrm>
            <a:custGeom>
              <a:avLst/>
              <a:gdLst/>
              <a:ahLst/>
              <a:cxnLst/>
              <a:rect l="l" t="t" r="r" b="b"/>
              <a:pathLst>
                <a:path w="1788795" h="1690370">
                  <a:moveTo>
                    <a:pt x="1788795" y="0"/>
                  </a:moveTo>
                  <a:lnTo>
                    <a:pt x="916178" y="1080262"/>
                  </a:lnTo>
                  <a:lnTo>
                    <a:pt x="139700" y="1080262"/>
                  </a:lnTo>
                  <a:lnTo>
                    <a:pt x="85217" y="1088263"/>
                  </a:lnTo>
                  <a:lnTo>
                    <a:pt x="40894" y="1109979"/>
                  </a:lnTo>
                  <a:lnTo>
                    <a:pt x="11049" y="1142364"/>
                  </a:lnTo>
                  <a:lnTo>
                    <a:pt x="0" y="1181862"/>
                  </a:lnTo>
                  <a:lnTo>
                    <a:pt x="0" y="1588515"/>
                  </a:lnTo>
                  <a:lnTo>
                    <a:pt x="11049" y="1628013"/>
                  </a:lnTo>
                  <a:lnTo>
                    <a:pt x="40894" y="1660398"/>
                  </a:lnTo>
                  <a:lnTo>
                    <a:pt x="85217" y="1682114"/>
                  </a:lnTo>
                  <a:lnTo>
                    <a:pt x="139700" y="1690115"/>
                  </a:lnTo>
                  <a:lnTo>
                    <a:pt x="1431036" y="1690115"/>
                  </a:lnTo>
                  <a:lnTo>
                    <a:pt x="1485392" y="1682114"/>
                  </a:lnTo>
                  <a:lnTo>
                    <a:pt x="1529842" y="1660398"/>
                  </a:lnTo>
                  <a:lnTo>
                    <a:pt x="1559687" y="1628013"/>
                  </a:lnTo>
                  <a:lnTo>
                    <a:pt x="1570609" y="1588515"/>
                  </a:lnTo>
                  <a:lnTo>
                    <a:pt x="1570609" y="1181862"/>
                  </a:lnTo>
                  <a:lnTo>
                    <a:pt x="1559687" y="1142364"/>
                  </a:lnTo>
                  <a:lnTo>
                    <a:pt x="1529842" y="1109979"/>
                  </a:lnTo>
                  <a:lnTo>
                    <a:pt x="1485392" y="1088263"/>
                  </a:lnTo>
                  <a:lnTo>
                    <a:pt x="1431036" y="1080262"/>
                  </a:lnTo>
                  <a:lnTo>
                    <a:pt x="1308989" y="1080262"/>
                  </a:lnTo>
                  <a:lnTo>
                    <a:pt x="1788795" y="0"/>
                  </a:lnTo>
                  <a:close/>
                </a:path>
              </a:pathLst>
            </a:custGeom>
            <a:solidFill>
              <a:srgbClr val="F3B46C"/>
            </a:solidFill>
          </p:spPr>
          <p:txBody>
            <a:bodyPr wrap="square" lIns="0" tIns="0" rIns="0" bIns="0" rtlCol="0"/>
            <a:lstStyle/>
            <a:p>
              <a:endParaRPr/>
            </a:p>
          </p:txBody>
        </p:sp>
        <p:sp>
          <p:nvSpPr>
            <p:cNvPr id="19" name="object 19"/>
            <p:cNvSpPr/>
            <p:nvPr/>
          </p:nvSpPr>
          <p:spPr>
            <a:xfrm>
              <a:off x="4163567" y="1735835"/>
              <a:ext cx="1788795" cy="1690370"/>
            </a:xfrm>
            <a:custGeom>
              <a:avLst/>
              <a:gdLst/>
              <a:ahLst/>
              <a:cxnLst/>
              <a:rect l="l" t="t" r="r" b="b"/>
              <a:pathLst>
                <a:path w="1788795" h="1690370">
                  <a:moveTo>
                    <a:pt x="1788795" y="0"/>
                  </a:moveTo>
                  <a:lnTo>
                    <a:pt x="916178" y="1080262"/>
                  </a:lnTo>
                  <a:lnTo>
                    <a:pt x="139700" y="1080262"/>
                  </a:lnTo>
                  <a:lnTo>
                    <a:pt x="85217" y="1088263"/>
                  </a:lnTo>
                  <a:lnTo>
                    <a:pt x="40894" y="1109979"/>
                  </a:lnTo>
                  <a:lnTo>
                    <a:pt x="11049" y="1142364"/>
                  </a:lnTo>
                  <a:lnTo>
                    <a:pt x="0" y="1181862"/>
                  </a:lnTo>
                  <a:lnTo>
                    <a:pt x="0" y="1588515"/>
                  </a:lnTo>
                  <a:lnTo>
                    <a:pt x="11049" y="1628013"/>
                  </a:lnTo>
                  <a:lnTo>
                    <a:pt x="40894" y="1660398"/>
                  </a:lnTo>
                  <a:lnTo>
                    <a:pt x="85217" y="1682114"/>
                  </a:lnTo>
                  <a:lnTo>
                    <a:pt x="139700" y="1690115"/>
                  </a:lnTo>
                  <a:lnTo>
                    <a:pt x="1431036" y="1690115"/>
                  </a:lnTo>
                  <a:lnTo>
                    <a:pt x="1485392" y="1682114"/>
                  </a:lnTo>
                  <a:lnTo>
                    <a:pt x="1529842" y="1660398"/>
                  </a:lnTo>
                  <a:lnTo>
                    <a:pt x="1559687" y="1628013"/>
                  </a:lnTo>
                  <a:lnTo>
                    <a:pt x="1570609" y="1588515"/>
                  </a:lnTo>
                  <a:lnTo>
                    <a:pt x="1570609" y="1181862"/>
                  </a:lnTo>
                  <a:lnTo>
                    <a:pt x="1559687" y="1142364"/>
                  </a:lnTo>
                  <a:lnTo>
                    <a:pt x="1529842" y="1109979"/>
                  </a:lnTo>
                  <a:lnTo>
                    <a:pt x="1485392" y="1088263"/>
                  </a:lnTo>
                  <a:lnTo>
                    <a:pt x="1431036" y="1080262"/>
                  </a:lnTo>
                  <a:lnTo>
                    <a:pt x="1308989" y="1080262"/>
                  </a:lnTo>
                  <a:lnTo>
                    <a:pt x="1788795" y="0"/>
                  </a:lnTo>
                  <a:close/>
                </a:path>
              </a:pathLst>
            </a:custGeom>
            <a:ln w="9144">
              <a:solidFill>
                <a:srgbClr val="000000"/>
              </a:solidFill>
            </a:ln>
          </p:spPr>
          <p:txBody>
            <a:bodyPr wrap="square" lIns="0" tIns="0" rIns="0" bIns="0" rtlCol="0"/>
            <a:lstStyle/>
            <a:p>
              <a:endParaRPr/>
            </a:p>
          </p:txBody>
        </p:sp>
        <p:sp>
          <p:nvSpPr>
            <p:cNvPr id="20" name="object 20"/>
            <p:cNvSpPr/>
            <p:nvPr/>
          </p:nvSpPr>
          <p:spPr>
            <a:xfrm>
              <a:off x="4165091" y="1735835"/>
              <a:ext cx="1788795" cy="1690370"/>
            </a:xfrm>
            <a:custGeom>
              <a:avLst/>
              <a:gdLst/>
              <a:ahLst/>
              <a:cxnLst/>
              <a:rect l="l" t="t" r="r" b="b"/>
              <a:pathLst>
                <a:path w="1788795" h="1690370">
                  <a:moveTo>
                    <a:pt x="1788795" y="0"/>
                  </a:moveTo>
                  <a:lnTo>
                    <a:pt x="916178" y="1080262"/>
                  </a:lnTo>
                  <a:lnTo>
                    <a:pt x="139700" y="1080262"/>
                  </a:lnTo>
                  <a:lnTo>
                    <a:pt x="85217" y="1088263"/>
                  </a:lnTo>
                  <a:lnTo>
                    <a:pt x="40894" y="1109979"/>
                  </a:lnTo>
                  <a:lnTo>
                    <a:pt x="11049" y="1142364"/>
                  </a:lnTo>
                  <a:lnTo>
                    <a:pt x="0" y="1181862"/>
                  </a:lnTo>
                  <a:lnTo>
                    <a:pt x="0" y="1588515"/>
                  </a:lnTo>
                  <a:lnTo>
                    <a:pt x="11049" y="1628013"/>
                  </a:lnTo>
                  <a:lnTo>
                    <a:pt x="40894" y="1660398"/>
                  </a:lnTo>
                  <a:lnTo>
                    <a:pt x="85217" y="1682114"/>
                  </a:lnTo>
                  <a:lnTo>
                    <a:pt x="139700" y="1690115"/>
                  </a:lnTo>
                  <a:lnTo>
                    <a:pt x="1431036" y="1690115"/>
                  </a:lnTo>
                  <a:lnTo>
                    <a:pt x="1485392" y="1682114"/>
                  </a:lnTo>
                  <a:lnTo>
                    <a:pt x="1529842" y="1660398"/>
                  </a:lnTo>
                  <a:lnTo>
                    <a:pt x="1559687" y="1628013"/>
                  </a:lnTo>
                  <a:lnTo>
                    <a:pt x="1570609" y="1588515"/>
                  </a:lnTo>
                  <a:lnTo>
                    <a:pt x="1570609" y="1181862"/>
                  </a:lnTo>
                  <a:lnTo>
                    <a:pt x="1559687" y="1142364"/>
                  </a:lnTo>
                  <a:lnTo>
                    <a:pt x="1529842" y="1109979"/>
                  </a:lnTo>
                  <a:lnTo>
                    <a:pt x="1485392" y="1088263"/>
                  </a:lnTo>
                  <a:lnTo>
                    <a:pt x="1431036" y="1080262"/>
                  </a:lnTo>
                  <a:lnTo>
                    <a:pt x="1308989" y="1080262"/>
                  </a:lnTo>
                  <a:lnTo>
                    <a:pt x="1788795" y="0"/>
                  </a:lnTo>
                  <a:close/>
                </a:path>
              </a:pathLst>
            </a:custGeom>
            <a:solidFill>
              <a:srgbClr val="F3B46C"/>
            </a:solidFill>
          </p:spPr>
          <p:txBody>
            <a:bodyPr wrap="square" lIns="0" tIns="0" rIns="0" bIns="0" rtlCol="0"/>
            <a:lstStyle/>
            <a:p>
              <a:endParaRPr/>
            </a:p>
          </p:txBody>
        </p:sp>
        <p:sp>
          <p:nvSpPr>
            <p:cNvPr id="21" name="object 21"/>
            <p:cNvSpPr/>
            <p:nvPr/>
          </p:nvSpPr>
          <p:spPr>
            <a:xfrm>
              <a:off x="4165091" y="1735835"/>
              <a:ext cx="1788795" cy="1690370"/>
            </a:xfrm>
            <a:custGeom>
              <a:avLst/>
              <a:gdLst/>
              <a:ahLst/>
              <a:cxnLst/>
              <a:rect l="l" t="t" r="r" b="b"/>
              <a:pathLst>
                <a:path w="1788795" h="1690370">
                  <a:moveTo>
                    <a:pt x="0" y="1181862"/>
                  </a:moveTo>
                  <a:lnTo>
                    <a:pt x="11049" y="1142364"/>
                  </a:lnTo>
                  <a:lnTo>
                    <a:pt x="40894" y="1109979"/>
                  </a:lnTo>
                  <a:lnTo>
                    <a:pt x="85217" y="1088263"/>
                  </a:lnTo>
                  <a:lnTo>
                    <a:pt x="139700" y="1080262"/>
                  </a:lnTo>
                  <a:lnTo>
                    <a:pt x="916178" y="1080262"/>
                  </a:lnTo>
                  <a:lnTo>
                    <a:pt x="1788795" y="0"/>
                  </a:lnTo>
                  <a:lnTo>
                    <a:pt x="1308989" y="1080262"/>
                  </a:lnTo>
                  <a:lnTo>
                    <a:pt x="1431036" y="1080262"/>
                  </a:lnTo>
                  <a:lnTo>
                    <a:pt x="1485392" y="1088263"/>
                  </a:lnTo>
                  <a:lnTo>
                    <a:pt x="1529842" y="1109979"/>
                  </a:lnTo>
                  <a:lnTo>
                    <a:pt x="1559687" y="1142364"/>
                  </a:lnTo>
                  <a:lnTo>
                    <a:pt x="1570609" y="1181862"/>
                  </a:lnTo>
                  <a:lnTo>
                    <a:pt x="1570609" y="1334262"/>
                  </a:lnTo>
                  <a:lnTo>
                    <a:pt x="1570609" y="1588515"/>
                  </a:lnTo>
                  <a:lnTo>
                    <a:pt x="1559687" y="1628013"/>
                  </a:lnTo>
                  <a:lnTo>
                    <a:pt x="1529842" y="1660398"/>
                  </a:lnTo>
                  <a:lnTo>
                    <a:pt x="1485392" y="1682114"/>
                  </a:lnTo>
                  <a:lnTo>
                    <a:pt x="1431036" y="1690115"/>
                  </a:lnTo>
                  <a:lnTo>
                    <a:pt x="1308989" y="1690115"/>
                  </a:lnTo>
                  <a:lnTo>
                    <a:pt x="916178" y="1690115"/>
                  </a:lnTo>
                  <a:lnTo>
                    <a:pt x="139700" y="1690115"/>
                  </a:lnTo>
                  <a:lnTo>
                    <a:pt x="85217" y="1682114"/>
                  </a:lnTo>
                  <a:lnTo>
                    <a:pt x="40894" y="1660398"/>
                  </a:lnTo>
                  <a:lnTo>
                    <a:pt x="11049" y="1628013"/>
                  </a:lnTo>
                  <a:lnTo>
                    <a:pt x="0" y="1588515"/>
                  </a:lnTo>
                  <a:lnTo>
                    <a:pt x="0" y="1334262"/>
                  </a:lnTo>
                  <a:lnTo>
                    <a:pt x="0" y="1181862"/>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4214495" y="2902966"/>
            <a:ext cx="1443355" cy="453390"/>
          </a:xfrm>
          <a:prstGeom prst="rect">
            <a:avLst/>
          </a:prstGeom>
        </p:spPr>
        <p:txBody>
          <a:bodyPr vert="horz" wrap="square" lIns="0" tIns="13335" rIns="0" bIns="0" rtlCol="0">
            <a:spAutoFit/>
          </a:bodyPr>
          <a:lstStyle/>
          <a:p>
            <a:pPr marR="5080">
              <a:lnSpc>
                <a:spcPct val="100000"/>
              </a:lnSpc>
              <a:spcBef>
                <a:spcPts val="105"/>
              </a:spcBef>
            </a:pPr>
            <a:r>
              <a:rPr sz="1400" spc="-10" dirty="0">
                <a:latin typeface="Calibri"/>
                <a:cs typeface="Calibri"/>
              </a:rPr>
              <a:t>Mention</a:t>
            </a:r>
            <a:r>
              <a:rPr sz="1400" spc="-45" dirty="0">
                <a:latin typeface="Calibri"/>
                <a:cs typeface="Calibri"/>
              </a:rPr>
              <a:t> </a:t>
            </a:r>
            <a:r>
              <a:rPr sz="1400" spc="-10" dirty="0">
                <a:latin typeface="Calibri"/>
                <a:cs typeface="Calibri"/>
              </a:rPr>
              <a:t>rate</a:t>
            </a:r>
            <a:r>
              <a:rPr sz="1400" spc="-65" dirty="0">
                <a:latin typeface="Calibri"/>
                <a:cs typeface="Calibri"/>
              </a:rPr>
              <a:t> </a:t>
            </a:r>
            <a:r>
              <a:rPr sz="1400" spc="-25" dirty="0">
                <a:latin typeface="Calibri"/>
                <a:cs typeface="Calibri"/>
              </a:rPr>
              <a:t>at </a:t>
            </a:r>
            <a:r>
              <a:rPr sz="1400" spc="-10" dirty="0">
                <a:latin typeface="Calibri"/>
                <a:cs typeface="Calibri"/>
              </a:rPr>
              <a:t>which</a:t>
            </a:r>
            <a:r>
              <a:rPr sz="1400" spc="-45" dirty="0">
                <a:latin typeface="Calibri"/>
                <a:cs typeface="Calibri"/>
              </a:rPr>
              <a:t> </a:t>
            </a:r>
            <a:r>
              <a:rPr sz="1400" dirty="0">
                <a:latin typeface="Calibri"/>
                <a:cs typeface="Calibri"/>
              </a:rPr>
              <a:t>tax</a:t>
            </a:r>
            <a:r>
              <a:rPr sz="1400" spc="250" dirty="0">
                <a:latin typeface="Calibri"/>
                <a:cs typeface="Calibri"/>
              </a:rPr>
              <a:t> </a:t>
            </a:r>
            <a:r>
              <a:rPr sz="1400" spc="-20" dirty="0">
                <a:latin typeface="Calibri"/>
                <a:cs typeface="Calibri"/>
              </a:rPr>
              <a:t>deducted</a:t>
            </a:r>
            <a:endParaRPr sz="1400">
              <a:latin typeface="Calibri"/>
              <a:cs typeface="Calibri"/>
            </a:endParaRPr>
          </a:p>
        </p:txBody>
      </p:sp>
      <p:grpSp>
        <p:nvGrpSpPr>
          <p:cNvPr id="23" name="object 23"/>
          <p:cNvGrpSpPr/>
          <p:nvPr/>
        </p:nvGrpSpPr>
        <p:grpSpPr>
          <a:xfrm>
            <a:off x="6039611" y="1799844"/>
            <a:ext cx="2514600" cy="1666239"/>
            <a:chOff x="6039611" y="1799844"/>
            <a:chExt cx="2514600" cy="1666239"/>
          </a:xfrm>
        </p:grpSpPr>
        <p:sp>
          <p:nvSpPr>
            <p:cNvPr id="24" name="object 24"/>
            <p:cNvSpPr/>
            <p:nvPr/>
          </p:nvSpPr>
          <p:spPr>
            <a:xfrm>
              <a:off x="6044183" y="1804416"/>
              <a:ext cx="2504440" cy="1655445"/>
            </a:xfrm>
            <a:custGeom>
              <a:avLst/>
              <a:gdLst/>
              <a:ahLst/>
              <a:cxnLst/>
              <a:rect l="l" t="t" r="r" b="b"/>
              <a:pathLst>
                <a:path w="2504440" h="1655445">
                  <a:moveTo>
                    <a:pt x="1862582" y="0"/>
                  </a:moveTo>
                  <a:lnTo>
                    <a:pt x="1460626" y="687197"/>
                  </a:lnTo>
                  <a:lnTo>
                    <a:pt x="215391" y="687197"/>
                  </a:lnTo>
                  <a:lnTo>
                    <a:pt x="165988" y="691514"/>
                  </a:lnTo>
                  <a:lnTo>
                    <a:pt x="120650" y="703580"/>
                  </a:lnTo>
                  <a:lnTo>
                    <a:pt x="80644" y="722630"/>
                  </a:lnTo>
                  <a:lnTo>
                    <a:pt x="47243" y="747649"/>
                  </a:lnTo>
                  <a:lnTo>
                    <a:pt x="21970" y="777621"/>
                  </a:lnTo>
                  <a:lnTo>
                    <a:pt x="0" y="848487"/>
                  </a:lnTo>
                  <a:lnTo>
                    <a:pt x="0" y="1493774"/>
                  </a:lnTo>
                  <a:lnTo>
                    <a:pt x="21970" y="1564639"/>
                  </a:lnTo>
                  <a:lnTo>
                    <a:pt x="47243" y="1594739"/>
                  </a:lnTo>
                  <a:lnTo>
                    <a:pt x="80644" y="1619631"/>
                  </a:lnTo>
                  <a:lnTo>
                    <a:pt x="120650" y="1638681"/>
                  </a:lnTo>
                  <a:lnTo>
                    <a:pt x="165988" y="1650873"/>
                  </a:lnTo>
                  <a:lnTo>
                    <a:pt x="215391" y="1655064"/>
                  </a:lnTo>
                  <a:lnTo>
                    <a:pt x="2288540" y="1655064"/>
                  </a:lnTo>
                  <a:lnTo>
                    <a:pt x="2337942" y="1650873"/>
                  </a:lnTo>
                  <a:lnTo>
                    <a:pt x="2383282" y="1638681"/>
                  </a:lnTo>
                  <a:lnTo>
                    <a:pt x="2423287" y="1619631"/>
                  </a:lnTo>
                  <a:lnTo>
                    <a:pt x="2456688" y="1594739"/>
                  </a:lnTo>
                  <a:lnTo>
                    <a:pt x="2481961" y="1564639"/>
                  </a:lnTo>
                  <a:lnTo>
                    <a:pt x="2503932" y="1493774"/>
                  </a:lnTo>
                  <a:lnTo>
                    <a:pt x="2503932" y="848487"/>
                  </a:lnTo>
                  <a:lnTo>
                    <a:pt x="2481961" y="777621"/>
                  </a:lnTo>
                  <a:lnTo>
                    <a:pt x="2456688" y="747649"/>
                  </a:lnTo>
                  <a:lnTo>
                    <a:pt x="2423287" y="722630"/>
                  </a:lnTo>
                  <a:lnTo>
                    <a:pt x="2383282" y="703580"/>
                  </a:lnTo>
                  <a:lnTo>
                    <a:pt x="2337942" y="691514"/>
                  </a:lnTo>
                  <a:lnTo>
                    <a:pt x="2288540" y="687197"/>
                  </a:lnTo>
                  <a:lnTo>
                    <a:pt x="2086610" y="687197"/>
                  </a:lnTo>
                  <a:lnTo>
                    <a:pt x="1862582" y="0"/>
                  </a:lnTo>
                  <a:close/>
                </a:path>
              </a:pathLst>
            </a:custGeom>
            <a:solidFill>
              <a:srgbClr val="F3B46C"/>
            </a:solidFill>
          </p:spPr>
          <p:txBody>
            <a:bodyPr wrap="square" lIns="0" tIns="0" rIns="0" bIns="0" rtlCol="0"/>
            <a:lstStyle/>
            <a:p>
              <a:endParaRPr/>
            </a:p>
          </p:txBody>
        </p:sp>
        <p:sp>
          <p:nvSpPr>
            <p:cNvPr id="25" name="object 25"/>
            <p:cNvSpPr/>
            <p:nvPr/>
          </p:nvSpPr>
          <p:spPr>
            <a:xfrm>
              <a:off x="6044183" y="1804416"/>
              <a:ext cx="2504440" cy="1655445"/>
            </a:xfrm>
            <a:custGeom>
              <a:avLst/>
              <a:gdLst/>
              <a:ahLst/>
              <a:cxnLst/>
              <a:rect l="l" t="t" r="r" b="b"/>
              <a:pathLst>
                <a:path w="2504440" h="1655445">
                  <a:moveTo>
                    <a:pt x="2503932" y="848487"/>
                  </a:moveTo>
                  <a:lnTo>
                    <a:pt x="2481961" y="777621"/>
                  </a:lnTo>
                  <a:lnTo>
                    <a:pt x="2456688" y="747649"/>
                  </a:lnTo>
                  <a:lnTo>
                    <a:pt x="2423287" y="722630"/>
                  </a:lnTo>
                  <a:lnTo>
                    <a:pt x="2383282" y="703580"/>
                  </a:lnTo>
                  <a:lnTo>
                    <a:pt x="2337942" y="691514"/>
                  </a:lnTo>
                  <a:lnTo>
                    <a:pt x="2288540" y="687197"/>
                  </a:lnTo>
                  <a:lnTo>
                    <a:pt x="2086610" y="687197"/>
                  </a:lnTo>
                  <a:lnTo>
                    <a:pt x="1862582" y="0"/>
                  </a:lnTo>
                  <a:lnTo>
                    <a:pt x="1460626" y="687197"/>
                  </a:lnTo>
                  <a:lnTo>
                    <a:pt x="215391" y="687197"/>
                  </a:lnTo>
                  <a:lnTo>
                    <a:pt x="165988" y="691514"/>
                  </a:lnTo>
                  <a:lnTo>
                    <a:pt x="120650" y="703580"/>
                  </a:lnTo>
                  <a:lnTo>
                    <a:pt x="80644" y="722630"/>
                  </a:lnTo>
                  <a:lnTo>
                    <a:pt x="47243" y="747649"/>
                  </a:lnTo>
                  <a:lnTo>
                    <a:pt x="21970" y="777621"/>
                  </a:lnTo>
                  <a:lnTo>
                    <a:pt x="0" y="848487"/>
                  </a:lnTo>
                  <a:lnTo>
                    <a:pt x="0" y="1493774"/>
                  </a:lnTo>
                  <a:lnTo>
                    <a:pt x="21970" y="1564639"/>
                  </a:lnTo>
                  <a:lnTo>
                    <a:pt x="47243" y="1594739"/>
                  </a:lnTo>
                  <a:lnTo>
                    <a:pt x="80644" y="1619631"/>
                  </a:lnTo>
                  <a:lnTo>
                    <a:pt x="120650" y="1638681"/>
                  </a:lnTo>
                  <a:lnTo>
                    <a:pt x="165988" y="1650873"/>
                  </a:lnTo>
                  <a:lnTo>
                    <a:pt x="215391" y="1655064"/>
                  </a:lnTo>
                  <a:lnTo>
                    <a:pt x="2288540" y="1655064"/>
                  </a:lnTo>
                  <a:lnTo>
                    <a:pt x="2337942" y="1650873"/>
                  </a:lnTo>
                  <a:lnTo>
                    <a:pt x="2383282" y="1638681"/>
                  </a:lnTo>
                  <a:lnTo>
                    <a:pt x="2423287" y="1619631"/>
                  </a:lnTo>
                  <a:lnTo>
                    <a:pt x="2456688" y="1594739"/>
                  </a:lnTo>
                  <a:lnTo>
                    <a:pt x="2481961" y="1564639"/>
                  </a:lnTo>
                  <a:lnTo>
                    <a:pt x="2503932" y="1493774"/>
                  </a:lnTo>
                  <a:lnTo>
                    <a:pt x="2503932" y="848487"/>
                  </a:lnTo>
                  <a:close/>
                </a:path>
              </a:pathLst>
            </a:custGeom>
            <a:ln w="9144">
              <a:solidFill>
                <a:srgbClr val="000000"/>
              </a:solidFill>
            </a:ln>
          </p:spPr>
          <p:txBody>
            <a:bodyPr wrap="square" lIns="0" tIns="0" rIns="0" bIns="0" rtlCol="0"/>
            <a:lstStyle/>
            <a:p>
              <a:endParaRPr/>
            </a:p>
          </p:txBody>
        </p:sp>
        <p:sp>
          <p:nvSpPr>
            <p:cNvPr id="26" name="object 26"/>
            <p:cNvSpPr/>
            <p:nvPr/>
          </p:nvSpPr>
          <p:spPr>
            <a:xfrm>
              <a:off x="6045707" y="1804416"/>
              <a:ext cx="2504440" cy="1656714"/>
            </a:xfrm>
            <a:custGeom>
              <a:avLst/>
              <a:gdLst/>
              <a:ahLst/>
              <a:cxnLst/>
              <a:rect l="l" t="t" r="r" b="b"/>
              <a:pathLst>
                <a:path w="2504440" h="1656714">
                  <a:moveTo>
                    <a:pt x="1862582" y="0"/>
                  </a:moveTo>
                  <a:lnTo>
                    <a:pt x="1460626" y="687832"/>
                  </a:lnTo>
                  <a:lnTo>
                    <a:pt x="215391" y="687832"/>
                  </a:lnTo>
                  <a:lnTo>
                    <a:pt x="165988" y="692150"/>
                  </a:lnTo>
                  <a:lnTo>
                    <a:pt x="120650" y="704342"/>
                  </a:lnTo>
                  <a:lnTo>
                    <a:pt x="80644" y="723392"/>
                  </a:lnTo>
                  <a:lnTo>
                    <a:pt x="47243" y="748411"/>
                  </a:lnTo>
                  <a:lnTo>
                    <a:pt x="21970" y="778256"/>
                  </a:lnTo>
                  <a:lnTo>
                    <a:pt x="0" y="849376"/>
                  </a:lnTo>
                  <a:lnTo>
                    <a:pt x="0" y="1495171"/>
                  </a:lnTo>
                  <a:lnTo>
                    <a:pt x="21970" y="1566164"/>
                  </a:lnTo>
                  <a:lnTo>
                    <a:pt x="47243" y="1596136"/>
                  </a:lnTo>
                  <a:lnTo>
                    <a:pt x="80644" y="1621028"/>
                  </a:lnTo>
                  <a:lnTo>
                    <a:pt x="120650" y="1640205"/>
                  </a:lnTo>
                  <a:lnTo>
                    <a:pt x="165988" y="1652397"/>
                  </a:lnTo>
                  <a:lnTo>
                    <a:pt x="215391" y="1656588"/>
                  </a:lnTo>
                  <a:lnTo>
                    <a:pt x="2288540" y="1656588"/>
                  </a:lnTo>
                  <a:lnTo>
                    <a:pt x="2337942" y="1652397"/>
                  </a:lnTo>
                  <a:lnTo>
                    <a:pt x="2383282" y="1640205"/>
                  </a:lnTo>
                  <a:lnTo>
                    <a:pt x="2423287" y="1621028"/>
                  </a:lnTo>
                  <a:lnTo>
                    <a:pt x="2456688" y="1596136"/>
                  </a:lnTo>
                  <a:lnTo>
                    <a:pt x="2481961" y="1566164"/>
                  </a:lnTo>
                  <a:lnTo>
                    <a:pt x="2503932" y="1495171"/>
                  </a:lnTo>
                  <a:lnTo>
                    <a:pt x="2503932" y="849376"/>
                  </a:lnTo>
                  <a:lnTo>
                    <a:pt x="2481961" y="778256"/>
                  </a:lnTo>
                  <a:lnTo>
                    <a:pt x="2456688" y="748411"/>
                  </a:lnTo>
                  <a:lnTo>
                    <a:pt x="2423287" y="723392"/>
                  </a:lnTo>
                  <a:lnTo>
                    <a:pt x="2383282" y="704342"/>
                  </a:lnTo>
                  <a:lnTo>
                    <a:pt x="2337942" y="692150"/>
                  </a:lnTo>
                  <a:lnTo>
                    <a:pt x="2288540" y="687832"/>
                  </a:lnTo>
                  <a:lnTo>
                    <a:pt x="2086610" y="687832"/>
                  </a:lnTo>
                  <a:lnTo>
                    <a:pt x="1862582" y="0"/>
                  </a:lnTo>
                  <a:close/>
                </a:path>
              </a:pathLst>
            </a:custGeom>
            <a:solidFill>
              <a:srgbClr val="F3B46C"/>
            </a:solidFill>
          </p:spPr>
          <p:txBody>
            <a:bodyPr wrap="square" lIns="0" tIns="0" rIns="0" bIns="0" rtlCol="0"/>
            <a:lstStyle/>
            <a:p>
              <a:endParaRPr/>
            </a:p>
          </p:txBody>
        </p:sp>
        <p:sp>
          <p:nvSpPr>
            <p:cNvPr id="27" name="object 27"/>
            <p:cNvSpPr/>
            <p:nvPr/>
          </p:nvSpPr>
          <p:spPr>
            <a:xfrm>
              <a:off x="6045707" y="1804416"/>
              <a:ext cx="2504440" cy="1656714"/>
            </a:xfrm>
            <a:custGeom>
              <a:avLst/>
              <a:gdLst/>
              <a:ahLst/>
              <a:cxnLst/>
              <a:rect l="l" t="t" r="r" b="b"/>
              <a:pathLst>
                <a:path w="2504440" h="1656714">
                  <a:moveTo>
                    <a:pt x="0" y="849376"/>
                  </a:moveTo>
                  <a:lnTo>
                    <a:pt x="21970" y="778256"/>
                  </a:lnTo>
                  <a:lnTo>
                    <a:pt x="47243" y="748411"/>
                  </a:lnTo>
                  <a:lnTo>
                    <a:pt x="80644" y="723392"/>
                  </a:lnTo>
                  <a:lnTo>
                    <a:pt x="120650" y="704342"/>
                  </a:lnTo>
                  <a:lnTo>
                    <a:pt x="165988" y="692150"/>
                  </a:lnTo>
                  <a:lnTo>
                    <a:pt x="215391" y="687832"/>
                  </a:lnTo>
                  <a:lnTo>
                    <a:pt x="1460626" y="687832"/>
                  </a:lnTo>
                  <a:lnTo>
                    <a:pt x="1862582" y="0"/>
                  </a:lnTo>
                  <a:lnTo>
                    <a:pt x="2086610" y="687832"/>
                  </a:lnTo>
                  <a:lnTo>
                    <a:pt x="2288540" y="687832"/>
                  </a:lnTo>
                  <a:lnTo>
                    <a:pt x="2337942" y="692150"/>
                  </a:lnTo>
                  <a:lnTo>
                    <a:pt x="2383282" y="704342"/>
                  </a:lnTo>
                  <a:lnTo>
                    <a:pt x="2423287" y="723392"/>
                  </a:lnTo>
                  <a:lnTo>
                    <a:pt x="2456688" y="748411"/>
                  </a:lnTo>
                  <a:lnTo>
                    <a:pt x="2481961" y="778256"/>
                  </a:lnTo>
                  <a:lnTo>
                    <a:pt x="2503932" y="849376"/>
                  </a:lnTo>
                  <a:lnTo>
                    <a:pt x="2503932" y="1091438"/>
                  </a:lnTo>
                  <a:lnTo>
                    <a:pt x="2503932" y="1495171"/>
                  </a:lnTo>
                  <a:lnTo>
                    <a:pt x="2481961" y="1566164"/>
                  </a:lnTo>
                  <a:lnTo>
                    <a:pt x="2456688" y="1596136"/>
                  </a:lnTo>
                  <a:lnTo>
                    <a:pt x="2423287" y="1621028"/>
                  </a:lnTo>
                  <a:lnTo>
                    <a:pt x="2383282" y="1640205"/>
                  </a:lnTo>
                  <a:lnTo>
                    <a:pt x="2337942" y="1652397"/>
                  </a:lnTo>
                  <a:lnTo>
                    <a:pt x="2288540" y="1656588"/>
                  </a:lnTo>
                  <a:lnTo>
                    <a:pt x="2086610" y="1656588"/>
                  </a:lnTo>
                  <a:lnTo>
                    <a:pt x="1460626" y="1656588"/>
                  </a:lnTo>
                  <a:lnTo>
                    <a:pt x="215391" y="1656588"/>
                  </a:lnTo>
                  <a:lnTo>
                    <a:pt x="165988" y="1652397"/>
                  </a:lnTo>
                  <a:lnTo>
                    <a:pt x="120650" y="1640205"/>
                  </a:lnTo>
                  <a:lnTo>
                    <a:pt x="80644" y="1621028"/>
                  </a:lnTo>
                  <a:lnTo>
                    <a:pt x="47243" y="1596136"/>
                  </a:lnTo>
                  <a:lnTo>
                    <a:pt x="21970" y="1566164"/>
                  </a:lnTo>
                  <a:lnTo>
                    <a:pt x="0" y="1495171"/>
                  </a:lnTo>
                  <a:lnTo>
                    <a:pt x="0" y="1091438"/>
                  </a:lnTo>
                  <a:lnTo>
                    <a:pt x="0" y="849376"/>
                  </a:lnTo>
                  <a:close/>
                </a:path>
              </a:pathLst>
            </a:custGeom>
            <a:ln w="9144">
              <a:solidFill>
                <a:srgbClr val="000000"/>
              </a:solidFill>
            </a:ln>
          </p:spPr>
          <p:txBody>
            <a:bodyPr wrap="square" lIns="0" tIns="0" rIns="0" bIns="0" rtlCol="0"/>
            <a:lstStyle/>
            <a:p>
              <a:endParaRPr/>
            </a:p>
          </p:txBody>
        </p:sp>
      </p:grpSp>
      <p:sp>
        <p:nvSpPr>
          <p:cNvPr id="28" name="object 28"/>
          <p:cNvSpPr txBox="1"/>
          <p:nvPr/>
        </p:nvSpPr>
        <p:spPr>
          <a:xfrm>
            <a:off x="6130416" y="2703957"/>
            <a:ext cx="2286635" cy="666750"/>
          </a:xfrm>
          <a:prstGeom prst="rect">
            <a:avLst/>
          </a:prstGeom>
        </p:spPr>
        <p:txBody>
          <a:bodyPr vert="horz" wrap="square" lIns="0" tIns="13335" rIns="0" bIns="0" rtlCol="0">
            <a:spAutoFit/>
          </a:bodyPr>
          <a:lstStyle/>
          <a:p>
            <a:pPr marR="5080">
              <a:lnSpc>
                <a:spcPct val="100000"/>
              </a:lnSpc>
              <a:spcBef>
                <a:spcPts val="105"/>
              </a:spcBef>
            </a:pPr>
            <a:r>
              <a:rPr sz="1400" spc="-20" dirty="0">
                <a:latin typeface="Calibri"/>
                <a:cs typeface="Calibri"/>
              </a:rPr>
              <a:t>Mandatory</a:t>
            </a:r>
            <a:r>
              <a:rPr sz="1400" spc="-50" dirty="0">
                <a:latin typeface="Calibri"/>
                <a:cs typeface="Calibri"/>
              </a:rPr>
              <a:t> </a:t>
            </a:r>
            <a:r>
              <a:rPr sz="1400" dirty="0">
                <a:latin typeface="Calibri"/>
                <a:cs typeface="Calibri"/>
              </a:rPr>
              <a:t>to</a:t>
            </a:r>
            <a:r>
              <a:rPr sz="1400" spc="-5" dirty="0">
                <a:latin typeface="Calibri"/>
                <a:cs typeface="Calibri"/>
              </a:rPr>
              <a:t> </a:t>
            </a:r>
            <a:r>
              <a:rPr sz="1400" spc="-10" dirty="0">
                <a:latin typeface="Calibri"/>
                <a:cs typeface="Calibri"/>
              </a:rPr>
              <a:t>mention </a:t>
            </a:r>
            <a:r>
              <a:rPr sz="1400" spc="-30" dirty="0">
                <a:latin typeface="Calibri"/>
                <a:cs typeface="Calibri"/>
              </a:rPr>
              <a:t>value</a:t>
            </a:r>
            <a:r>
              <a:rPr sz="1400" spc="-135" dirty="0">
                <a:latin typeface="Calibri"/>
                <a:cs typeface="Calibri"/>
              </a:rPr>
              <a:t> </a:t>
            </a:r>
            <a:r>
              <a:rPr sz="1400" spc="-25" dirty="0">
                <a:latin typeface="Calibri"/>
                <a:cs typeface="Calibri"/>
              </a:rPr>
              <a:t>if, </a:t>
            </a:r>
            <a:r>
              <a:rPr sz="1400" dirty="0">
                <a:latin typeface="Calibri"/>
                <a:cs typeface="Calibri"/>
              </a:rPr>
              <a:t>"A"</a:t>
            </a:r>
            <a:r>
              <a:rPr sz="1400" spc="-25" dirty="0">
                <a:latin typeface="Calibri"/>
                <a:cs typeface="Calibri"/>
              </a:rPr>
              <a:t> </a:t>
            </a:r>
            <a:r>
              <a:rPr sz="1400" dirty="0">
                <a:latin typeface="Calibri"/>
                <a:cs typeface="Calibri"/>
              </a:rPr>
              <a:t>is</a:t>
            </a:r>
            <a:r>
              <a:rPr sz="1400" spc="-40" dirty="0">
                <a:latin typeface="Calibri"/>
                <a:cs typeface="Calibri"/>
              </a:rPr>
              <a:t> selected</a:t>
            </a:r>
            <a:r>
              <a:rPr sz="1400" spc="-25" dirty="0">
                <a:latin typeface="Calibri"/>
                <a:cs typeface="Calibri"/>
              </a:rPr>
              <a:t> </a:t>
            </a:r>
            <a:r>
              <a:rPr sz="1400" dirty="0">
                <a:latin typeface="Calibri"/>
                <a:cs typeface="Calibri"/>
              </a:rPr>
              <a:t>in</a:t>
            </a:r>
            <a:r>
              <a:rPr sz="1400" spc="-35" dirty="0">
                <a:latin typeface="Calibri"/>
                <a:cs typeface="Calibri"/>
              </a:rPr>
              <a:t> </a:t>
            </a:r>
            <a:r>
              <a:rPr sz="1400" spc="-10" dirty="0">
                <a:latin typeface="Calibri"/>
                <a:cs typeface="Calibri"/>
              </a:rPr>
              <a:t>column</a:t>
            </a:r>
            <a:r>
              <a:rPr sz="1400" spc="-50" dirty="0">
                <a:latin typeface="Calibri"/>
                <a:cs typeface="Calibri"/>
              </a:rPr>
              <a:t> </a:t>
            </a:r>
            <a:r>
              <a:rPr sz="1400" dirty="0">
                <a:latin typeface="Calibri"/>
                <a:cs typeface="Calibri"/>
              </a:rPr>
              <a:t>26</a:t>
            </a:r>
            <a:r>
              <a:rPr sz="1400" spc="-10" dirty="0">
                <a:latin typeface="Calibri"/>
                <a:cs typeface="Calibri"/>
              </a:rPr>
              <a:t> </a:t>
            </a:r>
            <a:r>
              <a:rPr sz="1400" spc="-20" dirty="0">
                <a:latin typeface="Calibri"/>
                <a:cs typeface="Calibri"/>
              </a:rPr>
              <a:t>(i.e. ‘Remarks’).</a:t>
            </a:r>
            <a:r>
              <a:rPr sz="1400" spc="-25" dirty="0">
                <a:latin typeface="Calibri"/>
                <a:cs typeface="Calibri"/>
              </a:rPr>
              <a:t> </a:t>
            </a:r>
            <a:r>
              <a:rPr sz="1400" spc="-65" dirty="0">
                <a:latin typeface="Calibri"/>
                <a:cs typeface="Calibri"/>
              </a:rPr>
              <a:t>Refer </a:t>
            </a:r>
            <a:r>
              <a:rPr sz="1400" spc="-50" dirty="0">
                <a:latin typeface="Calibri"/>
                <a:cs typeface="Calibri"/>
              </a:rPr>
              <a:t>note</a:t>
            </a:r>
            <a:r>
              <a:rPr sz="1400" spc="-80" dirty="0">
                <a:latin typeface="Calibri"/>
                <a:cs typeface="Calibri"/>
              </a:rPr>
              <a:t> </a:t>
            </a:r>
            <a:r>
              <a:rPr sz="1400" spc="-50" dirty="0">
                <a:latin typeface="Calibri"/>
                <a:cs typeface="Calibri"/>
              </a:rPr>
              <a:t>5</a:t>
            </a:r>
            <a:endParaRPr sz="1400">
              <a:latin typeface="Calibri"/>
              <a:cs typeface="Calibri"/>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34</a:t>
            </a:fld>
            <a:endParaRPr spc="-25" dirty="0"/>
          </a:p>
        </p:txBody>
      </p:sp>
      <p:pic>
        <p:nvPicPr>
          <p:cNvPr id="30" name="Picture 29">
            <a:extLst>
              <a:ext uri="{FF2B5EF4-FFF2-40B4-BE49-F238E27FC236}">
                <a16:creationId xmlns:a16="http://schemas.microsoft.com/office/drawing/2014/main" id="{013A37A6-331C-42A3-941B-1D5C1076E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52219" y="-15747"/>
            <a:ext cx="6170930" cy="757555"/>
          </a:xfrm>
          <a:prstGeom prst="rect">
            <a:avLst/>
          </a:prstGeom>
        </p:spPr>
        <p:txBody>
          <a:bodyPr vert="horz" wrap="square" lIns="0" tIns="12700" rIns="0" bIns="0" rtlCol="0">
            <a:spAutoFit/>
          </a:bodyPr>
          <a:lstStyle/>
          <a:p>
            <a:pPr marL="1899285" marR="5080" indent="-1887220">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 </a:t>
            </a:r>
            <a:r>
              <a:rPr dirty="0"/>
              <a:t>Form</a:t>
            </a:r>
            <a:r>
              <a:rPr spc="-45" dirty="0"/>
              <a:t> </a:t>
            </a:r>
            <a:r>
              <a:rPr dirty="0"/>
              <a:t>26Q</a:t>
            </a:r>
            <a:r>
              <a:rPr spc="-15" dirty="0"/>
              <a:t> </a:t>
            </a:r>
            <a:r>
              <a:rPr dirty="0"/>
              <a:t>and</a:t>
            </a:r>
            <a:r>
              <a:rPr spc="-30" dirty="0"/>
              <a:t> </a:t>
            </a:r>
            <a:r>
              <a:rPr spc="-25" dirty="0"/>
              <a:t>27Q</a:t>
            </a:r>
          </a:p>
        </p:txBody>
      </p:sp>
      <p:sp>
        <p:nvSpPr>
          <p:cNvPr id="4" name="object 4"/>
          <p:cNvSpPr txBox="1"/>
          <p:nvPr/>
        </p:nvSpPr>
        <p:spPr>
          <a:xfrm>
            <a:off x="155447" y="4440935"/>
            <a:ext cx="8763000" cy="1790700"/>
          </a:xfrm>
          <a:prstGeom prst="rect">
            <a:avLst/>
          </a:prstGeom>
          <a:ln w="15240">
            <a:solidFill>
              <a:srgbClr val="A15D0D"/>
            </a:solidFill>
          </a:ln>
        </p:spPr>
        <p:txBody>
          <a:bodyPr vert="horz" wrap="square" lIns="0" tIns="159385" rIns="0" bIns="0" rtlCol="0">
            <a:spAutoFit/>
          </a:bodyPr>
          <a:lstStyle/>
          <a:p>
            <a:pPr marL="87630">
              <a:lnSpc>
                <a:spcPts val="1420"/>
              </a:lnSpc>
              <a:spcBef>
                <a:spcPts val="1255"/>
              </a:spcBef>
            </a:pPr>
            <a:r>
              <a:rPr sz="1200" b="1" spc="-10" dirty="0">
                <a:solidFill>
                  <a:srgbClr val="A15D0D"/>
                </a:solidFill>
                <a:latin typeface="Calibri"/>
                <a:cs typeface="Calibri"/>
              </a:rPr>
              <a:t>Note:</a:t>
            </a:r>
            <a:endParaRPr sz="1200">
              <a:latin typeface="Calibri"/>
              <a:cs typeface="Calibri"/>
            </a:endParaRPr>
          </a:p>
          <a:p>
            <a:pPr marL="334645" marR="159385" indent="-228600" algn="just">
              <a:lnSpc>
                <a:spcPct val="97200"/>
              </a:lnSpc>
              <a:spcBef>
                <a:spcPts val="25"/>
              </a:spcBef>
              <a:buAutoNum type="arabicPeriod"/>
              <a:tabLst>
                <a:tab pos="334645" algn="l"/>
              </a:tabLst>
            </a:pPr>
            <a:r>
              <a:rPr sz="1200" dirty="0">
                <a:solidFill>
                  <a:srgbClr val="A15D0D"/>
                </a:solidFill>
                <a:latin typeface="Calibri"/>
                <a:cs typeface="Calibri"/>
              </a:rPr>
              <a:t>New</a:t>
            </a:r>
            <a:r>
              <a:rPr sz="1200" spc="80" dirty="0">
                <a:solidFill>
                  <a:srgbClr val="A15D0D"/>
                </a:solidFill>
                <a:latin typeface="Calibri"/>
                <a:cs typeface="Calibri"/>
              </a:rPr>
              <a:t> </a:t>
            </a:r>
            <a:r>
              <a:rPr sz="1200" dirty="0">
                <a:solidFill>
                  <a:srgbClr val="A15D0D"/>
                </a:solidFill>
                <a:latin typeface="Calibri"/>
                <a:cs typeface="Calibri"/>
              </a:rPr>
              <a:t>columns</a:t>
            </a:r>
            <a:r>
              <a:rPr sz="1200" spc="85" dirty="0">
                <a:solidFill>
                  <a:srgbClr val="A15D0D"/>
                </a:solidFill>
                <a:latin typeface="Calibri"/>
                <a:cs typeface="Calibri"/>
              </a:rPr>
              <a:t> </a:t>
            </a:r>
            <a:r>
              <a:rPr sz="1200" dirty="0">
                <a:solidFill>
                  <a:srgbClr val="A15D0D"/>
                </a:solidFill>
                <a:latin typeface="Calibri"/>
                <a:cs typeface="Calibri"/>
              </a:rPr>
              <a:t>“Amount</a:t>
            </a:r>
            <a:r>
              <a:rPr sz="1200" spc="90" dirty="0">
                <a:solidFill>
                  <a:srgbClr val="A15D0D"/>
                </a:solidFill>
                <a:latin typeface="Calibri"/>
                <a:cs typeface="Calibri"/>
              </a:rPr>
              <a:t> </a:t>
            </a:r>
            <a:r>
              <a:rPr sz="1200" dirty="0">
                <a:solidFill>
                  <a:srgbClr val="A15D0D"/>
                </a:solidFill>
                <a:latin typeface="Calibri"/>
                <a:cs typeface="Calibri"/>
              </a:rPr>
              <a:t>of</a:t>
            </a:r>
            <a:r>
              <a:rPr sz="1200" spc="105" dirty="0">
                <a:solidFill>
                  <a:srgbClr val="A15D0D"/>
                </a:solidFill>
                <a:latin typeface="Calibri"/>
                <a:cs typeface="Calibri"/>
              </a:rPr>
              <a:t> </a:t>
            </a:r>
            <a:r>
              <a:rPr sz="1200" dirty="0">
                <a:solidFill>
                  <a:srgbClr val="A15D0D"/>
                </a:solidFill>
                <a:latin typeface="Calibri"/>
                <a:cs typeface="Calibri"/>
              </a:rPr>
              <a:t>cash</a:t>
            </a:r>
            <a:r>
              <a:rPr sz="1200" spc="105" dirty="0">
                <a:solidFill>
                  <a:srgbClr val="A15D0D"/>
                </a:solidFill>
                <a:latin typeface="Calibri"/>
                <a:cs typeface="Calibri"/>
              </a:rPr>
              <a:t> </a:t>
            </a:r>
            <a:r>
              <a:rPr sz="1200" dirty="0">
                <a:solidFill>
                  <a:srgbClr val="A15D0D"/>
                </a:solidFill>
                <a:latin typeface="Calibri"/>
                <a:cs typeface="Calibri"/>
              </a:rPr>
              <a:t>withdrawal</a:t>
            </a:r>
            <a:r>
              <a:rPr sz="1200" spc="105" dirty="0">
                <a:solidFill>
                  <a:srgbClr val="A15D0D"/>
                </a:solidFill>
                <a:latin typeface="Calibri"/>
                <a:cs typeface="Calibri"/>
              </a:rPr>
              <a:t> </a:t>
            </a:r>
            <a:r>
              <a:rPr sz="1200" dirty="0">
                <a:solidFill>
                  <a:srgbClr val="A15D0D"/>
                </a:solidFill>
                <a:latin typeface="Calibri"/>
                <a:cs typeface="Calibri"/>
              </a:rPr>
              <a:t>in</a:t>
            </a:r>
            <a:r>
              <a:rPr sz="1200" spc="105" dirty="0">
                <a:solidFill>
                  <a:srgbClr val="A15D0D"/>
                </a:solidFill>
                <a:latin typeface="Calibri"/>
                <a:cs typeface="Calibri"/>
              </a:rPr>
              <a:t> </a:t>
            </a:r>
            <a:r>
              <a:rPr sz="1200" dirty="0">
                <a:solidFill>
                  <a:srgbClr val="A15D0D"/>
                </a:solidFill>
                <a:latin typeface="Calibri"/>
                <a:cs typeface="Calibri"/>
              </a:rPr>
              <a:t>excess</a:t>
            </a:r>
            <a:r>
              <a:rPr sz="1200" spc="100" dirty="0">
                <a:solidFill>
                  <a:srgbClr val="A15D0D"/>
                </a:solidFill>
                <a:latin typeface="Calibri"/>
                <a:cs typeface="Calibri"/>
              </a:rPr>
              <a:t> </a:t>
            </a:r>
            <a:r>
              <a:rPr sz="1200" dirty="0">
                <a:solidFill>
                  <a:srgbClr val="A15D0D"/>
                </a:solidFill>
                <a:latin typeface="Calibri"/>
                <a:cs typeface="Calibri"/>
              </a:rPr>
              <a:t>of</a:t>
            </a:r>
            <a:r>
              <a:rPr sz="1200" spc="105" dirty="0">
                <a:solidFill>
                  <a:srgbClr val="A15D0D"/>
                </a:solidFill>
                <a:latin typeface="Calibri"/>
                <a:cs typeface="Calibri"/>
              </a:rPr>
              <a:t> </a:t>
            </a:r>
            <a:r>
              <a:rPr sz="1200" dirty="0">
                <a:solidFill>
                  <a:srgbClr val="A15D0D"/>
                </a:solidFill>
                <a:latin typeface="Calibri"/>
                <a:cs typeface="Calibri"/>
              </a:rPr>
              <a:t>Rs.3</a:t>
            </a:r>
            <a:r>
              <a:rPr sz="1200" spc="105" dirty="0">
                <a:solidFill>
                  <a:srgbClr val="A15D0D"/>
                </a:solidFill>
                <a:latin typeface="Calibri"/>
                <a:cs typeface="Calibri"/>
              </a:rPr>
              <a:t> </a:t>
            </a:r>
            <a:r>
              <a:rPr sz="1200" dirty="0">
                <a:solidFill>
                  <a:srgbClr val="A15D0D"/>
                </a:solidFill>
                <a:latin typeface="Calibri"/>
                <a:cs typeface="Calibri"/>
              </a:rPr>
              <a:t>crore</a:t>
            </a:r>
            <a:r>
              <a:rPr sz="1200" spc="100" dirty="0">
                <a:solidFill>
                  <a:srgbClr val="A15D0D"/>
                </a:solidFill>
                <a:latin typeface="Calibri"/>
                <a:cs typeface="Calibri"/>
              </a:rPr>
              <a:t> </a:t>
            </a:r>
            <a:r>
              <a:rPr sz="1200" dirty="0">
                <a:solidFill>
                  <a:srgbClr val="A15D0D"/>
                </a:solidFill>
                <a:latin typeface="Calibri"/>
                <a:cs typeface="Calibri"/>
              </a:rPr>
              <a:t>in</a:t>
            </a:r>
            <a:r>
              <a:rPr sz="1200" spc="100" dirty="0">
                <a:solidFill>
                  <a:srgbClr val="A15D0D"/>
                </a:solidFill>
                <a:latin typeface="Calibri"/>
                <a:cs typeface="Calibri"/>
              </a:rPr>
              <a:t> </a:t>
            </a:r>
            <a:r>
              <a:rPr sz="1200" dirty="0">
                <a:solidFill>
                  <a:srgbClr val="A15D0D"/>
                </a:solidFill>
                <a:latin typeface="Calibri"/>
                <a:cs typeface="Calibri"/>
              </a:rPr>
              <a:t>case</a:t>
            </a:r>
            <a:r>
              <a:rPr sz="1200" spc="105" dirty="0">
                <a:solidFill>
                  <a:srgbClr val="A15D0D"/>
                </a:solidFill>
                <a:latin typeface="Calibri"/>
                <a:cs typeface="Calibri"/>
              </a:rPr>
              <a:t> </a:t>
            </a:r>
            <a:r>
              <a:rPr sz="1200" dirty="0">
                <a:solidFill>
                  <a:srgbClr val="A15D0D"/>
                </a:solidFill>
                <a:latin typeface="Calibri"/>
                <a:cs typeface="Calibri"/>
              </a:rPr>
              <a:t>of</a:t>
            </a:r>
            <a:r>
              <a:rPr sz="1200" spc="105" dirty="0">
                <a:solidFill>
                  <a:srgbClr val="A15D0D"/>
                </a:solidFill>
                <a:latin typeface="Calibri"/>
                <a:cs typeface="Calibri"/>
              </a:rPr>
              <a:t> </a:t>
            </a:r>
            <a:r>
              <a:rPr sz="1200" spc="-10" dirty="0">
                <a:solidFill>
                  <a:srgbClr val="A15D0D"/>
                </a:solidFill>
                <a:latin typeface="Calibri"/>
                <a:cs typeface="Calibri"/>
              </a:rPr>
              <a:t>co-</a:t>
            </a:r>
            <a:r>
              <a:rPr sz="1200" dirty="0">
                <a:solidFill>
                  <a:srgbClr val="A15D0D"/>
                </a:solidFill>
                <a:latin typeface="Calibri"/>
                <a:cs typeface="Calibri"/>
              </a:rPr>
              <a:t>operative</a:t>
            </a:r>
            <a:r>
              <a:rPr sz="1200" spc="95" dirty="0">
                <a:solidFill>
                  <a:srgbClr val="A15D0D"/>
                </a:solidFill>
                <a:latin typeface="Calibri"/>
                <a:cs typeface="Calibri"/>
              </a:rPr>
              <a:t> </a:t>
            </a:r>
            <a:r>
              <a:rPr sz="1200" dirty="0">
                <a:solidFill>
                  <a:srgbClr val="A15D0D"/>
                </a:solidFill>
                <a:latin typeface="Calibri"/>
                <a:cs typeface="Calibri"/>
              </a:rPr>
              <a:t>societies</a:t>
            </a:r>
            <a:r>
              <a:rPr sz="1200" spc="105" dirty="0">
                <a:solidFill>
                  <a:srgbClr val="A15D0D"/>
                </a:solidFill>
                <a:latin typeface="Calibri"/>
                <a:cs typeface="Calibri"/>
              </a:rPr>
              <a:t> </a:t>
            </a:r>
            <a:r>
              <a:rPr sz="1200" dirty="0">
                <a:solidFill>
                  <a:srgbClr val="A15D0D"/>
                </a:solidFill>
                <a:latin typeface="Calibri"/>
                <a:cs typeface="Calibri"/>
              </a:rPr>
              <a:t>as</a:t>
            </a:r>
            <a:r>
              <a:rPr sz="1200" spc="95" dirty="0">
                <a:solidFill>
                  <a:srgbClr val="A15D0D"/>
                </a:solidFill>
                <a:latin typeface="Calibri"/>
                <a:cs typeface="Calibri"/>
              </a:rPr>
              <a:t> </a:t>
            </a:r>
            <a:r>
              <a:rPr sz="1200" dirty="0">
                <a:solidFill>
                  <a:srgbClr val="A15D0D"/>
                </a:solidFill>
                <a:latin typeface="Calibri"/>
                <a:cs typeface="Calibri"/>
              </a:rPr>
              <a:t>covered</a:t>
            </a:r>
            <a:r>
              <a:rPr sz="1200" spc="95" dirty="0">
                <a:solidFill>
                  <a:srgbClr val="A15D0D"/>
                </a:solidFill>
                <a:latin typeface="Calibri"/>
                <a:cs typeface="Calibri"/>
              </a:rPr>
              <a:t> </a:t>
            </a:r>
            <a:r>
              <a:rPr sz="1200" dirty="0">
                <a:solidFill>
                  <a:srgbClr val="A15D0D"/>
                </a:solidFill>
                <a:latin typeface="Calibri"/>
                <a:cs typeface="Calibri"/>
              </a:rPr>
              <a:t>by</a:t>
            </a:r>
            <a:r>
              <a:rPr sz="1200" spc="85" dirty="0">
                <a:solidFill>
                  <a:srgbClr val="A15D0D"/>
                </a:solidFill>
                <a:latin typeface="Calibri"/>
                <a:cs typeface="Calibri"/>
              </a:rPr>
              <a:t> </a:t>
            </a:r>
            <a:r>
              <a:rPr sz="1200" dirty="0">
                <a:solidFill>
                  <a:srgbClr val="A15D0D"/>
                </a:solidFill>
                <a:latin typeface="Calibri"/>
                <a:cs typeface="Calibri"/>
              </a:rPr>
              <a:t>third</a:t>
            </a:r>
            <a:r>
              <a:rPr sz="1200" spc="95" dirty="0">
                <a:solidFill>
                  <a:srgbClr val="A15D0D"/>
                </a:solidFill>
                <a:latin typeface="Calibri"/>
                <a:cs typeface="Calibri"/>
              </a:rPr>
              <a:t> </a:t>
            </a:r>
            <a:r>
              <a:rPr sz="1200" dirty="0">
                <a:solidFill>
                  <a:srgbClr val="A15D0D"/>
                </a:solidFill>
                <a:latin typeface="Calibri"/>
                <a:cs typeface="Calibri"/>
              </a:rPr>
              <a:t>proviso</a:t>
            </a:r>
            <a:r>
              <a:rPr sz="1200" spc="105" dirty="0">
                <a:solidFill>
                  <a:srgbClr val="A15D0D"/>
                </a:solidFill>
                <a:latin typeface="Calibri"/>
                <a:cs typeface="Calibri"/>
              </a:rPr>
              <a:t> </a:t>
            </a:r>
            <a:r>
              <a:rPr sz="1200" spc="-25" dirty="0">
                <a:solidFill>
                  <a:srgbClr val="A15D0D"/>
                </a:solidFill>
                <a:latin typeface="Calibri"/>
                <a:cs typeface="Calibri"/>
              </a:rPr>
              <a:t>to </a:t>
            </a:r>
            <a:r>
              <a:rPr sz="1200" dirty="0">
                <a:solidFill>
                  <a:srgbClr val="A15D0D"/>
                </a:solidFill>
                <a:latin typeface="Calibri"/>
                <a:cs typeface="Calibri"/>
              </a:rPr>
              <a:t>section</a:t>
            </a:r>
            <a:r>
              <a:rPr sz="1200" spc="-5" dirty="0">
                <a:solidFill>
                  <a:srgbClr val="A15D0D"/>
                </a:solidFill>
                <a:latin typeface="Calibri"/>
                <a:cs typeface="Calibri"/>
              </a:rPr>
              <a:t> </a:t>
            </a:r>
            <a:r>
              <a:rPr sz="1200" dirty="0">
                <a:solidFill>
                  <a:srgbClr val="A15D0D"/>
                </a:solidFill>
                <a:latin typeface="Calibri"/>
                <a:cs typeface="Calibri"/>
              </a:rPr>
              <a:t>194N</a:t>
            </a:r>
            <a:r>
              <a:rPr sz="1200" spc="-10"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cases</a:t>
            </a:r>
            <a:r>
              <a:rPr sz="1200" spc="-10" dirty="0">
                <a:solidFill>
                  <a:srgbClr val="A15D0D"/>
                </a:solidFill>
                <a:latin typeface="Calibri"/>
                <a:cs typeface="Calibri"/>
              </a:rPr>
              <a:t> </a:t>
            </a:r>
            <a:r>
              <a:rPr sz="1200" dirty="0">
                <a:solidFill>
                  <a:srgbClr val="A15D0D"/>
                </a:solidFill>
                <a:latin typeface="Calibri"/>
                <a:cs typeface="Calibri"/>
              </a:rPr>
              <a:t>not</a:t>
            </a:r>
            <a:r>
              <a:rPr sz="1200" spc="-5" dirty="0">
                <a:solidFill>
                  <a:srgbClr val="A15D0D"/>
                </a:solidFill>
                <a:latin typeface="Calibri"/>
                <a:cs typeface="Calibri"/>
              </a:rPr>
              <a:t> </a:t>
            </a:r>
            <a:r>
              <a:rPr sz="1200" spc="-10" dirty="0">
                <a:solidFill>
                  <a:srgbClr val="A15D0D"/>
                </a:solidFill>
                <a:latin typeface="Calibri"/>
                <a:cs typeface="Calibri"/>
              </a:rPr>
              <a:t>covered</a:t>
            </a:r>
            <a:r>
              <a:rPr sz="1200" spc="-20" dirty="0">
                <a:solidFill>
                  <a:srgbClr val="A15D0D"/>
                </a:solidFill>
                <a:latin typeface="Calibri"/>
                <a:cs typeface="Calibri"/>
              </a:rPr>
              <a:t> </a:t>
            </a:r>
            <a:r>
              <a:rPr sz="1200" dirty="0">
                <a:solidFill>
                  <a:srgbClr val="A15D0D"/>
                </a:solidFill>
                <a:latin typeface="Calibri"/>
                <a:cs typeface="Calibri"/>
              </a:rPr>
              <a:t>by</a:t>
            </a:r>
            <a:r>
              <a:rPr sz="1200" spc="-30" dirty="0">
                <a:solidFill>
                  <a:srgbClr val="A15D0D"/>
                </a:solidFill>
                <a:latin typeface="Calibri"/>
                <a:cs typeface="Calibri"/>
              </a:rPr>
              <a:t> </a:t>
            </a:r>
            <a:r>
              <a:rPr sz="1200" dirty="0">
                <a:solidFill>
                  <a:srgbClr val="A15D0D"/>
                </a:solidFill>
                <a:latin typeface="Calibri"/>
                <a:cs typeface="Calibri"/>
              </a:rPr>
              <a:t>the</a:t>
            </a:r>
            <a:r>
              <a:rPr sz="1200" spc="-10" dirty="0">
                <a:solidFill>
                  <a:srgbClr val="A15D0D"/>
                </a:solidFill>
                <a:latin typeface="Calibri"/>
                <a:cs typeface="Calibri"/>
              </a:rPr>
              <a:t> </a:t>
            </a:r>
            <a:r>
              <a:rPr sz="1200" dirty="0">
                <a:solidFill>
                  <a:srgbClr val="A15D0D"/>
                </a:solidFill>
                <a:latin typeface="Calibri"/>
                <a:cs typeface="Calibri"/>
              </a:rPr>
              <a:t>first</a:t>
            </a:r>
            <a:r>
              <a:rPr sz="1200" spc="-15" dirty="0">
                <a:solidFill>
                  <a:srgbClr val="A15D0D"/>
                </a:solidFill>
                <a:latin typeface="Calibri"/>
                <a:cs typeface="Calibri"/>
              </a:rPr>
              <a:t> </a:t>
            </a:r>
            <a:r>
              <a:rPr sz="1200" dirty="0">
                <a:solidFill>
                  <a:srgbClr val="A15D0D"/>
                </a:solidFill>
                <a:latin typeface="Calibri"/>
                <a:cs typeface="Calibri"/>
              </a:rPr>
              <a:t>proviso</a:t>
            </a:r>
            <a:r>
              <a:rPr sz="1200" spc="-10"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dirty="0">
                <a:solidFill>
                  <a:srgbClr val="A15D0D"/>
                </a:solidFill>
                <a:latin typeface="Calibri"/>
                <a:cs typeface="Calibri"/>
              </a:rPr>
              <a:t>section</a:t>
            </a:r>
            <a:r>
              <a:rPr sz="1200" spc="-5" dirty="0">
                <a:solidFill>
                  <a:srgbClr val="A15D0D"/>
                </a:solidFill>
                <a:latin typeface="Calibri"/>
                <a:cs typeface="Calibri"/>
              </a:rPr>
              <a:t> </a:t>
            </a:r>
            <a:r>
              <a:rPr sz="1200" spc="-20" dirty="0">
                <a:solidFill>
                  <a:srgbClr val="A15D0D"/>
                </a:solidFill>
                <a:latin typeface="Calibri"/>
                <a:cs typeface="Calibri"/>
              </a:rPr>
              <a:t>194N)”,</a:t>
            </a:r>
            <a:r>
              <a:rPr sz="1200" spc="-15" dirty="0">
                <a:solidFill>
                  <a:srgbClr val="A15D0D"/>
                </a:solidFill>
                <a:latin typeface="Calibri"/>
                <a:cs typeface="Calibri"/>
              </a:rPr>
              <a:t> </a:t>
            </a:r>
            <a:r>
              <a:rPr sz="1200" spc="-20" dirty="0">
                <a:solidFill>
                  <a:srgbClr val="A15D0D"/>
                </a:solidFill>
                <a:latin typeface="Calibri"/>
                <a:cs typeface="Calibri"/>
              </a:rPr>
              <a:t>“Amount</a:t>
            </a:r>
            <a:r>
              <a:rPr sz="1200" spc="-5"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a:t>
            </a:r>
            <a:r>
              <a:rPr sz="1200" dirty="0">
                <a:solidFill>
                  <a:srgbClr val="A15D0D"/>
                </a:solidFill>
                <a:latin typeface="Calibri"/>
                <a:cs typeface="Calibri"/>
              </a:rPr>
              <a:t>cash</a:t>
            </a:r>
            <a:r>
              <a:rPr sz="1200" spc="-5" dirty="0">
                <a:solidFill>
                  <a:srgbClr val="A15D0D"/>
                </a:solidFill>
                <a:latin typeface="Calibri"/>
                <a:cs typeface="Calibri"/>
              </a:rPr>
              <a:t> </a:t>
            </a:r>
            <a:r>
              <a:rPr sz="1200" spc="-10" dirty="0">
                <a:solidFill>
                  <a:srgbClr val="A15D0D"/>
                </a:solidFill>
                <a:latin typeface="Calibri"/>
                <a:cs typeface="Calibri"/>
              </a:rPr>
              <a:t>withdrawal</a:t>
            </a:r>
            <a:r>
              <a:rPr sz="1200" spc="-5" dirty="0">
                <a:solidFill>
                  <a:srgbClr val="A15D0D"/>
                </a:solidFill>
                <a:latin typeface="Calibri"/>
                <a:cs typeface="Calibri"/>
              </a:rPr>
              <a:t> </a:t>
            </a:r>
            <a:r>
              <a:rPr sz="1200" dirty="0">
                <a:solidFill>
                  <a:srgbClr val="A15D0D"/>
                </a:solidFill>
                <a:latin typeface="Calibri"/>
                <a:cs typeface="Calibri"/>
              </a:rPr>
              <a:t>which</a:t>
            </a:r>
            <a:r>
              <a:rPr sz="1200" spc="-5" dirty="0">
                <a:solidFill>
                  <a:srgbClr val="A15D0D"/>
                </a:solidFill>
                <a:latin typeface="Calibri"/>
                <a:cs typeface="Calibri"/>
              </a:rPr>
              <a:t> </a:t>
            </a:r>
            <a:r>
              <a:rPr sz="1200" dirty="0">
                <a:solidFill>
                  <a:srgbClr val="A15D0D"/>
                </a:solidFill>
                <a:latin typeface="Calibri"/>
                <a:cs typeface="Calibri"/>
              </a:rPr>
              <a:t>is</a:t>
            </a:r>
            <a:r>
              <a:rPr sz="1200" spc="-15"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a:t>
            </a:r>
            <a:r>
              <a:rPr sz="1200" dirty="0">
                <a:solidFill>
                  <a:srgbClr val="A15D0D"/>
                </a:solidFill>
                <a:latin typeface="Calibri"/>
                <a:cs typeface="Calibri"/>
              </a:rPr>
              <a:t>excess</a:t>
            </a:r>
            <a:r>
              <a:rPr sz="1200" spc="-5"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a:t>
            </a:r>
            <a:r>
              <a:rPr sz="1200" dirty="0">
                <a:solidFill>
                  <a:srgbClr val="A15D0D"/>
                </a:solidFill>
                <a:latin typeface="Calibri"/>
                <a:cs typeface="Calibri"/>
              </a:rPr>
              <a:t>Rs.20</a:t>
            </a:r>
            <a:r>
              <a:rPr sz="1200" spc="-10" dirty="0">
                <a:solidFill>
                  <a:srgbClr val="A15D0D"/>
                </a:solidFill>
                <a:latin typeface="Calibri"/>
                <a:cs typeface="Calibri"/>
              </a:rPr>
              <a:t> </a:t>
            </a:r>
            <a:r>
              <a:rPr sz="1200" spc="-20" dirty="0">
                <a:solidFill>
                  <a:srgbClr val="A15D0D"/>
                </a:solidFill>
                <a:latin typeface="Calibri"/>
                <a:cs typeface="Calibri"/>
              </a:rPr>
              <a:t>lakh </a:t>
            </a:r>
            <a:r>
              <a:rPr sz="1200" dirty="0">
                <a:solidFill>
                  <a:srgbClr val="A15D0D"/>
                </a:solidFill>
                <a:latin typeface="Calibri"/>
                <a:cs typeface="Calibri"/>
              </a:rPr>
              <a:t>but</a:t>
            </a:r>
            <a:r>
              <a:rPr sz="1200" spc="-30" dirty="0">
                <a:solidFill>
                  <a:srgbClr val="A15D0D"/>
                </a:solidFill>
                <a:latin typeface="Calibri"/>
                <a:cs typeface="Calibri"/>
              </a:rPr>
              <a:t> </a:t>
            </a:r>
            <a:r>
              <a:rPr sz="1200" dirty="0">
                <a:solidFill>
                  <a:srgbClr val="A15D0D"/>
                </a:solidFill>
                <a:latin typeface="Calibri"/>
                <a:cs typeface="Calibri"/>
              </a:rPr>
              <a:t>does</a:t>
            </a:r>
            <a:r>
              <a:rPr sz="1200" spc="-35" dirty="0">
                <a:solidFill>
                  <a:srgbClr val="A15D0D"/>
                </a:solidFill>
                <a:latin typeface="Calibri"/>
                <a:cs typeface="Calibri"/>
              </a:rPr>
              <a:t> </a:t>
            </a:r>
            <a:r>
              <a:rPr sz="1200" dirty="0">
                <a:solidFill>
                  <a:srgbClr val="A15D0D"/>
                </a:solidFill>
                <a:latin typeface="Calibri"/>
                <a:cs typeface="Calibri"/>
              </a:rPr>
              <a:t>not</a:t>
            </a:r>
            <a:r>
              <a:rPr sz="1200" spc="-25" dirty="0">
                <a:solidFill>
                  <a:srgbClr val="A15D0D"/>
                </a:solidFill>
                <a:latin typeface="Calibri"/>
                <a:cs typeface="Calibri"/>
              </a:rPr>
              <a:t> </a:t>
            </a:r>
            <a:r>
              <a:rPr sz="1200" dirty="0">
                <a:solidFill>
                  <a:srgbClr val="A15D0D"/>
                </a:solidFill>
                <a:latin typeface="Calibri"/>
                <a:cs typeface="Calibri"/>
              </a:rPr>
              <a:t>exceed</a:t>
            </a:r>
            <a:r>
              <a:rPr sz="1200" spc="-25" dirty="0">
                <a:solidFill>
                  <a:srgbClr val="A15D0D"/>
                </a:solidFill>
                <a:latin typeface="Calibri"/>
                <a:cs typeface="Calibri"/>
              </a:rPr>
              <a:t> </a:t>
            </a:r>
            <a:r>
              <a:rPr sz="1200" dirty="0">
                <a:solidFill>
                  <a:srgbClr val="A15D0D"/>
                </a:solidFill>
                <a:latin typeface="Calibri"/>
                <a:cs typeface="Calibri"/>
              </a:rPr>
              <a:t>Rs.3</a:t>
            </a:r>
            <a:r>
              <a:rPr sz="1200" spc="-30" dirty="0">
                <a:solidFill>
                  <a:srgbClr val="A15D0D"/>
                </a:solidFill>
                <a:latin typeface="Calibri"/>
                <a:cs typeface="Calibri"/>
              </a:rPr>
              <a:t> </a:t>
            </a:r>
            <a:r>
              <a:rPr sz="1200" dirty="0">
                <a:solidFill>
                  <a:srgbClr val="A15D0D"/>
                </a:solidFill>
                <a:latin typeface="Calibri"/>
                <a:cs typeface="Calibri"/>
              </a:rPr>
              <a:t>crore</a:t>
            </a:r>
            <a:r>
              <a:rPr sz="1200" spc="-30" dirty="0">
                <a:solidFill>
                  <a:srgbClr val="A15D0D"/>
                </a:solidFill>
                <a:latin typeface="Calibri"/>
                <a:cs typeface="Calibri"/>
              </a:rPr>
              <a:t> </a:t>
            </a:r>
            <a:r>
              <a:rPr sz="1200" dirty="0">
                <a:solidFill>
                  <a:srgbClr val="A15D0D"/>
                </a:solidFill>
                <a:latin typeface="Calibri"/>
                <a:cs typeface="Calibri"/>
              </a:rPr>
              <a:t>for</a:t>
            </a:r>
            <a:r>
              <a:rPr sz="1200" spc="-30" dirty="0">
                <a:solidFill>
                  <a:srgbClr val="A15D0D"/>
                </a:solidFill>
                <a:latin typeface="Calibri"/>
                <a:cs typeface="Calibri"/>
              </a:rPr>
              <a:t> </a:t>
            </a:r>
            <a:r>
              <a:rPr sz="1200" dirty="0">
                <a:solidFill>
                  <a:srgbClr val="A15D0D"/>
                </a:solidFill>
                <a:latin typeface="Calibri"/>
                <a:cs typeface="Calibri"/>
              </a:rPr>
              <a:t>cases</a:t>
            </a:r>
            <a:r>
              <a:rPr sz="1200" spc="-20" dirty="0">
                <a:solidFill>
                  <a:srgbClr val="A15D0D"/>
                </a:solidFill>
                <a:latin typeface="Calibri"/>
                <a:cs typeface="Calibri"/>
              </a:rPr>
              <a:t> </a:t>
            </a:r>
            <a:r>
              <a:rPr sz="1200" dirty="0">
                <a:solidFill>
                  <a:srgbClr val="A15D0D"/>
                </a:solidFill>
                <a:latin typeface="Calibri"/>
                <a:cs typeface="Calibri"/>
              </a:rPr>
              <a:t>covered</a:t>
            </a:r>
            <a:r>
              <a:rPr sz="1200" spc="-35" dirty="0">
                <a:solidFill>
                  <a:srgbClr val="A15D0D"/>
                </a:solidFill>
                <a:latin typeface="Calibri"/>
                <a:cs typeface="Calibri"/>
              </a:rPr>
              <a:t> </a:t>
            </a:r>
            <a:r>
              <a:rPr sz="1200" dirty="0">
                <a:solidFill>
                  <a:srgbClr val="A15D0D"/>
                </a:solidFill>
                <a:latin typeface="Calibri"/>
                <a:cs typeface="Calibri"/>
              </a:rPr>
              <a:t>by</a:t>
            </a:r>
            <a:r>
              <a:rPr sz="1200" spc="-35" dirty="0">
                <a:solidFill>
                  <a:srgbClr val="A15D0D"/>
                </a:solidFill>
                <a:latin typeface="Calibri"/>
                <a:cs typeface="Calibri"/>
              </a:rPr>
              <a:t> </a:t>
            </a:r>
            <a:r>
              <a:rPr sz="1200" spc="-10" dirty="0">
                <a:solidFill>
                  <a:srgbClr val="A15D0D"/>
                </a:solidFill>
                <a:latin typeface="Calibri"/>
                <a:cs typeface="Calibri"/>
              </a:rPr>
              <a:t>sub-</a:t>
            </a:r>
            <a:r>
              <a:rPr sz="1200" dirty="0">
                <a:solidFill>
                  <a:srgbClr val="A15D0D"/>
                </a:solidFill>
                <a:latin typeface="Calibri"/>
                <a:cs typeface="Calibri"/>
              </a:rPr>
              <a:t>clause</a:t>
            </a:r>
            <a:r>
              <a:rPr sz="1200" spc="-30" dirty="0">
                <a:solidFill>
                  <a:srgbClr val="A15D0D"/>
                </a:solidFill>
                <a:latin typeface="Calibri"/>
                <a:cs typeface="Calibri"/>
              </a:rPr>
              <a:t> </a:t>
            </a:r>
            <a:r>
              <a:rPr sz="1200" dirty="0">
                <a:solidFill>
                  <a:srgbClr val="A15D0D"/>
                </a:solidFill>
                <a:latin typeface="Calibri"/>
                <a:cs typeface="Calibri"/>
              </a:rPr>
              <a:t>(a)</a:t>
            </a:r>
            <a:r>
              <a:rPr sz="1200" spc="-40" dirty="0">
                <a:solidFill>
                  <a:srgbClr val="A15D0D"/>
                </a:solidFill>
                <a:latin typeface="Calibri"/>
                <a:cs typeface="Calibri"/>
              </a:rPr>
              <a:t> </a:t>
            </a:r>
            <a:r>
              <a:rPr sz="1200" dirty="0">
                <a:solidFill>
                  <a:srgbClr val="A15D0D"/>
                </a:solidFill>
                <a:latin typeface="Calibri"/>
                <a:cs typeface="Calibri"/>
              </a:rPr>
              <a:t>of</a:t>
            </a:r>
            <a:r>
              <a:rPr sz="1200" spc="-25" dirty="0">
                <a:solidFill>
                  <a:srgbClr val="A15D0D"/>
                </a:solidFill>
                <a:latin typeface="Calibri"/>
                <a:cs typeface="Calibri"/>
              </a:rPr>
              <a:t> </a:t>
            </a:r>
            <a:r>
              <a:rPr sz="1200" dirty="0">
                <a:solidFill>
                  <a:srgbClr val="A15D0D"/>
                </a:solidFill>
                <a:latin typeface="Calibri"/>
                <a:cs typeface="Calibri"/>
              </a:rPr>
              <a:t>clause</a:t>
            </a:r>
            <a:r>
              <a:rPr sz="1200" spc="-25" dirty="0">
                <a:solidFill>
                  <a:srgbClr val="A15D0D"/>
                </a:solidFill>
                <a:latin typeface="Calibri"/>
                <a:cs typeface="Calibri"/>
              </a:rPr>
              <a:t> </a:t>
            </a:r>
            <a:r>
              <a:rPr sz="1200" dirty="0">
                <a:solidFill>
                  <a:srgbClr val="A15D0D"/>
                </a:solidFill>
                <a:latin typeface="Calibri"/>
                <a:cs typeface="Calibri"/>
              </a:rPr>
              <a:t>(ii)</a:t>
            </a:r>
            <a:r>
              <a:rPr sz="1200" spc="-35" dirty="0">
                <a:solidFill>
                  <a:srgbClr val="A15D0D"/>
                </a:solidFill>
                <a:latin typeface="Calibri"/>
                <a:cs typeface="Calibri"/>
              </a:rPr>
              <a:t> </a:t>
            </a:r>
            <a:r>
              <a:rPr sz="1200" dirty="0">
                <a:solidFill>
                  <a:srgbClr val="A15D0D"/>
                </a:solidFill>
                <a:latin typeface="Calibri"/>
                <a:cs typeface="Calibri"/>
              </a:rPr>
              <a:t>of</a:t>
            </a:r>
            <a:r>
              <a:rPr sz="1200" spc="-25" dirty="0">
                <a:solidFill>
                  <a:srgbClr val="A15D0D"/>
                </a:solidFill>
                <a:latin typeface="Calibri"/>
                <a:cs typeface="Calibri"/>
              </a:rPr>
              <a:t> </a:t>
            </a:r>
            <a:r>
              <a:rPr sz="1200" dirty="0">
                <a:solidFill>
                  <a:srgbClr val="A15D0D"/>
                </a:solidFill>
                <a:latin typeface="Calibri"/>
                <a:cs typeface="Calibri"/>
              </a:rPr>
              <a:t>first</a:t>
            </a:r>
            <a:r>
              <a:rPr sz="1200" spc="-35" dirty="0">
                <a:solidFill>
                  <a:srgbClr val="A15D0D"/>
                </a:solidFill>
                <a:latin typeface="Calibri"/>
                <a:cs typeface="Calibri"/>
              </a:rPr>
              <a:t> </a:t>
            </a:r>
            <a:r>
              <a:rPr sz="1200" dirty="0">
                <a:solidFill>
                  <a:srgbClr val="A15D0D"/>
                </a:solidFill>
                <a:latin typeface="Calibri"/>
                <a:cs typeface="Calibri"/>
              </a:rPr>
              <a:t>proviso</a:t>
            </a:r>
            <a:r>
              <a:rPr sz="1200" spc="-25" dirty="0">
                <a:solidFill>
                  <a:srgbClr val="A15D0D"/>
                </a:solidFill>
                <a:latin typeface="Calibri"/>
                <a:cs typeface="Calibri"/>
              </a:rPr>
              <a:t> </a:t>
            </a:r>
            <a:r>
              <a:rPr sz="1200" dirty="0">
                <a:solidFill>
                  <a:srgbClr val="A15D0D"/>
                </a:solidFill>
                <a:latin typeface="Calibri"/>
                <a:cs typeface="Calibri"/>
              </a:rPr>
              <a:t>read</a:t>
            </a:r>
            <a:r>
              <a:rPr sz="1200" spc="-35" dirty="0">
                <a:solidFill>
                  <a:srgbClr val="A15D0D"/>
                </a:solidFill>
                <a:latin typeface="Calibri"/>
                <a:cs typeface="Calibri"/>
              </a:rPr>
              <a:t> </a:t>
            </a:r>
            <a:r>
              <a:rPr sz="1200" dirty="0">
                <a:solidFill>
                  <a:srgbClr val="A15D0D"/>
                </a:solidFill>
                <a:latin typeface="Calibri"/>
                <a:cs typeface="Calibri"/>
              </a:rPr>
              <a:t>with</a:t>
            </a:r>
            <a:r>
              <a:rPr sz="1200" spc="-25" dirty="0">
                <a:solidFill>
                  <a:srgbClr val="A15D0D"/>
                </a:solidFill>
                <a:latin typeface="Calibri"/>
                <a:cs typeface="Calibri"/>
              </a:rPr>
              <a:t> </a:t>
            </a:r>
            <a:r>
              <a:rPr sz="1200" dirty="0">
                <a:solidFill>
                  <a:srgbClr val="A15D0D"/>
                </a:solidFill>
                <a:latin typeface="Calibri"/>
                <a:cs typeface="Calibri"/>
              </a:rPr>
              <a:t>third</a:t>
            </a:r>
            <a:r>
              <a:rPr sz="1200" spc="-40" dirty="0">
                <a:solidFill>
                  <a:srgbClr val="A15D0D"/>
                </a:solidFill>
                <a:latin typeface="Calibri"/>
                <a:cs typeface="Calibri"/>
              </a:rPr>
              <a:t> </a:t>
            </a:r>
            <a:r>
              <a:rPr sz="1200" dirty="0">
                <a:solidFill>
                  <a:srgbClr val="A15D0D"/>
                </a:solidFill>
                <a:latin typeface="Calibri"/>
                <a:cs typeface="Calibri"/>
              </a:rPr>
              <a:t>proviso</a:t>
            </a:r>
            <a:r>
              <a:rPr sz="1200" spc="-25" dirty="0">
                <a:solidFill>
                  <a:srgbClr val="A15D0D"/>
                </a:solidFill>
                <a:latin typeface="Calibri"/>
                <a:cs typeface="Calibri"/>
              </a:rPr>
              <a:t> </a:t>
            </a:r>
            <a:r>
              <a:rPr sz="1200" dirty="0">
                <a:solidFill>
                  <a:srgbClr val="A15D0D"/>
                </a:solidFill>
                <a:latin typeface="Calibri"/>
                <a:cs typeface="Calibri"/>
              </a:rPr>
              <a:t>to</a:t>
            </a:r>
            <a:r>
              <a:rPr sz="1200" spc="-30" dirty="0">
                <a:solidFill>
                  <a:srgbClr val="A15D0D"/>
                </a:solidFill>
                <a:latin typeface="Calibri"/>
                <a:cs typeface="Calibri"/>
              </a:rPr>
              <a:t> </a:t>
            </a:r>
            <a:r>
              <a:rPr sz="1200" dirty="0">
                <a:solidFill>
                  <a:srgbClr val="A15D0D"/>
                </a:solidFill>
                <a:latin typeface="Calibri"/>
                <a:cs typeface="Calibri"/>
              </a:rPr>
              <a:t>section</a:t>
            </a:r>
            <a:r>
              <a:rPr sz="1200" spc="-20" dirty="0">
                <a:solidFill>
                  <a:srgbClr val="A15D0D"/>
                </a:solidFill>
                <a:latin typeface="Calibri"/>
                <a:cs typeface="Calibri"/>
              </a:rPr>
              <a:t> 194N </a:t>
            </a:r>
            <a:r>
              <a:rPr sz="1200" dirty="0">
                <a:solidFill>
                  <a:srgbClr val="A15D0D"/>
                </a:solidFill>
                <a:latin typeface="Calibri"/>
                <a:cs typeface="Calibri"/>
              </a:rPr>
              <a:t>(in</a:t>
            </a:r>
            <a:r>
              <a:rPr sz="1200" spc="20" dirty="0">
                <a:solidFill>
                  <a:srgbClr val="A15D0D"/>
                </a:solidFill>
                <a:latin typeface="Calibri"/>
                <a:cs typeface="Calibri"/>
              </a:rPr>
              <a:t> </a:t>
            </a:r>
            <a:r>
              <a:rPr sz="1200" dirty="0">
                <a:solidFill>
                  <a:srgbClr val="A15D0D"/>
                </a:solidFill>
                <a:latin typeface="Calibri"/>
                <a:cs typeface="Calibri"/>
              </a:rPr>
              <a:t>case</a:t>
            </a:r>
            <a:r>
              <a:rPr sz="1200" spc="1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spc="-10" dirty="0">
                <a:solidFill>
                  <a:srgbClr val="A15D0D"/>
                </a:solidFill>
                <a:latin typeface="Calibri"/>
                <a:cs typeface="Calibri"/>
              </a:rPr>
              <a:t>co-</a:t>
            </a:r>
            <a:r>
              <a:rPr sz="1200" dirty="0">
                <a:solidFill>
                  <a:srgbClr val="A15D0D"/>
                </a:solidFill>
                <a:latin typeface="Calibri"/>
                <a:cs typeface="Calibri"/>
              </a:rPr>
              <a:t>operative</a:t>
            </a:r>
            <a:r>
              <a:rPr sz="1200" spc="15" dirty="0">
                <a:solidFill>
                  <a:srgbClr val="A15D0D"/>
                </a:solidFill>
                <a:latin typeface="Calibri"/>
                <a:cs typeface="Calibri"/>
              </a:rPr>
              <a:t> </a:t>
            </a:r>
            <a:r>
              <a:rPr sz="1200" dirty="0">
                <a:solidFill>
                  <a:srgbClr val="A15D0D"/>
                </a:solidFill>
                <a:latin typeface="Calibri"/>
                <a:cs typeface="Calibri"/>
              </a:rPr>
              <a:t>societies)”</a:t>
            </a:r>
            <a:r>
              <a:rPr sz="1200" spc="15" dirty="0">
                <a:solidFill>
                  <a:srgbClr val="A15D0D"/>
                </a:solidFill>
                <a:latin typeface="Calibri"/>
                <a:cs typeface="Calibri"/>
              </a:rPr>
              <a:t> </a:t>
            </a:r>
            <a:r>
              <a:rPr sz="1200" dirty="0">
                <a:solidFill>
                  <a:srgbClr val="A15D0D"/>
                </a:solidFill>
                <a:latin typeface="Calibri"/>
                <a:cs typeface="Calibri"/>
              </a:rPr>
              <a:t>and,</a:t>
            </a:r>
            <a:r>
              <a:rPr sz="1200" spc="5" dirty="0">
                <a:solidFill>
                  <a:srgbClr val="A15D0D"/>
                </a:solidFill>
                <a:latin typeface="Calibri"/>
                <a:cs typeface="Calibri"/>
              </a:rPr>
              <a:t> </a:t>
            </a:r>
            <a:r>
              <a:rPr sz="1200" spc="-10" dirty="0">
                <a:solidFill>
                  <a:srgbClr val="A15D0D"/>
                </a:solidFill>
                <a:latin typeface="Calibri"/>
                <a:cs typeface="Calibri"/>
              </a:rPr>
              <a:t>“Amount</a:t>
            </a:r>
            <a:r>
              <a:rPr sz="1200" spc="1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dirty="0">
                <a:solidFill>
                  <a:srgbClr val="A15D0D"/>
                </a:solidFill>
                <a:latin typeface="Calibri"/>
                <a:cs typeface="Calibri"/>
              </a:rPr>
              <a:t>cash</a:t>
            </a:r>
            <a:r>
              <a:rPr sz="1200" spc="20" dirty="0">
                <a:solidFill>
                  <a:srgbClr val="A15D0D"/>
                </a:solidFill>
                <a:latin typeface="Calibri"/>
                <a:cs typeface="Calibri"/>
              </a:rPr>
              <a:t> </a:t>
            </a:r>
            <a:r>
              <a:rPr sz="1200" dirty="0">
                <a:solidFill>
                  <a:srgbClr val="A15D0D"/>
                </a:solidFill>
                <a:latin typeface="Calibri"/>
                <a:cs typeface="Calibri"/>
              </a:rPr>
              <a:t>withdrawal</a:t>
            </a:r>
            <a:r>
              <a:rPr sz="1200" spc="15" dirty="0">
                <a:solidFill>
                  <a:srgbClr val="A15D0D"/>
                </a:solidFill>
                <a:latin typeface="Calibri"/>
                <a:cs typeface="Calibri"/>
              </a:rPr>
              <a:t> </a:t>
            </a:r>
            <a:r>
              <a:rPr sz="1200" dirty="0">
                <a:solidFill>
                  <a:srgbClr val="A15D0D"/>
                </a:solidFill>
                <a:latin typeface="Calibri"/>
                <a:cs typeface="Calibri"/>
              </a:rPr>
              <a:t>which</a:t>
            </a:r>
            <a:r>
              <a:rPr sz="1200" spc="25" dirty="0">
                <a:solidFill>
                  <a:srgbClr val="A15D0D"/>
                </a:solidFill>
                <a:latin typeface="Calibri"/>
                <a:cs typeface="Calibri"/>
              </a:rPr>
              <a:t> </a:t>
            </a:r>
            <a:r>
              <a:rPr sz="1200" dirty="0">
                <a:solidFill>
                  <a:srgbClr val="A15D0D"/>
                </a:solidFill>
                <a:latin typeface="Calibri"/>
                <a:cs typeface="Calibri"/>
              </a:rPr>
              <a:t>is</a:t>
            </a:r>
            <a:r>
              <a:rPr sz="1200" spc="15"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a:t>
            </a:r>
            <a:r>
              <a:rPr sz="1200" dirty="0">
                <a:solidFill>
                  <a:srgbClr val="A15D0D"/>
                </a:solidFill>
                <a:latin typeface="Calibri"/>
                <a:cs typeface="Calibri"/>
              </a:rPr>
              <a:t>excess</a:t>
            </a:r>
            <a:r>
              <a:rPr sz="1200" spc="20"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dirty="0">
                <a:solidFill>
                  <a:srgbClr val="A15D0D"/>
                </a:solidFill>
                <a:latin typeface="Calibri"/>
                <a:cs typeface="Calibri"/>
              </a:rPr>
              <a:t>Rs.3</a:t>
            </a:r>
            <a:r>
              <a:rPr sz="1200" spc="30" dirty="0">
                <a:solidFill>
                  <a:srgbClr val="A15D0D"/>
                </a:solidFill>
                <a:latin typeface="Calibri"/>
                <a:cs typeface="Calibri"/>
              </a:rPr>
              <a:t> </a:t>
            </a:r>
            <a:r>
              <a:rPr sz="1200" dirty="0">
                <a:solidFill>
                  <a:srgbClr val="A15D0D"/>
                </a:solidFill>
                <a:latin typeface="Calibri"/>
                <a:cs typeface="Calibri"/>
              </a:rPr>
              <a:t>crore</a:t>
            </a:r>
            <a:r>
              <a:rPr sz="1200" spc="10" dirty="0">
                <a:solidFill>
                  <a:srgbClr val="A15D0D"/>
                </a:solidFill>
                <a:latin typeface="Calibri"/>
                <a:cs typeface="Calibri"/>
              </a:rPr>
              <a:t> </a:t>
            </a:r>
            <a:r>
              <a:rPr sz="1200" dirty="0">
                <a:solidFill>
                  <a:srgbClr val="A15D0D"/>
                </a:solidFill>
                <a:latin typeface="Calibri"/>
                <a:cs typeface="Calibri"/>
              </a:rPr>
              <a:t>for</a:t>
            </a:r>
            <a:r>
              <a:rPr sz="1200" spc="20" dirty="0">
                <a:solidFill>
                  <a:srgbClr val="A15D0D"/>
                </a:solidFill>
                <a:latin typeface="Calibri"/>
                <a:cs typeface="Calibri"/>
              </a:rPr>
              <a:t> </a:t>
            </a:r>
            <a:r>
              <a:rPr sz="1200" dirty="0">
                <a:solidFill>
                  <a:srgbClr val="A15D0D"/>
                </a:solidFill>
                <a:latin typeface="Calibri"/>
                <a:cs typeface="Calibri"/>
              </a:rPr>
              <a:t>cases</a:t>
            </a:r>
            <a:r>
              <a:rPr sz="1200" spc="25" dirty="0">
                <a:solidFill>
                  <a:srgbClr val="A15D0D"/>
                </a:solidFill>
                <a:latin typeface="Calibri"/>
                <a:cs typeface="Calibri"/>
              </a:rPr>
              <a:t> </a:t>
            </a:r>
            <a:r>
              <a:rPr sz="1200" dirty="0">
                <a:solidFill>
                  <a:srgbClr val="A15D0D"/>
                </a:solidFill>
                <a:latin typeface="Calibri"/>
                <a:cs typeface="Calibri"/>
              </a:rPr>
              <a:t>covered</a:t>
            </a:r>
            <a:r>
              <a:rPr sz="1200" spc="15" dirty="0">
                <a:solidFill>
                  <a:srgbClr val="A15D0D"/>
                </a:solidFill>
                <a:latin typeface="Calibri"/>
                <a:cs typeface="Calibri"/>
              </a:rPr>
              <a:t> </a:t>
            </a:r>
            <a:r>
              <a:rPr sz="1200" dirty="0">
                <a:solidFill>
                  <a:srgbClr val="A15D0D"/>
                </a:solidFill>
                <a:latin typeface="Calibri"/>
                <a:cs typeface="Calibri"/>
              </a:rPr>
              <a:t>by</a:t>
            </a:r>
            <a:r>
              <a:rPr sz="1200" spc="10" dirty="0">
                <a:solidFill>
                  <a:srgbClr val="A15D0D"/>
                </a:solidFill>
                <a:latin typeface="Calibri"/>
                <a:cs typeface="Calibri"/>
              </a:rPr>
              <a:t> </a:t>
            </a:r>
            <a:r>
              <a:rPr sz="1200" spc="-10" dirty="0">
                <a:solidFill>
                  <a:srgbClr val="A15D0D"/>
                </a:solidFill>
                <a:latin typeface="Calibri"/>
                <a:cs typeface="Calibri"/>
              </a:rPr>
              <a:t>sub-clause</a:t>
            </a:r>
            <a:endParaRPr sz="1200">
              <a:latin typeface="Calibri"/>
              <a:cs typeface="Calibri"/>
            </a:endParaRPr>
          </a:p>
          <a:p>
            <a:pPr marL="334645" marR="158115" algn="just">
              <a:lnSpc>
                <a:spcPts val="1400"/>
              </a:lnSpc>
              <a:spcBef>
                <a:spcPts val="35"/>
              </a:spcBef>
            </a:pPr>
            <a:r>
              <a:rPr sz="1200" dirty="0">
                <a:solidFill>
                  <a:srgbClr val="A15D0D"/>
                </a:solidFill>
                <a:latin typeface="Calibri"/>
                <a:cs typeface="Calibri"/>
              </a:rPr>
              <a:t>(b) of</a:t>
            </a:r>
            <a:r>
              <a:rPr sz="1200" spc="-5" dirty="0">
                <a:solidFill>
                  <a:srgbClr val="A15D0D"/>
                </a:solidFill>
                <a:latin typeface="Calibri"/>
                <a:cs typeface="Calibri"/>
              </a:rPr>
              <a:t> </a:t>
            </a:r>
            <a:r>
              <a:rPr sz="1200" dirty="0">
                <a:solidFill>
                  <a:srgbClr val="A15D0D"/>
                </a:solidFill>
                <a:latin typeface="Calibri"/>
                <a:cs typeface="Calibri"/>
              </a:rPr>
              <a:t>clause</a:t>
            </a:r>
            <a:r>
              <a:rPr sz="1200" spc="5" dirty="0">
                <a:solidFill>
                  <a:srgbClr val="A15D0D"/>
                </a:solidFill>
                <a:latin typeface="Calibri"/>
                <a:cs typeface="Calibri"/>
              </a:rPr>
              <a:t> </a:t>
            </a:r>
            <a:r>
              <a:rPr sz="1200" dirty="0">
                <a:solidFill>
                  <a:srgbClr val="A15D0D"/>
                </a:solidFill>
                <a:latin typeface="Calibri"/>
                <a:cs typeface="Calibri"/>
              </a:rPr>
              <a:t>(ii) of first proviso</a:t>
            </a:r>
            <a:r>
              <a:rPr sz="1200" spc="10" dirty="0">
                <a:solidFill>
                  <a:srgbClr val="A15D0D"/>
                </a:solidFill>
                <a:latin typeface="Calibri"/>
                <a:cs typeface="Calibri"/>
              </a:rPr>
              <a:t> </a:t>
            </a:r>
            <a:r>
              <a:rPr sz="1200" dirty="0">
                <a:solidFill>
                  <a:srgbClr val="A15D0D"/>
                </a:solidFill>
                <a:latin typeface="Calibri"/>
                <a:cs typeface="Calibri"/>
              </a:rPr>
              <a:t>read</a:t>
            </a:r>
            <a:r>
              <a:rPr sz="1200" spc="-5" dirty="0">
                <a:solidFill>
                  <a:srgbClr val="A15D0D"/>
                </a:solidFill>
                <a:latin typeface="Calibri"/>
                <a:cs typeface="Calibri"/>
              </a:rPr>
              <a:t> </a:t>
            </a:r>
            <a:r>
              <a:rPr sz="1200" dirty="0">
                <a:solidFill>
                  <a:srgbClr val="A15D0D"/>
                </a:solidFill>
                <a:latin typeface="Calibri"/>
                <a:cs typeface="Calibri"/>
              </a:rPr>
              <a:t>with third proviso</a:t>
            </a:r>
            <a:r>
              <a:rPr sz="1200" spc="10"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section</a:t>
            </a:r>
            <a:r>
              <a:rPr sz="1200" spc="15" dirty="0">
                <a:solidFill>
                  <a:srgbClr val="A15D0D"/>
                </a:solidFill>
                <a:latin typeface="Calibri"/>
                <a:cs typeface="Calibri"/>
              </a:rPr>
              <a:t> </a:t>
            </a:r>
            <a:r>
              <a:rPr sz="1200" dirty="0">
                <a:solidFill>
                  <a:srgbClr val="A15D0D"/>
                </a:solidFill>
                <a:latin typeface="Calibri"/>
                <a:cs typeface="Calibri"/>
              </a:rPr>
              <a:t>194N</a:t>
            </a:r>
            <a:r>
              <a:rPr sz="1200" spc="10" dirty="0">
                <a:solidFill>
                  <a:srgbClr val="A15D0D"/>
                </a:solidFill>
                <a:latin typeface="Calibri"/>
                <a:cs typeface="Calibri"/>
              </a:rPr>
              <a:t> </a:t>
            </a:r>
            <a:r>
              <a:rPr sz="1200" dirty="0">
                <a:solidFill>
                  <a:srgbClr val="A15D0D"/>
                </a:solidFill>
                <a:latin typeface="Calibri"/>
                <a:cs typeface="Calibri"/>
              </a:rPr>
              <a:t>(in case</a:t>
            </a:r>
            <a:r>
              <a:rPr sz="1200" spc="5"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a:t>
            </a:r>
            <a:r>
              <a:rPr sz="1200" spc="-10" dirty="0">
                <a:solidFill>
                  <a:srgbClr val="A15D0D"/>
                </a:solidFill>
                <a:latin typeface="Calibri"/>
                <a:cs typeface="Calibri"/>
              </a:rPr>
              <a:t>co-</a:t>
            </a:r>
            <a:r>
              <a:rPr sz="1200" dirty="0">
                <a:solidFill>
                  <a:srgbClr val="A15D0D"/>
                </a:solidFill>
                <a:latin typeface="Calibri"/>
                <a:cs typeface="Calibri"/>
              </a:rPr>
              <a:t>operative</a:t>
            </a:r>
            <a:r>
              <a:rPr sz="1200" spc="5" dirty="0">
                <a:solidFill>
                  <a:srgbClr val="A15D0D"/>
                </a:solidFill>
                <a:latin typeface="Calibri"/>
                <a:cs typeface="Calibri"/>
              </a:rPr>
              <a:t> </a:t>
            </a:r>
            <a:r>
              <a:rPr sz="1200" spc="-10" dirty="0">
                <a:solidFill>
                  <a:srgbClr val="A15D0D"/>
                </a:solidFill>
                <a:latin typeface="Calibri"/>
                <a:cs typeface="Calibri"/>
              </a:rPr>
              <a:t>societies)”</a:t>
            </a:r>
            <a:r>
              <a:rPr sz="1200" spc="-15" dirty="0">
                <a:solidFill>
                  <a:srgbClr val="A15D0D"/>
                </a:solidFill>
                <a:latin typeface="Calibri"/>
                <a:cs typeface="Calibri"/>
              </a:rPr>
              <a:t> </a:t>
            </a:r>
            <a:r>
              <a:rPr sz="1200" dirty="0">
                <a:solidFill>
                  <a:srgbClr val="A15D0D"/>
                </a:solidFill>
                <a:latin typeface="Calibri"/>
                <a:cs typeface="Calibri"/>
              </a:rPr>
              <a:t>are</a:t>
            </a:r>
            <a:r>
              <a:rPr sz="1200" spc="5" dirty="0">
                <a:solidFill>
                  <a:srgbClr val="A15D0D"/>
                </a:solidFill>
                <a:latin typeface="Calibri"/>
                <a:cs typeface="Calibri"/>
              </a:rPr>
              <a:t> </a:t>
            </a:r>
            <a:r>
              <a:rPr sz="1200" spc="-10" dirty="0">
                <a:solidFill>
                  <a:srgbClr val="A15D0D"/>
                </a:solidFill>
                <a:latin typeface="Calibri"/>
                <a:cs typeface="Calibri"/>
              </a:rPr>
              <a:t>added</a:t>
            </a:r>
            <a:r>
              <a:rPr sz="1200" spc="-20" dirty="0">
                <a:solidFill>
                  <a:srgbClr val="A15D0D"/>
                </a:solidFill>
                <a:latin typeface="Calibri"/>
                <a:cs typeface="Calibri"/>
              </a:rPr>
              <a:t> </a:t>
            </a:r>
            <a:r>
              <a:rPr sz="1200" dirty="0">
                <a:solidFill>
                  <a:srgbClr val="A15D0D"/>
                </a:solidFill>
                <a:latin typeface="Calibri"/>
                <a:cs typeface="Calibri"/>
              </a:rPr>
              <a:t>under</a:t>
            </a:r>
            <a:r>
              <a:rPr sz="1200" spc="175" dirty="0">
                <a:solidFill>
                  <a:srgbClr val="A15D0D"/>
                </a:solidFill>
                <a:latin typeface="Calibri"/>
                <a:cs typeface="Calibri"/>
              </a:rPr>
              <a:t> </a:t>
            </a:r>
            <a:r>
              <a:rPr sz="1200" spc="-10" dirty="0">
                <a:solidFill>
                  <a:srgbClr val="A15D0D"/>
                </a:solidFill>
                <a:latin typeface="Calibri"/>
                <a:cs typeface="Calibri"/>
              </a:rPr>
              <a:t>Annexure</a:t>
            </a:r>
            <a:r>
              <a:rPr sz="1200" spc="500" dirty="0">
                <a:solidFill>
                  <a:srgbClr val="A15D0D"/>
                </a:solidFill>
                <a:latin typeface="Calibri"/>
                <a:cs typeface="Calibri"/>
              </a:rPr>
              <a:t> </a:t>
            </a:r>
            <a:r>
              <a:rPr sz="1200" dirty="0">
                <a:solidFill>
                  <a:srgbClr val="A15D0D"/>
                </a:solidFill>
                <a:latin typeface="Calibri"/>
                <a:cs typeface="Calibri"/>
              </a:rPr>
              <a:t>I</a:t>
            </a:r>
            <a:r>
              <a:rPr sz="1200" spc="20" dirty="0">
                <a:solidFill>
                  <a:srgbClr val="A15D0D"/>
                </a:solidFill>
                <a:latin typeface="Calibri"/>
                <a:cs typeface="Calibri"/>
              </a:rPr>
              <a:t> </a:t>
            </a:r>
            <a:r>
              <a:rPr sz="1200" spc="-10" dirty="0">
                <a:solidFill>
                  <a:srgbClr val="A15D0D"/>
                </a:solidFill>
                <a:latin typeface="Calibri"/>
                <a:cs typeface="Calibri"/>
              </a:rPr>
              <a:t>(Deductee</a:t>
            </a:r>
            <a:r>
              <a:rPr sz="1200" spc="-60" dirty="0">
                <a:solidFill>
                  <a:srgbClr val="A15D0D"/>
                </a:solidFill>
                <a:latin typeface="Calibri"/>
                <a:cs typeface="Calibri"/>
              </a:rPr>
              <a:t> </a:t>
            </a:r>
            <a:r>
              <a:rPr sz="1200" spc="-10" dirty="0">
                <a:solidFill>
                  <a:srgbClr val="A15D0D"/>
                </a:solidFill>
                <a:latin typeface="Calibri"/>
                <a:cs typeface="Calibri"/>
              </a:rPr>
              <a:t>details)</a:t>
            </a:r>
            <a:r>
              <a:rPr sz="1200" spc="-80" dirty="0">
                <a:solidFill>
                  <a:srgbClr val="A15D0D"/>
                </a:solidFill>
                <a:latin typeface="Calibri"/>
                <a:cs typeface="Calibri"/>
              </a:rPr>
              <a:t> </a:t>
            </a:r>
            <a:r>
              <a:rPr sz="1200" dirty="0">
                <a:solidFill>
                  <a:srgbClr val="A15D0D"/>
                </a:solidFill>
                <a:latin typeface="Calibri"/>
                <a:cs typeface="Calibri"/>
              </a:rPr>
              <a:t>in</a:t>
            </a:r>
            <a:r>
              <a:rPr sz="1200" spc="-20" dirty="0">
                <a:solidFill>
                  <a:srgbClr val="A15D0D"/>
                </a:solidFill>
                <a:latin typeface="Calibri"/>
                <a:cs typeface="Calibri"/>
              </a:rPr>
              <a:t> </a:t>
            </a:r>
            <a:r>
              <a:rPr sz="1200" dirty="0">
                <a:solidFill>
                  <a:srgbClr val="A15D0D"/>
                </a:solidFill>
                <a:latin typeface="Calibri"/>
                <a:cs typeface="Calibri"/>
              </a:rPr>
              <a:t>Form</a:t>
            </a:r>
            <a:r>
              <a:rPr sz="1200" spc="-20" dirty="0">
                <a:solidFill>
                  <a:srgbClr val="A15D0D"/>
                </a:solidFill>
                <a:latin typeface="Calibri"/>
                <a:cs typeface="Calibri"/>
              </a:rPr>
              <a:t> </a:t>
            </a:r>
            <a:r>
              <a:rPr sz="1200" dirty="0">
                <a:solidFill>
                  <a:srgbClr val="A15D0D"/>
                </a:solidFill>
                <a:latin typeface="Calibri"/>
                <a:cs typeface="Calibri"/>
              </a:rPr>
              <a:t>26Q</a:t>
            </a:r>
            <a:r>
              <a:rPr sz="1200" spc="-35" dirty="0">
                <a:solidFill>
                  <a:srgbClr val="A15D0D"/>
                </a:solidFill>
                <a:latin typeface="Calibri"/>
                <a:cs typeface="Calibri"/>
              </a:rPr>
              <a:t> </a:t>
            </a:r>
            <a:r>
              <a:rPr sz="1200" dirty="0">
                <a:solidFill>
                  <a:srgbClr val="A15D0D"/>
                </a:solidFill>
                <a:latin typeface="Calibri"/>
                <a:cs typeface="Calibri"/>
              </a:rPr>
              <a:t>and</a:t>
            </a:r>
            <a:r>
              <a:rPr sz="1200" spc="-135" dirty="0">
                <a:solidFill>
                  <a:srgbClr val="A15D0D"/>
                </a:solidFill>
                <a:latin typeface="Calibri"/>
                <a:cs typeface="Calibri"/>
              </a:rPr>
              <a:t> </a:t>
            </a:r>
            <a:r>
              <a:rPr sz="1200" spc="-20" dirty="0">
                <a:solidFill>
                  <a:srgbClr val="A15D0D"/>
                </a:solidFill>
                <a:latin typeface="Calibri"/>
                <a:cs typeface="Calibri"/>
              </a:rPr>
              <a:t>27Q.</a:t>
            </a:r>
            <a:endParaRPr sz="1200">
              <a:latin typeface="Calibri"/>
              <a:cs typeface="Calibri"/>
            </a:endParaRPr>
          </a:p>
          <a:p>
            <a:pPr marL="335280" indent="-229235" algn="just">
              <a:lnSpc>
                <a:spcPts val="1345"/>
              </a:lnSpc>
              <a:buAutoNum type="arabicPeriod" startAt="2"/>
              <a:tabLst>
                <a:tab pos="335280" algn="l"/>
              </a:tabLst>
            </a:pPr>
            <a:r>
              <a:rPr sz="1200" dirty="0">
                <a:solidFill>
                  <a:srgbClr val="A15D0D"/>
                </a:solidFill>
                <a:latin typeface="Calibri"/>
                <a:cs typeface="Calibri"/>
              </a:rPr>
              <a:t>This</a:t>
            </a:r>
            <a:r>
              <a:rPr sz="1200" spc="-15" dirty="0">
                <a:solidFill>
                  <a:srgbClr val="A15D0D"/>
                </a:solidFill>
                <a:latin typeface="Calibri"/>
                <a:cs typeface="Calibri"/>
              </a:rPr>
              <a:t> </a:t>
            </a:r>
            <a:r>
              <a:rPr sz="1200" dirty="0">
                <a:solidFill>
                  <a:srgbClr val="A15D0D"/>
                </a:solidFill>
                <a:latin typeface="Calibri"/>
                <a:cs typeface="Calibri"/>
              </a:rPr>
              <a:t>field</a:t>
            </a:r>
            <a:r>
              <a:rPr sz="1200" spc="-35" dirty="0">
                <a:solidFill>
                  <a:srgbClr val="A15D0D"/>
                </a:solidFill>
                <a:latin typeface="Calibri"/>
                <a:cs typeface="Calibri"/>
              </a:rPr>
              <a:t> </a:t>
            </a:r>
            <a:r>
              <a:rPr sz="1200" spc="-10" dirty="0">
                <a:solidFill>
                  <a:srgbClr val="A15D0D"/>
                </a:solidFill>
                <a:latin typeface="Calibri"/>
                <a:cs typeface="Calibri"/>
              </a:rPr>
              <a:t>will</a:t>
            </a:r>
            <a:r>
              <a:rPr sz="1200" dirty="0">
                <a:solidFill>
                  <a:srgbClr val="A15D0D"/>
                </a:solidFill>
                <a:latin typeface="Calibri"/>
                <a:cs typeface="Calibri"/>
              </a:rPr>
              <a:t> be</a:t>
            </a:r>
            <a:r>
              <a:rPr sz="1200" spc="-45" dirty="0">
                <a:solidFill>
                  <a:srgbClr val="A15D0D"/>
                </a:solidFill>
                <a:latin typeface="Calibri"/>
                <a:cs typeface="Calibri"/>
              </a:rPr>
              <a:t> </a:t>
            </a:r>
            <a:r>
              <a:rPr sz="1200" spc="-20" dirty="0">
                <a:solidFill>
                  <a:srgbClr val="A15D0D"/>
                </a:solidFill>
                <a:latin typeface="Calibri"/>
                <a:cs typeface="Calibri"/>
              </a:rPr>
              <a:t>applicable</a:t>
            </a:r>
            <a:r>
              <a:rPr sz="1200" spc="-50" dirty="0">
                <a:solidFill>
                  <a:srgbClr val="A15D0D"/>
                </a:solidFill>
                <a:latin typeface="Calibri"/>
                <a:cs typeface="Calibri"/>
              </a:rPr>
              <a:t> </a:t>
            </a:r>
            <a:r>
              <a:rPr sz="1200" dirty="0">
                <a:solidFill>
                  <a:srgbClr val="A15D0D"/>
                </a:solidFill>
                <a:latin typeface="Calibri"/>
                <a:cs typeface="Calibri"/>
              </a:rPr>
              <a:t>for</a:t>
            </a:r>
            <a:r>
              <a:rPr sz="1200" spc="-30" dirty="0">
                <a:solidFill>
                  <a:srgbClr val="A15D0D"/>
                </a:solidFill>
                <a:latin typeface="Calibri"/>
                <a:cs typeface="Calibri"/>
              </a:rPr>
              <a:t> </a:t>
            </a:r>
            <a:r>
              <a:rPr sz="1200" spc="-10" dirty="0">
                <a:solidFill>
                  <a:srgbClr val="A15D0D"/>
                </a:solidFill>
                <a:latin typeface="Calibri"/>
                <a:cs typeface="Calibri"/>
              </a:rPr>
              <a:t>statements</a:t>
            </a:r>
            <a:r>
              <a:rPr sz="1200" spc="-35" dirty="0">
                <a:solidFill>
                  <a:srgbClr val="A15D0D"/>
                </a:solidFill>
                <a:latin typeface="Calibri"/>
                <a:cs typeface="Calibri"/>
              </a:rPr>
              <a:t> </a:t>
            </a:r>
            <a:r>
              <a:rPr sz="1200" spc="-20" dirty="0">
                <a:solidFill>
                  <a:srgbClr val="A15D0D"/>
                </a:solidFill>
                <a:latin typeface="Calibri"/>
                <a:cs typeface="Calibri"/>
              </a:rPr>
              <a:t>pertaining</a:t>
            </a:r>
            <a:r>
              <a:rPr sz="1200" spc="-80"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Q1</a:t>
            </a:r>
            <a:r>
              <a:rPr sz="1200" spc="15"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a:t>
            </a:r>
            <a:r>
              <a:rPr sz="1200" dirty="0">
                <a:solidFill>
                  <a:srgbClr val="A15D0D"/>
                </a:solidFill>
                <a:latin typeface="Calibri"/>
                <a:cs typeface="Calibri"/>
              </a:rPr>
              <a:t>FY</a:t>
            </a:r>
            <a:r>
              <a:rPr sz="1200" spc="-30" dirty="0">
                <a:solidFill>
                  <a:srgbClr val="A15D0D"/>
                </a:solidFill>
                <a:latin typeface="Calibri"/>
                <a:cs typeface="Calibri"/>
              </a:rPr>
              <a:t> </a:t>
            </a:r>
            <a:r>
              <a:rPr sz="1200" spc="-10" dirty="0">
                <a:solidFill>
                  <a:srgbClr val="A15D0D"/>
                </a:solidFill>
                <a:latin typeface="Calibri"/>
                <a:cs typeface="Calibri"/>
              </a:rPr>
              <a:t>2023-</a:t>
            </a:r>
            <a:r>
              <a:rPr sz="1200" dirty="0">
                <a:solidFill>
                  <a:srgbClr val="A15D0D"/>
                </a:solidFill>
                <a:latin typeface="Calibri"/>
                <a:cs typeface="Calibri"/>
              </a:rPr>
              <a:t>24</a:t>
            </a:r>
            <a:r>
              <a:rPr sz="1200" spc="55"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a:p>
            <a:pPr marL="335280" indent="-229235" algn="just">
              <a:lnSpc>
                <a:spcPts val="1415"/>
              </a:lnSpc>
              <a:buAutoNum type="arabicPeriod" startAt="2"/>
              <a:tabLst>
                <a:tab pos="335280" algn="l"/>
              </a:tabLst>
            </a:pPr>
            <a:r>
              <a:rPr sz="1200" dirty="0">
                <a:solidFill>
                  <a:srgbClr val="A15D0D"/>
                </a:solidFill>
                <a:latin typeface="Calibri"/>
                <a:cs typeface="Calibri"/>
              </a:rPr>
              <a:t>It</a:t>
            </a:r>
            <a:r>
              <a:rPr sz="1200" spc="10" dirty="0">
                <a:solidFill>
                  <a:srgbClr val="A15D0D"/>
                </a:solidFill>
                <a:latin typeface="Calibri"/>
                <a:cs typeface="Calibri"/>
              </a:rPr>
              <a:t> </a:t>
            </a:r>
            <a:r>
              <a:rPr sz="1200" spc="-10" dirty="0">
                <a:solidFill>
                  <a:srgbClr val="A15D0D"/>
                </a:solidFill>
                <a:latin typeface="Calibri"/>
                <a:cs typeface="Calibri"/>
              </a:rPr>
              <a:t>will</a:t>
            </a:r>
            <a:r>
              <a:rPr sz="1200" spc="5" dirty="0">
                <a:solidFill>
                  <a:srgbClr val="A15D0D"/>
                </a:solidFill>
                <a:latin typeface="Calibri"/>
                <a:cs typeface="Calibri"/>
              </a:rPr>
              <a:t> </a:t>
            </a:r>
            <a:r>
              <a:rPr sz="1200" dirty="0">
                <a:solidFill>
                  <a:srgbClr val="A15D0D"/>
                </a:solidFill>
                <a:latin typeface="Calibri"/>
                <a:cs typeface="Calibri"/>
              </a:rPr>
              <a:t>be</a:t>
            </a:r>
            <a:r>
              <a:rPr sz="1200" spc="-50" dirty="0">
                <a:solidFill>
                  <a:srgbClr val="A15D0D"/>
                </a:solidFill>
                <a:latin typeface="Calibri"/>
                <a:cs typeface="Calibri"/>
              </a:rPr>
              <a:t> </a:t>
            </a:r>
            <a:r>
              <a:rPr sz="1200" spc="-10" dirty="0">
                <a:solidFill>
                  <a:srgbClr val="A15D0D"/>
                </a:solidFill>
                <a:latin typeface="Calibri"/>
                <a:cs typeface="Calibri"/>
              </a:rPr>
              <a:t>enabled</a:t>
            </a:r>
            <a:r>
              <a:rPr sz="1200" spc="-85" dirty="0">
                <a:solidFill>
                  <a:srgbClr val="A15D0D"/>
                </a:solidFill>
                <a:latin typeface="Calibri"/>
                <a:cs typeface="Calibri"/>
              </a:rPr>
              <a:t> </a:t>
            </a:r>
            <a:r>
              <a:rPr sz="1200" dirty="0">
                <a:solidFill>
                  <a:srgbClr val="A15D0D"/>
                </a:solidFill>
                <a:latin typeface="Calibri"/>
                <a:cs typeface="Calibri"/>
              </a:rPr>
              <a:t>for</a:t>
            </a:r>
            <a:r>
              <a:rPr sz="1200" spc="-15" dirty="0">
                <a:solidFill>
                  <a:srgbClr val="A15D0D"/>
                </a:solidFill>
                <a:latin typeface="Calibri"/>
                <a:cs typeface="Calibri"/>
              </a:rPr>
              <a:t> </a:t>
            </a:r>
            <a:r>
              <a:rPr sz="1200" spc="-10" dirty="0">
                <a:solidFill>
                  <a:srgbClr val="A15D0D"/>
                </a:solidFill>
                <a:latin typeface="Calibri"/>
                <a:cs typeface="Calibri"/>
              </a:rPr>
              <a:t>section</a:t>
            </a:r>
            <a:r>
              <a:rPr sz="1200" spc="-80" dirty="0">
                <a:solidFill>
                  <a:srgbClr val="A15D0D"/>
                </a:solidFill>
                <a:latin typeface="Calibri"/>
                <a:cs typeface="Calibri"/>
              </a:rPr>
              <a:t> </a:t>
            </a:r>
            <a:r>
              <a:rPr sz="1200" spc="-10" dirty="0">
                <a:solidFill>
                  <a:srgbClr val="A15D0D"/>
                </a:solidFill>
                <a:latin typeface="Calibri"/>
                <a:cs typeface="Calibri"/>
              </a:rPr>
              <a:t>code</a:t>
            </a:r>
            <a:r>
              <a:rPr sz="1200" spc="-55" dirty="0">
                <a:solidFill>
                  <a:srgbClr val="A15D0D"/>
                </a:solidFill>
                <a:latin typeface="Calibri"/>
                <a:cs typeface="Calibri"/>
              </a:rPr>
              <a:t> </a:t>
            </a:r>
            <a:r>
              <a:rPr sz="1200" spc="-10" dirty="0">
                <a:solidFill>
                  <a:srgbClr val="A15D0D"/>
                </a:solidFill>
                <a:latin typeface="Calibri"/>
                <a:cs typeface="Calibri"/>
              </a:rPr>
              <a:t>94N</a:t>
            </a:r>
            <a:r>
              <a:rPr sz="1200" spc="-90" dirty="0">
                <a:solidFill>
                  <a:srgbClr val="A15D0D"/>
                </a:solidFill>
                <a:latin typeface="Calibri"/>
                <a:cs typeface="Calibri"/>
              </a:rPr>
              <a:t> </a:t>
            </a:r>
            <a:r>
              <a:rPr sz="1200" spc="-20" dirty="0">
                <a:solidFill>
                  <a:srgbClr val="A15D0D"/>
                </a:solidFill>
                <a:latin typeface="Calibri"/>
                <a:cs typeface="Calibri"/>
              </a:rPr>
              <a:t>only.</a:t>
            </a:r>
            <a:endParaRPr sz="1200">
              <a:latin typeface="Calibri"/>
              <a:cs typeface="Calibri"/>
            </a:endParaRPr>
          </a:p>
        </p:txBody>
      </p:sp>
      <p:grpSp>
        <p:nvGrpSpPr>
          <p:cNvPr id="5" name="object 5"/>
          <p:cNvGrpSpPr/>
          <p:nvPr/>
        </p:nvGrpSpPr>
        <p:grpSpPr>
          <a:xfrm>
            <a:off x="393191" y="841247"/>
            <a:ext cx="8300084" cy="3481070"/>
            <a:chOff x="393191" y="841247"/>
            <a:chExt cx="8300084" cy="3481070"/>
          </a:xfrm>
        </p:grpSpPr>
        <p:pic>
          <p:nvPicPr>
            <p:cNvPr id="6" name="object 6"/>
            <p:cNvPicPr/>
            <p:nvPr/>
          </p:nvPicPr>
          <p:blipFill>
            <a:blip r:embed="rId2" cstate="print"/>
            <a:stretch>
              <a:fillRect/>
            </a:stretch>
          </p:blipFill>
          <p:spPr>
            <a:xfrm>
              <a:off x="393191" y="841247"/>
              <a:ext cx="8279922" cy="3480816"/>
            </a:xfrm>
            <a:prstGeom prst="rect">
              <a:avLst/>
            </a:prstGeom>
          </p:spPr>
        </p:pic>
        <p:sp>
          <p:nvSpPr>
            <p:cNvPr id="7" name="object 7"/>
            <p:cNvSpPr/>
            <p:nvPr/>
          </p:nvSpPr>
          <p:spPr>
            <a:xfrm>
              <a:off x="1347977" y="1122425"/>
              <a:ext cx="7332345" cy="1229995"/>
            </a:xfrm>
            <a:custGeom>
              <a:avLst/>
              <a:gdLst/>
              <a:ahLst/>
              <a:cxnLst/>
              <a:rect l="l" t="t" r="r" b="b"/>
              <a:pathLst>
                <a:path w="7332345" h="1229995">
                  <a:moveTo>
                    <a:pt x="0" y="165100"/>
                  </a:moveTo>
                  <a:lnTo>
                    <a:pt x="32258" y="127253"/>
                  </a:lnTo>
                  <a:lnTo>
                    <a:pt x="124206" y="92456"/>
                  </a:lnTo>
                  <a:lnTo>
                    <a:pt x="268605" y="61849"/>
                  </a:lnTo>
                  <a:lnTo>
                    <a:pt x="457834" y="36322"/>
                  </a:lnTo>
                  <a:lnTo>
                    <a:pt x="684657" y="16763"/>
                  </a:lnTo>
                  <a:lnTo>
                    <a:pt x="941832" y="4318"/>
                  </a:lnTo>
                  <a:lnTo>
                    <a:pt x="1221994" y="0"/>
                  </a:lnTo>
                  <a:lnTo>
                    <a:pt x="6109970" y="0"/>
                  </a:lnTo>
                  <a:lnTo>
                    <a:pt x="6390132" y="4318"/>
                  </a:lnTo>
                  <a:lnTo>
                    <a:pt x="6647307" y="16763"/>
                  </a:lnTo>
                  <a:lnTo>
                    <a:pt x="6874129" y="36322"/>
                  </a:lnTo>
                  <a:lnTo>
                    <a:pt x="7063486" y="61849"/>
                  </a:lnTo>
                  <a:lnTo>
                    <a:pt x="7207758" y="92456"/>
                  </a:lnTo>
                  <a:lnTo>
                    <a:pt x="7299706" y="127253"/>
                  </a:lnTo>
                  <a:lnTo>
                    <a:pt x="7331964" y="165100"/>
                  </a:lnTo>
                  <a:lnTo>
                    <a:pt x="7331964" y="1064514"/>
                  </a:lnTo>
                  <a:lnTo>
                    <a:pt x="7299706" y="1102233"/>
                  </a:lnTo>
                  <a:lnTo>
                    <a:pt x="7207758" y="1137031"/>
                  </a:lnTo>
                  <a:lnTo>
                    <a:pt x="7063486" y="1167638"/>
                  </a:lnTo>
                  <a:lnTo>
                    <a:pt x="6874129" y="1193291"/>
                  </a:lnTo>
                  <a:lnTo>
                    <a:pt x="6647307" y="1212723"/>
                  </a:lnTo>
                  <a:lnTo>
                    <a:pt x="6390132" y="1225169"/>
                  </a:lnTo>
                  <a:lnTo>
                    <a:pt x="6109970" y="1229487"/>
                  </a:lnTo>
                  <a:lnTo>
                    <a:pt x="1221994" y="1229487"/>
                  </a:lnTo>
                  <a:lnTo>
                    <a:pt x="941832" y="1225169"/>
                  </a:lnTo>
                  <a:lnTo>
                    <a:pt x="684657" y="1212723"/>
                  </a:lnTo>
                  <a:lnTo>
                    <a:pt x="457834" y="1193291"/>
                  </a:lnTo>
                  <a:lnTo>
                    <a:pt x="268605" y="1167638"/>
                  </a:lnTo>
                  <a:lnTo>
                    <a:pt x="124206" y="1137031"/>
                  </a:lnTo>
                  <a:lnTo>
                    <a:pt x="32258" y="1102233"/>
                  </a:lnTo>
                  <a:lnTo>
                    <a:pt x="0" y="1064514"/>
                  </a:lnTo>
                  <a:lnTo>
                    <a:pt x="0" y="165100"/>
                  </a:lnTo>
                  <a:close/>
                </a:path>
              </a:pathLst>
            </a:custGeom>
            <a:ln w="25908">
              <a:solidFill>
                <a:srgbClr val="380000"/>
              </a:solidFill>
            </a:ln>
          </p:spPr>
          <p:txBody>
            <a:bodyPr wrap="square" lIns="0" tIns="0" rIns="0" bIns="0" rtlCol="0"/>
            <a:lstStyle/>
            <a:p>
              <a:endParaRPr/>
            </a:p>
          </p:txBody>
        </p:sp>
        <p:sp>
          <p:nvSpPr>
            <p:cNvPr id="8" name="object 8"/>
            <p:cNvSpPr/>
            <p:nvPr/>
          </p:nvSpPr>
          <p:spPr>
            <a:xfrm>
              <a:off x="928115" y="2444495"/>
              <a:ext cx="2278380" cy="1276985"/>
            </a:xfrm>
            <a:custGeom>
              <a:avLst/>
              <a:gdLst/>
              <a:ahLst/>
              <a:cxnLst/>
              <a:rect l="l" t="t" r="r" b="b"/>
              <a:pathLst>
                <a:path w="2278380" h="1276985">
                  <a:moveTo>
                    <a:pt x="2278253" y="0"/>
                  </a:moveTo>
                  <a:lnTo>
                    <a:pt x="1151509" y="411099"/>
                  </a:lnTo>
                  <a:lnTo>
                    <a:pt x="128308" y="411099"/>
                  </a:lnTo>
                  <a:lnTo>
                    <a:pt x="78359" y="422528"/>
                  </a:lnTo>
                  <a:lnTo>
                    <a:pt x="37579" y="453389"/>
                  </a:lnTo>
                  <a:lnTo>
                    <a:pt x="10071" y="499109"/>
                  </a:lnTo>
                  <a:lnTo>
                    <a:pt x="0" y="555370"/>
                  </a:lnTo>
                  <a:lnTo>
                    <a:pt x="0" y="1132204"/>
                  </a:lnTo>
                  <a:lnTo>
                    <a:pt x="10071" y="1188465"/>
                  </a:lnTo>
                  <a:lnTo>
                    <a:pt x="37579" y="1234312"/>
                  </a:lnTo>
                  <a:lnTo>
                    <a:pt x="78359" y="1265046"/>
                  </a:lnTo>
                  <a:lnTo>
                    <a:pt x="128308" y="1276477"/>
                  </a:lnTo>
                  <a:lnTo>
                    <a:pt x="1845690" y="1276477"/>
                  </a:lnTo>
                  <a:lnTo>
                    <a:pt x="1895602" y="1265046"/>
                  </a:lnTo>
                  <a:lnTo>
                    <a:pt x="1936496" y="1234312"/>
                  </a:lnTo>
                  <a:lnTo>
                    <a:pt x="1963927" y="1188465"/>
                  </a:lnTo>
                  <a:lnTo>
                    <a:pt x="1974088" y="1132204"/>
                  </a:lnTo>
                  <a:lnTo>
                    <a:pt x="1974088" y="555370"/>
                  </a:lnTo>
                  <a:lnTo>
                    <a:pt x="1963927" y="499109"/>
                  </a:lnTo>
                  <a:lnTo>
                    <a:pt x="1936496" y="453389"/>
                  </a:lnTo>
                  <a:lnTo>
                    <a:pt x="1895602" y="422528"/>
                  </a:lnTo>
                  <a:lnTo>
                    <a:pt x="1845690" y="411099"/>
                  </a:lnTo>
                  <a:lnTo>
                    <a:pt x="1645031" y="411099"/>
                  </a:lnTo>
                  <a:lnTo>
                    <a:pt x="2278253" y="0"/>
                  </a:lnTo>
                  <a:close/>
                </a:path>
              </a:pathLst>
            </a:custGeom>
            <a:solidFill>
              <a:srgbClr val="F3B46C"/>
            </a:solidFill>
          </p:spPr>
          <p:txBody>
            <a:bodyPr wrap="square" lIns="0" tIns="0" rIns="0" bIns="0" rtlCol="0"/>
            <a:lstStyle/>
            <a:p>
              <a:endParaRPr/>
            </a:p>
          </p:txBody>
        </p:sp>
        <p:sp>
          <p:nvSpPr>
            <p:cNvPr id="9" name="object 9"/>
            <p:cNvSpPr/>
            <p:nvPr/>
          </p:nvSpPr>
          <p:spPr>
            <a:xfrm>
              <a:off x="928115" y="2444495"/>
              <a:ext cx="2278380" cy="1276985"/>
            </a:xfrm>
            <a:custGeom>
              <a:avLst/>
              <a:gdLst/>
              <a:ahLst/>
              <a:cxnLst/>
              <a:rect l="l" t="t" r="r" b="b"/>
              <a:pathLst>
                <a:path w="2278380" h="1276985">
                  <a:moveTo>
                    <a:pt x="0" y="555370"/>
                  </a:moveTo>
                  <a:lnTo>
                    <a:pt x="10071" y="499109"/>
                  </a:lnTo>
                  <a:lnTo>
                    <a:pt x="37579" y="453389"/>
                  </a:lnTo>
                  <a:lnTo>
                    <a:pt x="78359" y="422528"/>
                  </a:lnTo>
                  <a:lnTo>
                    <a:pt x="128308" y="411099"/>
                  </a:lnTo>
                  <a:lnTo>
                    <a:pt x="1151509" y="411099"/>
                  </a:lnTo>
                  <a:lnTo>
                    <a:pt x="2278253" y="0"/>
                  </a:lnTo>
                  <a:lnTo>
                    <a:pt x="1645031" y="411099"/>
                  </a:lnTo>
                  <a:lnTo>
                    <a:pt x="1845690" y="411099"/>
                  </a:lnTo>
                  <a:lnTo>
                    <a:pt x="1895602" y="422528"/>
                  </a:lnTo>
                  <a:lnTo>
                    <a:pt x="1936496" y="453389"/>
                  </a:lnTo>
                  <a:lnTo>
                    <a:pt x="1963927" y="499109"/>
                  </a:lnTo>
                  <a:lnTo>
                    <a:pt x="1974088" y="555370"/>
                  </a:lnTo>
                  <a:lnTo>
                    <a:pt x="1974088" y="771651"/>
                  </a:lnTo>
                  <a:lnTo>
                    <a:pt x="1974088" y="1132204"/>
                  </a:lnTo>
                  <a:lnTo>
                    <a:pt x="1963927" y="1188465"/>
                  </a:lnTo>
                  <a:lnTo>
                    <a:pt x="1936496" y="1234312"/>
                  </a:lnTo>
                  <a:lnTo>
                    <a:pt x="1895602" y="1265046"/>
                  </a:lnTo>
                  <a:lnTo>
                    <a:pt x="1845690" y="1276477"/>
                  </a:lnTo>
                  <a:lnTo>
                    <a:pt x="1645031" y="1276477"/>
                  </a:lnTo>
                  <a:lnTo>
                    <a:pt x="1151509" y="1276477"/>
                  </a:lnTo>
                  <a:lnTo>
                    <a:pt x="128308" y="1276477"/>
                  </a:lnTo>
                  <a:lnTo>
                    <a:pt x="78359" y="1265046"/>
                  </a:lnTo>
                  <a:lnTo>
                    <a:pt x="37579" y="1234312"/>
                  </a:lnTo>
                  <a:lnTo>
                    <a:pt x="10071" y="1188465"/>
                  </a:lnTo>
                  <a:lnTo>
                    <a:pt x="0" y="1132204"/>
                  </a:lnTo>
                  <a:lnTo>
                    <a:pt x="0" y="771651"/>
                  </a:lnTo>
                  <a:lnTo>
                    <a:pt x="0" y="555370"/>
                  </a:lnTo>
                  <a:close/>
                </a:path>
              </a:pathLst>
            </a:custGeom>
            <a:ln w="9143">
              <a:solidFill>
                <a:srgbClr val="000000"/>
              </a:solidFill>
            </a:ln>
          </p:spPr>
          <p:txBody>
            <a:bodyPr wrap="square" lIns="0" tIns="0" rIns="0" bIns="0" rtlCol="0"/>
            <a:lstStyle/>
            <a:p>
              <a:endParaRPr/>
            </a:p>
          </p:txBody>
        </p:sp>
      </p:grpSp>
      <p:sp>
        <p:nvSpPr>
          <p:cNvPr id="10" name="object 10"/>
          <p:cNvSpPr txBox="1"/>
          <p:nvPr/>
        </p:nvSpPr>
        <p:spPr>
          <a:xfrm>
            <a:off x="388620" y="836675"/>
            <a:ext cx="8295640" cy="3489960"/>
          </a:xfrm>
          <a:prstGeom prst="rect">
            <a:avLst/>
          </a:prstGeom>
          <a:ln w="9144">
            <a:solidFill>
              <a:srgbClr val="000000"/>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350"/>
              </a:spcBef>
            </a:pPr>
            <a:endParaRPr lang="en-IN" sz="1400" dirty="0">
              <a:latin typeface="Times New Roman"/>
              <a:cs typeface="Times New Roman"/>
            </a:endParaRPr>
          </a:p>
          <a:p>
            <a:pPr marL="673735" marR="6153150">
              <a:lnSpc>
                <a:spcPct val="100000"/>
              </a:lnSpc>
            </a:pPr>
            <a:r>
              <a:rPr sz="1400" dirty="0">
                <a:latin typeface="Calibri"/>
                <a:cs typeface="Calibri"/>
              </a:rPr>
              <a:t>Newly</a:t>
            </a:r>
            <a:r>
              <a:rPr sz="1400" spc="-60" dirty="0">
                <a:latin typeface="Calibri"/>
                <a:cs typeface="Calibri"/>
              </a:rPr>
              <a:t> </a:t>
            </a:r>
            <a:r>
              <a:rPr sz="1400" spc="-10" dirty="0">
                <a:latin typeface="Calibri"/>
                <a:cs typeface="Calibri"/>
              </a:rPr>
              <a:t>added</a:t>
            </a:r>
            <a:r>
              <a:rPr sz="1400" spc="-40" dirty="0">
                <a:latin typeface="Calibri"/>
                <a:cs typeface="Calibri"/>
              </a:rPr>
              <a:t> </a:t>
            </a:r>
            <a:r>
              <a:rPr sz="1400" spc="-10" dirty="0">
                <a:latin typeface="Calibri"/>
                <a:cs typeface="Calibri"/>
              </a:rPr>
              <a:t>fields </a:t>
            </a:r>
            <a:r>
              <a:rPr sz="1400" dirty="0">
                <a:latin typeface="Calibri"/>
                <a:cs typeface="Calibri"/>
              </a:rPr>
              <a:t>for</a:t>
            </a:r>
            <a:r>
              <a:rPr sz="1400" spc="254" dirty="0">
                <a:latin typeface="Calibri"/>
                <a:cs typeface="Calibri"/>
              </a:rPr>
              <a:t> </a:t>
            </a:r>
            <a:r>
              <a:rPr sz="1400" dirty="0">
                <a:latin typeface="Calibri"/>
                <a:cs typeface="Calibri"/>
              </a:rPr>
              <a:t>form</a:t>
            </a:r>
            <a:r>
              <a:rPr sz="1400" spc="-65" dirty="0">
                <a:latin typeface="Calibri"/>
                <a:cs typeface="Calibri"/>
              </a:rPr>
              <a:t> </a:t>
            </a:r>
            <a:r>
              <a:rPr sz="1400" dirty="0">
                <a:latin typeface="Calibri"/>
                <a:cs typeface="Calibri"/>
              </a:rPr>
              <a:t>26Q</a:t>
            </a:r>
            <a:r>
              <a:rPr sz="1400" spc="-30" dirty="0">
                <a:latin typeface="Calibri"/>
                <a:cs typeface="Calibri"/>
              </a:rPr>
              <a:t> </a:t>
            </a:r>
            <a:r>
              <a:rPr sz="1400" spc="-25" dirty="0">
                <a:latin typeface="Calibri"/>
                <a:cs typeface="Calibri"/>
              </a:rPr>
              <a:t>and </a:t>
            </a:r>
            <a:r>
              <a:rPr sz="1400" dirty="0">
                <a:latin typeface="Calibri"/>
                <a:cs typeface="Calibri"/>
              </a:rPr>
              <a:t>27Q.</a:t>
            </a:r>
            <a:r>
              <a:rPr sz="1400" spc="300" dirty="0">
                <a:latin typeface="Calibri"/>
                <a:cs typeface="Calibri"/>
              </a:rPr>
              <a:t> </a:t>
            </a:r>
            <a:r>
              <a:rPr sz="1400" spc="-20" dirty="0">
                <a:latin typeface="Calibri"/>
                <a:cs typeface="Calibri"/>
              </a:rPr>
              <a:t>Refer</a:t>
            </a:r>
            <a:r>
              <a:rPr sz="1400" spc="-55" dirty="0">
                <a:latin typeface="Calibri"/>
                <a:cs typeface="Calibri"/>
              </a:rPr>
              <a:t> </a:t>
            </a:r>
            <a:r>
              <a:rPr sz="1400" spc="-10" dirty="0">
                <a:latin typeface="Calibri"/>
                <a:cs typeface="Calibri"/>
              </a:rPr>
              <a:t>note</a:t>
            </a:r>
            <a:r>
              <a:rPr sz="1400" spc="-65" dirty="0">
                <a:latin typeface="Calibri"/>
                <a:cs typeface="Calibri"/>
              </a:rPr>
              <a:t> </a:t>
            </a:r>
            <a:r>
              <a:rPr sz="1400" dirty="0">
                <a:latin typeface="Calibri"/>
                <a:cs typeface="Calibri"/>
              </a:rPr>
              <a:t>1</a:t>
            </a:r>
            <a:r>
              <a:rPr sz="1400" spc="-30" dirty="0">
                <a:latin typeface="Calibri"/>
                <a:cs typeface="Calibri"/>
              </a:rPr>
              <a:t> </a:t>
            </a:r>
            <a:r>
              <a:rPr sz="1400" spc="-50" dirty="0">
                <a:latin typeface="Calibri"/>
                <a:cs typeface="Calibri"/>
              </a:rPr>
              <a:t>&amp; </a:t>
            </a:r>
            <a:r>
              <a:rPr sz="1400" spc="-10" dirty="0">
                <a:latin typeface="Calibri"/>
                <a:cs typeface="Calibri"/>
              </a:rPr>
              <a:t>2</a:t>
            </a:r>
            <a:r>
              <a:rPr sz="1400" spc="-105" dirty="0">
                <a:latin typeface="Calibri"/>
                <a:cs typeface="Calibri"/>
              </a:rPr>
              <a:t> </a:t>
            </a:r>
            <a:r>
              <a:rPr sz="1400" spc="-10" dirty="0">
                <a:latin typeface="Calibri"/>
                <a:cs typeface="Calibri"/>
              </a:rPr>
              <a:t>below</a:t>
            </a:r>
            <a:endParaRPr sz="1400" dirty="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35</a:t>
            </a:fld>
            <a:endParaRPr spc="-25" dirty="0"/>
          </a:p>
        </p:txBody>
      </p:sp>
      <p:pic>
        <p:nvPicPr>
          <p:cNvPr id="12" name="Picture 11">
            <a:extLst>
              <a:ext uri="{FF2B5EF4-FFF2-40B4-BE49-F238E27FC236}">
                <a16:creationId xmlns:a16="http://schemas.microsoft.com/office/drawing/2014/main" id="{C5F8CA8B-98EF-49FE-973C-56D0ABC5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66242" rIns="0" bIns="0" rtlCol="0">
            <a:spAutoFit/>
          </a:bodyPr>
          <a:lstStyle/>
          <a:p>
            <a:pPr marL="3077845" marR="5080" indent="-2453005">
              <a:lnSpc>
                <a:spcPct val="100000"/>
              </a:lnSpc>
              <a:spcBef>
                <a:spcPts val="100"/>
              </a:spcBef>
            </a:pPr>
            <a:r>
              <a:rPr dirty="0"/>
              <a:t>Regular</a:t>
            </a:r>
            <a:r>
              <a:rPr spc="-95" dirty="0"/>
              <a:t> </a:t>
            </a:r>
            <a:r>
              <a:rPr spc="-10" dirty="0"/>
              <a:t>Statement</a:t>
            </a:r>
            <a:r>
              <a:rPr spc="-55" dirty="0"/>
              <a:t> </a:t>
            </a:r>
            <a:r>
              <a:rPr dirty="0"/>
              <a:t>–</a:t>
            </a:r>
            <a:r>
              <a:rPr spc="-80" dirty="0"/>
              <a:t> </a:t>
            </a:r>
            <a:r>
              <a:rPr dirty="0"/>
              <a:t>Challan</a:t>
            </a:r>
            <a:r>
              <a:rPr spc="-85" dirty="0"/>
              <a:t> </a:t>
            </a:r>
            <a:r>
              <a:rPr dirty="0"/>
              <a:t>Details</a:t>
            </a:r>
            <a:r>
              <a:rPr spc="-75" dirty="0"/>
              <a:t> </a:t>
            </a:r>
            <a:r>
              <a:rPr spc="-10" dirty="0"/>
              <a:t>(Annexure</a:t>
            </a:r>
            <a:r>
              <a:rPr spc="-85" dirty="0"/>
              <a:t> </a:t>
            </a:r>
            <a:r>
              <a:rPr spc="-25" dirty="0"/>
              <a:t>I) </a:t>
            </a:r>
            <a:r>
              <a:rPr dirty="0"/>
              <a:t>Form</a:t>
            </a:r>
            <a:r>
              <a:rPr spc="-70" dirty="0"/>
              <a:t> </a:t>
            </a:r>
            <a:r>
              <a:rPr spc="-25" dirty="0"/>
              <a:t>27Q</a:t>
            </a:r>
          </a:p>
        </p:txBody>
      </p:sp>
      <p:sp>
        <p:nvSpPr>
          <p:cNvPr id="4" name="object 4"/>
          <p:cNvSpPr txBox="1"/>
          <p:nvPr/>
        </p:nvSpPr>
        <p:spPr>
          <a:xfrm>
            <a:off x="405384" y="5181600"/>
            <a:ext cx="8347075" cy="923925"/>
          </a:xfrm>
          <a:prstGeom prst="rect">
            <a:avLst/>
          </a:prstGeom>
          <a:ln w="15240">
            <a:solidFill>
              <a:srgbClr val="A15D0D"/>
            </a:solidFill>
          </a:ln>
        </p:spPr>
        <p:txBody>
          <a:bodyPr vert="horz" wrap="square" lIns="0" tIns="163195" rIns="0" bIns="0" rtlCol="0">
            <a:spAutoFit/>
          </a:bodyPr>
          <a:lstStyle/>
          <a:p>
            <a:pPr marL="87630">
              <a:lnSpc>
                <a:spcPts val="1530"/>
              </a:lnSpc>
              <a:spcBef>
                <a:spcPts val="1285"/>
              </a:spcBef>
            </a:pPr>
            <a:r>
              <a:rPr sz="1400" b="1" spc="-10" dirty="0">
                <a:solidFill>
                  <a:srgbClr val="A15D0D"/>
                </a:solidFill>
                <a:latin typeface="Calibri"/>
                <a:cs typeface="Calibri"/>
              </a:rPr>
              <a:t>Note:</a:t>
            </a:r>
            <a:endParaRPr sz="1400">
              <a:latin typeface="Calibri"/>
              <a:cs typeface="Calibri"/>
            </a:endParaRPr>
          </a:p>
          <a:p>
            <a:pPr marL="333375" marR="158750" indent="-227329">
              <a:lnSpc>
                <a:spcPts val="1400"/>
              </a:lnSpc>
              <a:spcBef>
                <a:spcPts val="130"/>
              </a:spcBef>
              <a:buAutoNum type="arabicPeriod"/>
              <a:tabLst>
                <a:tab pos="334645" algn="l"/>
              </a:tabLst>
            </a:pPr>
            <a:r>
              <a:rPr sz="1400" dirty="0">
                <a:solidFill>
                  <a:srgbClr val="A15D0D"/>
                </a:solidFill>
                <a:latin typeface="Calibri"/>
                <a:cs typeface="Calibri"/>
              </a:rPr>
              <a:t>New</a:t>
            </a:r>
            <a:r>
              <a:rPr sz="1400" spc="145" dirty="0">
                <a:solidFill>
                  <a:srgbClr val="A15D0D"/>
                </a:solidFill>
                <a:latin typeface="Calibri"/>
                <a:cs typeface="Calibri"/>
              </a:rPr>
              <a:t> </a:t>
            </a:r>
            <a:r>
              <a:rPr sz="1400" dirty="0">
                <a:solidFill>
                  <a:srgbClr val="A15D0D"/>
                </a:solidFill>
                <a:latin typeface="Calibri"/>
                <a:cs typeface="Calibri"/>
              </a:rPr>
              <a:t>column</a:t>
            </a:r>
            <a:r>
              <a:rPr sz="1400" spc="155" dirty="0">
                <a:solidFill>
                  <a:srgbClr val="A15D0D"/>
                </a:solidFill>
                <a:latin typeface="Calibri"/>
                <a:cs typeface="Calibri"/>
              </a:rPr>
              <a:t> </a:t>
            </a:r>
            <a:r>
              <a:rPr sz="1400" dirty="0">
                <a:solidFill>
                  <a:srgbClr val="A15D0D"/>
                </a:solidFill>
                <a:latin typeface="Calibri"/>
                <a:cs typeface="Calibri"/>
              </a:rPr>
              <a:t>“Whether</a:t>
            </a:r>
            <a:r>
              <a:rPr sz="1400" spc="160" dirty="0">
                <a:solidFill>
                  <a:srgbClr val="A15D0D"/>
                </a:solidFill>
                <a:latin typeface="Calibri"/>
                <a:cs typeface="Calibri"/>
              </a:rPr>
              <a:t> </a:t>
            </a:r>
            <a:r>
              <a:rPr sz="1400" dirty="0">
                <a:solidFill>
                  <a:srgbClr val="A15D0D"/>
                </a:solidFill>
                <a:latin typeface="Calibri"/>
                <a:cs typeface="Calibri"/>
              </a:rPr>
              <a:t>deductee</a:t>
            </a:r>
            <a:r>
              <a:rPr sz="1400" spc="160" dirty="0">
                <a:solidFill>
                  <a:srgbClr val="A15D0D"/>
                </a:solidFill>
                <a:latin typeface="Calibri"/>
                <a:cs typeface="Calibri"/>
              </a:rPr>
              <a:t> </a:t>
            </a:r>
            <a:r>
              <a:rPr sz="1400" dirty="0">
                <a:solidFill>
                  <a:srgbClr val="A15D0D"/>
                </a:solidFill>
                <a:latin typeface="Calibri"/>
                <a:cs typeface="Calibri"/>
              </a:rPr>
              <a:t>opting</a:t>
            </a:r>
            <a:r>
              <a:rPr sz="1400" spc="165" dirty="0">
                <a:solidFill>
                  <a:srgbClr val="A15D0D"/>
                </a:solidFill>
                <a:latin typeface="Calibri"/>
                <a:cs typeface="Calibri"/>
              </a:rPr>
              <a:t> </a:t>
            </a:r>
            <a:r>
              <a:rPr sz="1400" dirty="0">
                <a:solidFill>
                  <a:srgbClr val="A15D0D"/>
                </a:solidFill>
                <a:latin typeface="Calibri"/>
                <a:cs typeface="Calibri"/>
              </a:rPr>
              <a:t>out</a:t>
            </a:r>
            <a:r>
              <a:rPr sz="1400" spc="155" dirty="0">
                <a:solidFill>
                  <a:srgbClr val="A15D0D"/>
                </a:solidFill>
                <a:latin typeface="Calibri"/>
                <a:cs typeface="Calibri"/>
              </a:rPr>
              <a:t> </a:t>
            </a:r>
            <a:r>
              <a:rPr sz="1400" dirty="0">
                <a:solidFill>
                  <a:srgbClr val="A15D0D"/>
                </a:solidFill>
                <a:latin typeface="Calibri"/>
                <a:cs typeface="Calibri"/>
              </a:rPr>
              <a:t>of</a:t>
            </a:r>
            <a:r>
              <a:rPr sz="1400" spc="150" dirty="0">
                <a:solidFill>
                  <a:srgbClr val="A15D0D"/>
                </a:solidFill>
                <a:latin typeface="Calibri"/>
                <a:cs typeface="Calibri"/>
              </a:rPr>
              <a:t> </a:t>
            </a:r>
            <a:r>
              <a:rPr sz="1400" dirty="0">
                <a:solidFill>
                  <a:srgbClr val="A15D0D"/>
                </a:solidFill>
                <a:latin typeface="Calibri"/>
                <a:cs typeface="Calibri"/>
              </a:rPr>
              <a:t>taxation</a:t>
            </a:r>
            <a:r>
              <a:rPr sz="1400" spc="160" dirty="0">
                <a:solidFill>
                  <a:srgbClr val="A15D0D"/>
                </a:solidFill>
                <a:latin typeface="Calibri"/>
                <a:cs typeface="Calibri"/>
              </a:rPr>
              <a:t> </a:t>
            </a:r>
            <a:r>
              <a:rPr sz="1400" dirty="0">
                <a:solidFill>
                  <a:srgbClr val="A15D0D"/>
                </a:solidFill>
                <a:latin typeface="Calibri"/>
                <a:cs typeface="Calibri"/>
              </a:rPr>
              <a:t>regime</a:t>
            </a:r>
            <a:r>
              <a:rPr sz="1400" spc="155" dirty="0">
                <a:solidFill>
                  <a:srgbClr val="A15D0D"/>
                </a:solidFill>
                <a:latin typeface="Calibri"/>
                <a:cs typeface="Calibri"/>
              </a:rPr>
              <a:t> </a:t>
            </a:r>
            <a:r>
              <a:rPr sz="1400" dirty="0">
                <a:solidFill>
                  <a:srgbClr val="A15D0D"/>
                </a:solidFill>
                <a:latin typeface="Calibri"/>
                <a:cs typeface="Calibri"/>
              </a:rPr>
              <a:t>u/s</a:t>
            </a:r>
            <a:r>
              <a:rPr sz="1400" spc="160" dirty="0">
                <a:solidFill>
                  <a:srgbClr val="A15D0D"/>
                </a:solidFill>
                <a:latin typeface="Calibri"/>
                <a:cs typeface="Calibri"/>
              </a:rPr>
              <a:t> </a:t>
            </a:r>
            <a:r>
              <a:rPr sz="1400" dirty="0">
                <a:solidFill>
                  <a:srgbClr val="A15D0D"/>
                </a:solidFill>
                <a:latin typeface="Calibri"/>
                <a:cs typeface="Calibri"/>
              </a:rPr>
              <a:t>115BAC</a:t>
            </a:r>
            <a:r>
              <a:rPr sz="1400" spc="155" dirty="0">
                <a:solidFill>
                  <a:srgbClr val="A15D0D"/>
                </a:solidFill>
                <a:latin typeface="Calibri"/>
                <a:cs typeface="Calibri"/>
              </a:rPr>
              <a:t> </a:t>
            </a:r>
            <a:r>
              <a:rPr sz="1400" dirty="0">
                <a:solidFill>
                  <a:srgbClr val="A15D0D"/>
                </a:solidFill>
                <a:latin typeface="Calibri"/>
                <a:cs typeface="Calibri"/>
              </a:rPr>
              <a:t>(1A)?</a:t>
            </a:r>
            <a:r>
              <a:rPr sz="1400" spc="160" dirty="0">
                <a:solidFill>
                  <a:srgbClr val="A15D0D"/>
                </a:solidFill>
                <a:latin typeface="Calibri"/>
                <a:cs typeface="Calibri"/>
              </a:rPr>
              <a:t> </a:t>
            </a:r>
            <a:r>
              <a:rPr sz="1400" dirty="0">
                <a:solidFill>
                  <a:srgbClr val="A15D0D"/>
                </a:solidFill>
                <a:latin typeface="Calibri"/>
                <a:cs typeface="Calibri"/>
              </a:rPr>
              <a:t>(Y/N)”</a:t>
            </a:r>
            <a:r>
              <a:rPr sz="1400" spc="155" dirty="0">
                <a:solidFill>
                  <a:srgbClr val="A15D0D"/>
                </a:solidFill>
                <a:latin typeface="Calibri"/>
                <a:cs typeface="Calibri"/>
              </a:rPr>
              <a:t> </a:t>
            </a:r>
            <a:r>
              <a:rPr sz="1400" dirty="0">
                <a:solidFill>
                  <a:srgbClr val="A15D0D"/>
                </a:solidFill>
                <a:latin typeface="Calibri"/>
                <a:cs typeface="Calibri"/>
              </a:rPr>
              <a:t>is</a:t>
            </a:r>
            <a:r>
              <a:rPr sz="1400" spc="165" dirty="0">
                <a:solidFill>
                  <a:srgbClr val="A15D0D"/>
                </a:solidFill>
                <a:latin typeface="Calibri"/>
                <a:cs typeface="Calibri"/>
              </a:rPr>
              <a:t> </a:t>
            </a:r>
            <a:r>
              <a:rPr sz="1400" dirty="0">
                <a:solidFill>
                  <a:srgbClr val="A15D0D"/>
                </a:solidFill>
                <a:latin typeface="Calibri"/>
                <a:cs typeface="Calibri"/>
              </a:rPr>
              <a:t>added</a:t>
            </a:r>
            <a:r>
              <a:rPr sz="1400" spc="140" dirty="0">
                <a:solidFill>
                  <a:srgbClr val="A15D0D"/>
                </a:solidFill>
                <a:latin typeface="Calibri"/>
                <a:cs typeface="Calibri"/>
              </a:rPr>
              <a:t> </a:t>
            </a:r>
            <a:r>
              <a:rPr sz="1400" spc="-10" dirty="0">
                <a:solidFill>
                  <a:srgbClr val="A15D0D"/>
                </a:solidFill>
                <a:latin typeface="Calibri"/>
                <a:cs typeface="Calibri"/>
              </a:rPr>
              <a:t>under 	</a:t>
            </a:r>
            <a:r>
              <a:rPr sz="1400" spc="-25" dirty="0">
                <a:solidFill>
                  <a:srgbClr val="A15D0D"/>
                </a:solidFill>
                <a:latin typeface="Calibri"/>
                <a:cs typeface="Calibri"/>
              </a:rPr>
              <a:t>Annexure </a:t>
            </a:r>
            <a:r>
              <a:rPr sz="1400" dirty="0">
                <a:solidFill>
                  <a:srgbClr val="A15D0D"/>
                </a:solidFill>
                <a:latin typeface="Calibri"/>
                <a:cs typeface="Calibri"/>
              </a:rPr>
              <a:t>I</a:t>
            </a:r>
            <a:r>
              <a:rPr sz="1400" spc="25" dirty="0">
                <a:solidFill>
                  <a:srgbClr val="A15D0D"/>
                </a:solidFill>
                <a:latin typeface="Calibri"/>
                <a:cs typeface="Calibri"/>
              </a:rPr>
              <a:t> </a:t>
            </a:r>
            <a:r>
              <a:rPr sz="1400" spc="-10" dirty="0">
                <a:solidFill>
                  <a:srgbClr val="A15D0D"/>
                </a:solidFill>
                <a:latin typeface="Calibri"/>
                <a:cs typeface="Calibri"/>
              </a:rPr>
              <a:t>(Deductee</a:t>
            </a:r>
            <a:r>
              <a:rPr sz="1400" spc="-50" dirty="0">
                <a:solidFill>
                  <a:srgbClr val="A15D0D"/>
                </a:solidFill>
                <a:latin typeface="Calibri"/>
                <a:cs typeface="Calibri"/>
              </a:rPr>
              <a:t> </a:t>
            </a:r>
            <a:r>
              <a:rPr sz="1400" spc="-20" dirty="0">
                <a:solidFill>
                  <a:srgbClr val="A15D0D"/>
                </a:solidFill>
                <a:latin typeface="Calibri"/>
                <a:cs typeface="Calibri"/>
              </a:rPr>
              <a:t>details)</a:t>
            </a:r>
            <a:r>
              <a:rPr sz="1400" spc="-60" dirty="0">
                <a:solidFill>
                  <a:srgbClr val="A15D0D"/>
                </a:solidFill>
                <a:latin typeface="Calibri"/>
                <a:cs typeface="Calibri"/>
              </a:rPr>
              <a:t> </a:t>
            </a:r>
            <a:r>
              <a:rPr sz="1400" dirty="0">
                <a:solidFill>
                  <a:srgbClr val="A15D0D"/>
                </a:solidFill>
                <a:latin typeface="Calibri"/>
                <a:cs typeface="Calibri"/>
              </a:rPr>
              <a:t>in</a:t>
            </a:r>
            <a:r>
              <a:rPr sz="1400" spc="5" dirty="0">
                <a:solidFill>
                  <a:srgbClr val="A15D0D"/>
                </a:solidFill>
                <a:latin typeface="Calibri"/>
                <a:cs typeface="Calibri"/>
              </a:rPr>
              <a:t> </a:t>
            </a:r>
            <a:r>
              <a:rPr sz="1400" dirty="0">
                <a:solidFill>
                  <a:srgbClr val="A15D0D"/>
                </a:solidFill>
                <a:latin typeface="Calibri"/>
                <a:cs typeface="Calibri"/>
              </a:rPr>
              <a:t>Form</a:t>
            </a:r>
            <a:r>
              <a:rPr sz="1400" spc="-25" dirty="0">
                <a:solidFill>
                  <a:srgbClr val="A15D0D"/>
                </a:solidFill>
                <a:latin typeface="Calibri"/>
                <a:cs typeface="Calibri"/>
              </a:rPr>
              <a:t> </a:t>
            </a:r>
            <a:r>
              <a:rPr sz="1400" spc="-20" dirty="0">
                <a:solidFill>
                  <a:srgbClr val="A15D0D"/>
                </a:solidFill>
                <a:latin typeface="Calibri"/>
                <a:cs typeface="Calibri"/>
              </a:rPr>
              <a:t>27Q.</a:t>
            </a:r>
            <a:endParaRPr sz="1400">
              <a:latin typeface="Calibri"/>
              <a:cs typeface="Calibri"/>
            </a:endParaRPr>
          </a:p>
          <a:p>
            <a:pPr marL="333375" indent="-227329">
              <a:lnSpc>
                <a:spcPts val="1395"/>
              </a:lnSpc>
              <a:buAutoNum type="arabicPeriod"/>
              <a:tabLst>
                <a:tab pos="333375" algn="l"/>
              </a:tabLst>
            </a:pPr>
            <a:r>
              <a:rPr sz="1400" dirty="0">
                <a:solidFill>
                  <a:srgbClr val="A15D0D"/>
                </a:solidFill>
                <a:latin typeface="Calibri"/>
                <a:cs typeface="Calibri"/>
              </a:rPr>
              <a:t>This</a:t>
            </a:r>
            <a:r>
              <a:rPr sz="1400" spc="-25" dirty="0">
                <a:solidFill>
                  <a:srgbClr val="A15D0D"/>
                </a:solidFill>
                <a:latin typeface="Calibri"/>
                <a:cs typeface="Calibri"/>
              </a:rPr>
              <a:t> </a:t>
            </a:r>
            <a:r>
              <a:rPr sz="1400" dirty="0">
                <a:solidFill>
                  <a:srgbClr val="A15D0D"/>
                </a:solidFill>
                <a:latin typeface="Calibri"/>
                <a:cs typeface="Calibri"/>
              </a:rPr>
              <a:t>field</a:t>
            </a:r>
            <a:r>
              <a:rPr sz="1400" spc="-50" dirty="0">
                <a:solidFill>
                  <a:srgbClr val="A15D0D"/>
                </a:solidFill>
                <a:latin typeface="Calibri"/>
                <a:cs typeface="Calibri"/>
              </a:rPr>
              <a:t> </a:t>
            </a:r>
            <a:r>
              <a:rPr sz="1400" spc="-10" dirty="0">
                <a:solidFill>
                  <a:srgbClr val="A15D0D"/>
                </a:solidFill>
                <a:latin typeface="Calibri"/>
                <a:cs typeface="Calibri"/>
              </a:rPr>
              <a:t>will</a:t>
            </a:r>
            <a:r>
              <a:rPr sz="1400" spc="-20" dirty="0">
                <a:solidFill>
                  <a:srgbClr val="A15D0D"/>
                </a:solidFill>
                <a:latin typeface="Calibri"/>
                <a:cs typeface="Calibri"/>
              </a:rPr>
              <a:t> </a:t>
            </a:r>
            <a:r>
              <a:rPr sz="1400" dirty="0">
                <a:solidFill>
                  <a:srgbClr val="A15D0D"/>
                </a:solidFill>
                <a:latin typeface="Calibri"/>
                <a:cs typeface="Calibri"/>
              </a:rPr>
              <a:t>be</a:t>
            </a:r>
            <a:r>
              <a:rPr sz="1400" spc="-60" dirty="0">
                <a:solidFill>
                  <a:srgbClr val="A15D0D"/>
                </a:solidFill>
                <a:latin typeface="Calibri"/>
                <a:cs typeface="Calibri"/>
              </a:rPr>
              <a:t> </a:t>
            </a:r>
            <a:r>
              <a:rPr sz="1400" spc="-20" dirty="0">
                <a:solidFill>
                  <a:srgbClr val="A15D0D"/>
                </a:solidFill>
                <a:latin typeface="Calibri"/>
                <a:cs typeface="Calibri"/>
              </a:rPr>
              <a:t>applicable</a:t>
            </a:r>
            <a:r>
              <a:rPr sz="1400" spc="-25" dirty="0">
                <a:solidFill>
                  <a:srgbClr val="A15D0D"/>
                </a:solidFill>
                <a:latin typeface="Calibri"/>
                <a:cs typeface="Calibri"/>
              </a:rPr>
              <a:t> </a:t>
            </a:r>
            <a:r>
              <a:rPr sz="1400" dirty="0">
                <a:solidFill>
                  <a:srgbClr val="A15D0D"/>
                </a:solidFill>
                <a:latin typeface="Calibri"/>
                <a:cs typeface="Calibri"/>
              </a:rPr>
              <a:t>for</a:t>
            </a:r>
            <a:r>
              <a:rPr sz="1400" spc="-55" dirty="0">
                <a:solidFill>
                  <a:srgbClr val="A15D0D"/>
                </a:solidFill>
                <a:latin typeface="Calibri"/>
                <a:cs typeface="Calibri"/>
              </a:rPr>
              <a:t> </a:t>
            </a:r>
            <a:r>
              <a:rPr sz="1400" spc="-10" dirty="0">
                <a:solidFill>
                  <a:srgbClr val="A15D0D"/>
                </a:solidFill>
                <a:latin typeface="Calibri"/>
                <a:cs typeface="Calibri"/>
              </a:rPr>
              <a:t>statements</a:t>
            </a:r>
            <a:r>
              <a:rPr sz="1400" spc="-15" dirty="0">
                <a:solidFill>
                  <a:srgbClr val="A15D0D"/>
                </a:solidFill>
                <a:latin typeface="Calibri"/>
                <a:cs typeface="Calibri"/>
              </a:rPr>
              <a:t> </a:t>
            </a:r>
            <a:r>
              <a:rPr sz="1400" spc="-20" dirty="0">
                <a:solidFill>
                  <a:srgbClr val="A15D0D"/>
                </a:solidFill>
                <a:latin typeface="Calibri"/>
                <a:cs typeface="Calibri"/>
              </a:rPr>
              <a:t>pertaining </a:t>
            </a:r>
            <a:r>
              <a:rPr sz="1400" dirty="0">
                <a:solidFill>
                  <a:srgbClr val="A15D0D"/>
                </a:solidFill>
                <a:latin typeface="Calibri"/>
                <a:cs typeface="Calibri"/>
              </a:rPr>
              <a:t>to</a:t>
            </a:r>
            <a:r>
              <a:rPr sz="1400" spc="-25" dirty="0">
                <a:solidFill>
                  <a:srgbClr val="A15D0D"/>
                </a:solidFill>
                <a:latin typeface="Calibri"/>
                <a:cs typeface="Calibri"/>
              </a:rPr>
              <a:t> </a:t>
            </a:r>
            <a:r>
              <a:rPr sz="1400" dirty="0">
                <a:solidFill>
                  <a:srgbClr val="A15D0D"/>
                </a:solidFill>
                <a:latin typeface="Calibri"/>
                <a:cs typeface="Calibri"/>
              </a:rPr>
              <a:t>Q1</a:t>
            </a:r>
            <a:r>
              <a:rPr sz="1400" spc="-25" dirty="0">
                <a:solidFill>
                  <a:srgbClr val="A15D0D"/>
                </a:solidFill>
                <a:latin typeface="Calibri"/>
                <a:cs typeface="Calibri"/>
              </a:rPr>
              <a:t> </a:t>
            </a:r>
            <a:r>
              <a:rPr sz="1400" dirty="0">
                <a:solidFill>
                  <a:srgbClr val="A15D0D"/>
                </a:solidFill>
                <a:latin typeface="Calibri"/>
                <a:cs typeface="Calibri"/>
              </a:rPr>
              <a:t>of</a:t>
            </a:r>
            <a:r>
              <a:rPr sz="1400" spc="-30" dirty="0">
                <a:solidFill>
                  <a:srgbClr val="A15D0D"/>
                </a:solidFill>
                <a:latin typeface="Calibri"/>
                <a:cs typeface="Calibri"/>
              </a:rPr>
              <a:t> </a:t>
            </a:r>
            <a:r>
              <a:rPr sz="1400" dirty="0">
                <a:solidFill>
                  <a:srgbClr val="A15D0D"/>
                </a:solidFill>
                <a:latin typeface="Calibri"/>
                <a:cs typeface="Calibri"/>
              </a:rPr>
              <a:t>FY</a:t>
            </a:r>
            <a:r>
              <a:rPr sz="1400" spc="-60" dirty="0">
                <a:solidFill>
                  <a:srgbClr val="A15D0D"/>
                </a:solidFill>
                <a:latin typeface="Calibri"/>
                <a:cs typeface="Calibri"/>
              </a:rPr>
              <a:t> </a:t>
            </a:r>
            <a:r>
              <a:rPr sz="1400" spc="-10" dirty="0">
                <a:solidFill>
                  <a:srgbClr val="A15D0D"/>
                </a:solidFill>
                <a:latin typeface="Calibri"/>
                <a:cs typeface="Calibri"/>
              </a:rPr>
              <a:t>2023-</a:t>
            </a:r>
            <a:r>
              <a:rPr sz="1400" dirty="0">
                <a:solidFill>
                  <a:srgbClr val="A15D0D"/>
                </a:solidFill>
                <a:latin typeface="Calibri"/>
                <a:cs typeface="Calibri"/>
              </a:rPr>
              <a:t>24</a:t>
            </a:r>
            <a:r>
              <a:rPr sz="1400" spc="75" dirty="0">
                <a:solidFill>
                  <a:srgbClr val="A15D0D"/>
                </a:solidFill>
                <a:latin typeface="Calibri"/>
                <a:cs typeface="Calibri"/>
              </a:rPr>
              <a:t> </a:t>
            </a:r>
            <a:r>
              <a:rPr sz="1400" spc="-10" dirty="0">
                <a:solidFill>
                  <a:srgbClr val="A15D0D"/>
                </a:solidFill>
                <a:latin typeface="Calibri"/>
                <a:cs typeface="Calibri"/>
              </a:rPr>
              <a:t>onwards.</a:t>
            </a:r>
            <a:endParaRPr sz="1400">
              <a:latin typeface="Calibri"/>
              <a:cs typeface="Calibri"/>
            </a:endParaRPr>
          </a:p>
        </p:txBody>
      </p:sp>
      <p:grpSp>
        <p:nvGrpSpPr>
          <p:cNvPr id="5" name="object 5"/>
          <p:cNvGrpSpPr/>
          <p:nvPr/>
        </p:nvGrpSpPr>
        <p:grpSpPr>
          <a:xfrm>
            <a:off x="153923" y="1059180"/>
            <a:ext cx="8872855" cy="3709670"/>
            <a:chOff x="153923" y="1059180"/>
            <a:chExt cx="8872855" cy="3709670"/>
          </a:xfrm>
        </p:grpSpPr>
        <p:pic>
          <p:nvPicPr>
            <p:cNvPr id="6" name="object 6"/>
            <p:cNvPicPr/>
            <p:nvPr/>
          </p:nvPicPr>
          <p:blipFill>
            <a:blip r:embed="rId2" cstate="print"/>
            <a:stretch>
              <a:fillRect/>
            </a:stretch>
          </p:blipFill>
          <p:spPr>
            <a:xfrm>
              <a:off x="153923" y="1059180"/>
              <a:ext cx="8848344" cy="3709416"/>
            </a:xfrm>
            <a:prstGeom prst="rect">
              <a:avLst/>
            </a:prstGeom>
          </p:spPr>
        </p:pic>
        <p:sp>
          <p:nvSpPr>
            <p:cNvPr id="7" name="object 7"/>
            <p:cNvSpPr/>
            <p:nvPr/>
          </p:nvSpPr>
          <p:spPr>
            <a:xfrm>
              <a:off x="7890509" y="1480566"/>
              <a:ext cx="1123315" cy="1229995"/>
            </a:xfrm>
            <a:custGeom>
              <a:avLst/>
              <a:gdLst/>
              <a:ahLst/>
              <a:cxnLst/>
              <a:rect l="l" t="t" r="r" b="b"/>
              <a:pathLst>
                <a:path w="1123315" h="1229995">
                  <a:moveTo>
                    <a:pt x="0" y="165100"/>
                  </a:moveTo>
                  <a:lnTo>
                    <a:pt x="4953" y="127254"/>
                  </a:lnTo>
                  <a:lnTo>
                    <a:pt x="41148" y="61849"/>
                  </a:lnTo>
                  <a:lnTo>
                    <a:pt x="70104" y="36322"/>
                  </a:lnTo>
                  <a:lnTo>
                    <a:pt x="104901" y="16763"/>
                  </a:lnTo>
                  <a:lnTo>
                    <a:pt x="144272" y="4318"/>
                  </a:lnTo>
                  <a:lnTo>
                    <a:pt x="187198" y="0"/>
                  </a:lnTo>
                  <a:lnTo>
                    <a:pt x="935990" y="0"/>
                  </a:lnTo>
                  <a:lnTo>
                    <a:pt x="978916" y="4318"/>
                  </a:lnTo>
                  <a:lnTo>
                    <a:pt x="1018286" y="16763"/>
                  </a:lnTo>
                  <a:lnTo>
                    <a:pt x="1053084" y="36322"/>
                  </a:lnTo>
                  <a:lnTo>
                    <a:pt x="1082040" y="61849"/>
                  </a:lnTo>
                  <a:lnTo>
                    <a:pt x="1118235" y="127254"/>
                  </a:lnTo>
                  <a:lnTo>
                    <a:pt x="1123188" y="165100"/>
                  </a:lnTo>
                  <a:lnTo>
                    <a:pt x="1123188" y="1064514"/>
                  </a:lnTo>
                  <a:lnTo>
                    <a:pt x="1104138" y="1137031"/>
                  </a:lnTo>
                  <a:lnTo>
                    <a:pt x="1053084" y="1193292"/>
                  </a:lnTo>
                  <a:lnTo>
                    <a:pt x="1018286" y="1212723"/>
                  </a:lnTo>
                  <a:lnTo>
                    <a:pt x="978916" y="1225169"/>
                  </a:lnTo>
                  <a:lnTo>
                    <a:pt x="935990" y="1229487"/>
                  </a:lnTo>
                  <a:lnTo>
                    <a:pt x="187198" y="1229487"/>
                  </a:lnTo>
                  <a:lnTo>
                    <a:pt x="144272" y="1225169"/>
                  </a:lnTo>
                  <a:lnTo>
                    <a:pt x="104901" y="1212723"/>
                  </a:lnTo>
                  <a:lnTo>
                    <a:pt x="70104" y="1193292"/>
                  </a:lnTo>
                  <a:lnTo>
                    <a:pt x="41148" y="1167638"/>
                  </a:lnTo>
                  <a:lnTo>
                    <a:pt x="4953" y="1102233"/>
                  </a:lnTo>
                  <a:lnTo>
                    <a:pt x="0" y="1064514"/>
                  </a:lnTo>
                  <a:lnTo>
                    <a:pt x="0" y="165100"/>
                  </a:lnTo>
                  <a:close/>
                </a:path>
              </a:pathLst>
            </a:custGeom>
            <a:ln w="25908">
              <a:solidFill>
                <a:srgbClr val="380000"/>
              </a:solidFill>
            </a:ln>
          </p:spPr>
          <p:txBody>
            <a:bodyPr wrap="square" lIns="0" tIns="0" rIns="0" bIns="0" rtlCol="0"/>
            <a:lstStyle/>
            <a:p>
              <a:endParaRPr/>
            </a:p>
          </p:txBody>
        </p:sp>
        <p:sp>
          <p:nvSpPr>
            <p:cNvPr id="8" name="object 8"/>
            <p:cNvSpPr/>
            <p:nvPr/>
          </p:nvSpPr>
          <p:spPr>
            <a:xfrm>
              <a:off x="5809488" y="2756915"/>
              <a:ext cx="2110740" cy="1052830"/>
            </a:xfrm>
            <a:custGeom>
              <a:avLst/>
              <a:gdLst/>
              <a:ahLst/>
              <a:cxnLst/>
              <a:rect l="l" t="t" r="r" b="b"/>
              <a:pathLst>
                <a:path w="2110740" h="1052829">
                  <a:moveTo>
                    <a:pt x="2110613" y="0"/>
                  </a:moveTo>
                  <a:lnTo>
                    <a:pt x="1066800" y="338963"/>
                  </a:lnTo>
                  <a:lnTo>
                    <a:pt x="118872" y="338963"/>
                  </a:lnTo>
                  <a:lnTo>
                    <a:pt x="72644" y="348361"/>
                  </a:lnTo>
                  <a:lnTo>
                    <a:pt x="34798" y="373888"/>
                  </a:lnTo>
                  <a:lnTo>
                    <a:pt x="9271" y="411607"/>
                  </a:lnTo>
                  <a:lnTo>
                    <a:pt x="0" y="457962"/>
                  </a:lnTo>
                  <a:lnTo>
                    <a:pt x="0" y="933577"/>
                  </a:lnTo>
                  <a:lnTo>
                    <a:pt x="9271" y="979932"/>
                  </a:lnTo>
                  <a:lnTo>
                    <a:pt x="34798" y="1017778"/>
                  </a:lnTo>
                  <a:lnTo>
                    <a:pt x="72644" y="1043178"/>
                  </a:lnTo>
                  <a:lnTo>
                    <a:pt x="118872" y="1052576"/>
                  </a:lnTo>
                  <a:lnTo>
                    <a:pt x="1709928" y="1052576"/>
                  </a:lnTo>
                  <a:lnTo>
                    <a:pt x="1756156" y="1043178"/>
                  </a:lnTo>
                  <a:lnTo>
                    <a:pt x="1794002" y="1017778"/>
                  </a:lnTo>
                  <a:lnTo>
                    <a:pt x="1819402" y="979932"/>
                  </a:lnTo>
                  <a:lnTo>
                    <a:pt x="1828800" y="933577"/>
                  </a:lnTo>
                  <a:lnTo>
                    <a:pt x="1828800" y="457962"/>
                  </a:lnTo>
                  <a:lnTo>
                    <a:pt x="1819402" y="411607"/>
                  </a:lnTo>
                  <a:lnTo>
                    <a:pt x="1794002" y="373888"/>
                  </a:lnTo>
                  <a:lnTo>
                    <a:pt x="1756156" y="348361"/>
                  </a:lnTo>
                  <a:lnTo>
                    <a:pt x="1709928" y="338963"/>
                  </a:lnTo>
                  <a:lnTo>
                    <a:pt x="1524000" y="338963"/>
                  </a:lnTo>
                  <a:lnTo>
                    <a:pt x="2110613" y="0"/>
                  </a:lnTo>
                  <a:close/>
                </a:path>
              </a:pathLst>
            </a:custGeom>
            <a:solidFill>
              <a:srgbClr val="F3B46C"/>
            </a:solidFill>
          </p:spPr>
          <p:txBody>
            <a:bodyPr wrap="square" lIns="0" tIns="0" rIns="0" bIns="0" rtlCol="0"/>
            <a:lstStyle/>
            <a:p>
              <a:endParaRPr/>
            </a:p>
          </p:txBody>
        </p:sp>
        <p:sp>
          <p:nvSpPr>
            <p:cNvPr id="9" name="object 9"/>
            <p:cNvSpPr/>
            <p:nvPr/>
          </p:nvSpPr>
          <p:spPr>
            <a:xfrm>
              <a:off x="5809488" y="2756915"/>
              <a:ext cx="2110740" cy="1052830"/>
            </a:xfrm>
            <a:custGeom>
              <a:avLst/>
              <a:gdLst/>
              <a:ahLst/>
              <a:cxnLst/>
              <a:rect l="l" t="t" r="r" b="b"/>
              <a:pathLst>
                <a:path w="2110740" h="1052829">
                  <a:moveTo>
                    <a:pt x="0" y="457962"/>
                  </a:moveTo>
                  <a:lnTo>
                    <a:pt x="9271" y="411607"/>
                  </a:lnTo>
                  <a:lnTo>
                    <a:pt x="34798" y="373888"/>
                  </a:lnTo>
                  <a:lnTo>
                    <a:pt x="72644" y="348361"/>
                  </a:lnTo>
                  <a:lnTo>
                    <a:pt x="118872" y="338963"/>
                  </a:lnTo>
                  <a:lnTo>
                    <a:pt x="1066800" y="338963"/>
                  </a:lnTo>
                  <a:lnTo>
                    <a:pt x="2110613" y="0"/>
                  </a:lnTo>
                  <a:lnTo>
                    <a:pt x="1524000" y="338963"/>
                  </a:lnTo>
                  <a:lnTo>
                    <a:pt x="1709928" y="338963"/>
                  </a:lnTo>
                  <a:lnTo>
                    <a:pt x="1756156" y="348361"/>
                  </a:lnTo>
                  <a:lnTo>
                    <a:pt x="1794002" y="373888"/>
                  </a:lnTo>
                  <a:lnTo>
                    <a:pt x="1819402" y="411607"/>
                  </a:lnTo>
                  <a:lnTo>
                    <a:pt x="1828800" y="457962"/>
                  </a:lnTo>
                  <a:lnTo>
                    <a:pt x="1828800" y="636270"/>
                  </a:lnTo>
                  <a:lnTo>
                    <a:pt x="1828800" y="933577"/>
                  </a:lnTo>
                  <a:lnTo>
                    <a:pt x="1819402" y="979932"/>
                  </a:lnTo>
                  <a:lnTo>
                    <a:pt x="1794002" y="1017778"/>
                  </a:lnTo>
                  <a:lnTo>
                    <a:pt x="1756156" y="1043178"/>
                  </a:lnTo>
                  <a:lnTo>
                    <a:pt x="1709928" y="1052576"/>
                  </a:lnTo>
                  <a:lnTo>
                    <a:pt x="1524000" y="1052576"/>
                  </a:lnTo>
                  <a:lnTo>
                    <a:pt x="1066800" y="1052576"/>
                  </a:lnTo>
                  <a:lnTo>
                    <a:pt x="118872" y="1052576"/>
                  </a:lnTo>
                  <a:lnTo>
                    <a:pt x="72644" y="1043178"/>
                  </a:lnTo>
                  <a:lnTo>
                    <a:pt x="34798" y="1017778"/>
                  </a:lnTo>
                  <a:lnTo>
                    <a:pt x="9271" y="979932"/>
                  </a:lnTo>
                  <a:lnTo>
                    <a:pt x="0" y="933577"/>
                  </a:lnTo>
                  <a:lnTo>
                    <a:pt x="0" y="636270"/>
                  </a:lnTo>
                  <a:lnTo>
                    <a:pt x="0" y="457962"/>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149352" y="1054608"/>
            <a:ext cx="8857615" cy="3718560"/>
          </a:xfrm>
          <a:prstGeom prst="rect">
            <a:avLst/>
          </a:prstGeom>
          <a:ln w="9144">
            <a:solidFill>
              <a:srgbClr val="000000"/>
            </a:solidFill>
          </a:ln>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1400">
              <a:latin typeface="Times New Roman"/>
              <a:cs typeface="Times New Roman"/>
            </a:endParaRPr>
          </a:p>
          <a:p>
            <a:pPr marL="5849620" marR="1558290">
              <a:lnSpc>
                <a:spcPct val="100000"/>
              </a:lnSpc>
            </a:pPr>
            <a:r>
              <a:rPr sz="1400" dirty="0">
                <a:latin typeface="Calibri"/>
                <a:cs typeface="Calibri"/>
              </a:rPr>
              <a:t>Newly</a:t>
            </a:r>
            <a:r>
              <a:rPr sz="1400" spc="-60" dirty="0">
                <a:latin typeface="Calibri"/>
                <a:cs typeface="Calibri"/>
              </a:rPr>
              <a:t> </a:t>
            </a:r>
            <a:r>
              <a:rPr sz="1400" spc="-10" dirty="0">
                <a:latin typeface="Calibri"/>
                <a:cs typeface="Calibri"/>
              </a:rPr>
              <a:t>added</a:t>
            </a:r>
            <a:r>
              <a:rPr sz="1400" spc="-45" dirty="0">
                <a:latin typeface="Calibri"/>
                <a:cs typeface="Calibri"/>
              </a:rPr>
              <a:t> </a:t>
            </a:r>
            <a:r>
              <a:rPr sz="1400" spc="-10" dirty="0">
                <a:latin typeface="Calibri"/>
                <a:cs typeface="Calibri"/>
              </a:rPr>
              <a:t>field </a:t>
            </a:r>
            <a:r>
              <a:rPr sz="1400" dirty="0">
                <a:latin typeface="Calibri"/>
                <a:cs typeface="Calibri"/>
              </a:rPr>
              <a:t>for</a:t>
            </a:r>
            <a:r>
              <a:rPr sz="1400" spc="250" dirty="0">
                <a:latin typeface="Calibri"/>
                <a:cs typeface="Calibri"/>
              </a:rPr>
              <a:t> </a:t>
            </a:r>
            <a:r>
              <a:rPr sz="1400" dirty="0">
                <a:latin typeface="Calibri"/>
                <a:cs typeface="Calibri"/>
              </a:rPr>
              <a:t>form</a:t>
            </a:r>
            <a:r>
              <a:rPr sz="1400" spc="-65" dirty="0">
                <a:latin typeface="Calibri"/>
                <a:cs typeface="Calibri"/>
              </a:rPr>
              <a:t> </a:t>
            </a:r>
            <a:r>
              <a:rPr sz="1400" dirty="0">
                <a:latin typeface="Calibri"/>
                <a:cs typeface="Calibri"/>
              </a:rPr>
              <a:t>27Q.</a:t>
            </a:r>
            <a:r>
              <a:rPr sz="1400" spc="-10" dirty="0">
                <a:latin typeface="Calibri"/>
                <a:cs typeface="Calibri"/>
              </a:rPr>
              <a:t> </a:t>
            </a:r>
            <a:r>
              <a:rPr sz="1400" spc="-20" dirty="0">
                <a:latin typeface="Calibri"/>
                <a:cs typeface="Calibri"/>
              </a:rPr>
              <a:t>Refer </a:t>
            </a:r>
            <a:r>
              <a:rPr sz="1400" spc="-10" dirty="0">
                <a:latin typeface="Calibri"/>
                <a:cs typeface="Calibri"/>
              </a:rPr>
              <a:t>note</a:t>
            </a:r>
            <a:r>
              <a:rPr sz="1400" spc="-65" dirty="0">
                <a:latin typeface="Calibri"/>
                <a:cs typeface="Calibri"/>
              </a:rPr>
              <a:t> </a:t>
            </a:r>
            <a:r>
              <a:rPr sz="1400" dirty="0">
                <a:latin typeface="Calibri"/>
                <a:cs typeface="Calibri"/>
              </a:rPr>
              <a:t>1</a:t>
            </a:r>
            <a:r>
              <a:rPr sz="1400" spc="-25" dirty="0">
                <a:latin typeface="Calibri"/>
                <a:cs typeface="Calibri"/>
              </a:rPr>
              <a:t> </a:t>
            </a:r>
            <a:r>
              <a:rPr sz="1400" dirty="0">
                <a:latin typeface="Calibri"/>
                <a:cs typeface="Calibri"/>
              </a:rPr>
              <a:t>&amp;</a:t>
            </a:r>
            <a:r>
              <a:rPr sz="1400" spc="-5" dirty="0">
                <a:latin typeface="Calibri"/>
                <a:cs typeface="Calibri"/>
              </a:rPr>
              <a:t> </a:t>
            </a:r>
            <a:r>
              <a:rPr sz="1400" spc="-10" dirty="0">
                <a:latin typeface="Calibri"/>
                <a:cs typeface="Calibri"/>
              </a:rPr>
              <a:t>2</a:t>
            </a:r>
            <a:r>
              <a:rPr sz="1400" spc="-105" dirty="0">
                <a:latin typeface="Calibri"/>
                <a:cs typeface="Calibri"/>
              </a:rPr>
              <a:t> </a:t>
            </a:r>
            <a:r>
              <a:rPr sz="1400" spc="-20" dirty="0">
                <a:latin typeface="Calibri"/>
                <a:cs typeface="Calibri"/>
              </a:rPr>
              <a:t>below</a:t>
            </a:r>
            <a:endParaRPr sz="14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36</a:t>
            </a:fld>
            <a:endParaRPr spc="-25" dirty="0"/>
          </a:p>
        </p:txBody>
      </p:sp>
      <p:pic>
        <p:nvPicPr>
          <p:cNvPr id="12" name="Picture 11">
            <a:extLst>
              <a:ext uri="{FF2B5EF4-FFF2-40B4-BE49-F238E27FC236}">
                <a16:creationId xmlns:a16="http://schemas.microsoft.com/office/drawing/2014/main" id="{B4368ACE-4332-4552-AD66-91ECA13EB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36931" rIns="0" bIns="0" rtlCol="0">
            <a:spAutoFit/>
          </a:bodyPr>
          <a:lstStyle/>
          <a:p>
            <a:pPr marL="541655" algn="ctr">
              <a:lnSpc>
                <a:spcPct val="100000"/>
              </a:lnSpc>
              <a:spcBef>
                <a:spcPts val="100"/>
              </a:spcBef>
            </a:pPr>
            <a:r>
              <a:rPr dirty="0"/>
              <a:t>Regular</a:t>
            </a:r>
            <a:r>
              <a:rPr spc="-85" dirty="0"/>
              <a:t> </a:t>
            </a:r>
            <a:r>
              <a:rPr spc="-10" dirty="0"/>
              <a:t>Statement</a:t>
            </a:r>
            <a:r>
              <a:rPr spc="-40" dirty="0"/>
              <a:t> </a:t>
            </a:r>
            <a:r>
              <a:rPr dirty="0"/>
              <a:t>–</a:t>
            </a:r>
            <a:r>
              <a:rPr spc="-65" dirty="0"/>
              <a:t> </a:t>
            </a:r>
            <a:r>
              <a:rPr dirty="0"/>
              <a:t>Challan</a:t>
            </a:r>
            <a:r>
              <a:rPr spc="-75" dirty="0"/>
              <a:t> </a:t>
            </a:r>
            <a:r>
              <a:rPr dirty="0"/>
              <a:t>Details</a:t>
            </a:r>
            <a:r>
              <a:rPr spc="-65" dirty="0"/>
              <a:t> </a:t>
            </a:r>
            <a:r>
              <a:rPr spc="-10" dirty="0"/>
              <a:t>(Annexure</a:t>
            </a:r>
            <a:r>
              <a:rPr spc="-75" dirty="0"/>
              <a:t> </a:t>
            </a:r>
            <a:r>
              <a:rPr spc="-25" dirty="0"/>
              <a:t>I)</a:t>
            </a:r>
          </a:p>
          <a:p>
            <a:pPr marL="542290" algn="ctr">
              <a:lnSpc>
                <a:spcPct val="100000"/>
              </a:lnSpc>
              <a:spcBef>
                <a:spcPts val="5"/>
              </a:spcBef>
            </a:pPr>
            <a:r>
              <a:rPr dirty="0"/>
              <a:t>Form</a:t>
            </a:r>
            <a:r>
              <a:rPr spc="-60" dirty="0"/>
              <a:t> </a:t>
            </a:r>
            <a:r>
              <a:rPr spc="-20" dirty="0"/>
              <a:t>27EQ</a:t>
            </a:r>
          </a:p>
        </p:txBody>
      </p:sp>
      <p:grpSp>
        <p:nvGrpSpPr>
          <p:cNvPr id="4" name="object 4"/>
          <p:cNvGrpSpPr/>
          <p:nvPr/>
        </p:nvGrpSpPr>
        <p:grpSpPr>
          <a:xfrm>
            <a:off x="198120" y="1299972"/>
            <a:ext cx="8758555" cy="3594100"/>
            <a:chOff x="198120" y="1299972"/>
            <a:chExt cx="8758555" cy="3594100"/>
          </a:xfrm>
        </p:grpSpPr>
        <p:pic>
          <p:nvPicPr>
            <p:cNvPr id="5" name="object 5"/>
            <p:cNvPicPr/>
            <p:nvPr/>
          </p:nvPicPr>
          <p:blipFill>
            <a:blip r:embed="rId2" cstate="print"/>
            <a:stretch>
              <a:fillRect/>
            </a:stretch>
          </p:blipFill>
          <p:spPr>
            <a:xfrm>
              <a:off x="198120" y="1299972"/>
              <a:ext cx="8738310" cy="3593591"/>
            </a:xfrm>
            <a:prstGeom prst="rect">
              <a:avLst/>
            </a:prstGeom>
          </p:spPr>
        </p:pic>
        <p:sp>
          <p:nvSpPr>
            <p:cNvPr id="6" name="object 6"/>
            <p:cNvSpPr/>
            <p:nvPr/>
          </p:nvSpPr>
          <p:spPr>
            <a:xfrm>
              <a:off x="7820405" y="1584197"/>
              <a:ext cx="1123315" cy="1231265"/>
            </a:xfrm>
            <a:custGeom>
              <a:avLst/>
              <a:gdLst/>
              <a:ahLst/>
              <a:cxnLst/>
              <a:rect l="l" t="t" r="r" b="b"/>
              <a:pathLst>
                <a:path w="1123315" h="1231264">
                  <a:moveTo>
                    <a:pt x="0" y="165353"/>
                  </a:moveTo>
                  <a:lnTo>
                    <a:pt x="4952" y="127380"/>
                  </a:lnTo>
                  <a:lnTo>
                    <a:pt x="41148" y="61975"/>
                  </a:lnTo>
                  <a:lnTo>
                    <a:pt x="70103" y="36322"/>
                  </a:lnTo>
                  <a:lnTo>
                    <a:pt x="104901" y="16763"/>
                  </a:lnTo>
                  <a:lnTo>
                    <a:pt x="144272" y="4444"/>
                  </a:lnTo>
                  <a:lnTo>
                    <a:pt x="187198" y="0"/>
                  </a:lnTo>
                  <a:lnTo>
                    <a:pt x="935990" y="0"/>
                  </a:lnTo>
                  <a:lnTo>
                    <a:pt x="978916" y="4444"/>
                  </a:lnTo>
                  <a:lnTo>
                    <a:pt x="1018286" y="16763"/>
                  </a:lnTo>
                  <a:lnTo>
                    <a:pt x="1053084" y="36322"/>
                  </a:lnTo>
                  <a:lnTo>
                    <a:pt x="1082040" y="61975"/>
                  </a:lnTo>
                  <a:lnTo>
                    <a:pt x="1118235" y="127380"/>
                  </a:lnTo>
                  <a:lnTo>
                    <a:pt x="1123188" y="165353"/>
                  </a:lnTo>
                  <a:lnTo>
                    <a:pt x="1123188" y="1065784"/>
                  </a:lnTo>
                  <a:lnTo>
                    <a:pt x="1118235" y="1103629"/>
                  </a:lnTo>
                  <a:lnTo>
                    <a:pt x="1082040" y="1169035"/>
                  </a:lnTo>
                  <a:lnTo>
                    <a:pt x="1053084" y="1194815"/>
                  </a:lnTo>
                  <a:lnTo>
                    <a:pt x="1018286" y="1214247"/>
                  </a:lnTo>
                  <a:lnTo>
                    <a:pt x="978916" y="1226692"/>
                  </a:lnTo>
                  <a:lnTo>
                    <a:pt x="935990" y="1231011"/>
                  </a:lnTo>
                  <a:lnTo>
                    <a:pt x="187198" y="1231011"/>
                  </a:lnTo>
                  <a:lnTo>
                    <a:pt x="144272" y="1226692"/>
                  </a:lnTo>
                  <a:lnTo>
                    <a:pt x="104901" y="1214247"/>
                  </a:lnTo>
                  <a:lnTo>
                    <a:pt x="70103" y="1194815"/>
                  </a:lnTo>
                  <a:lnTo>
                    <a:pt x="41148" y="1169035"/>
                  </a:lnTo>
                  <a:lnTo>
                    <a:pt x="4952" y="1103629"/>
                  </a:lnTo>
                  <a:lnTo>
                    <a:pt x="0" y="1065784"/>
                  </a:lnTo>
                  <a:lnTo>
                    <a:pt x="0" y="165353"/>
                  </a:lnTo>
                  <a:close/>
                </a:path>
              </a:pathLst>
            </a:custGeom>
            <a:ln w="25908">
              <a:solidFill>
                <a:srgbClr val="380000"/>
              </a:solidFill>
            </a:ln>
          </p:spPr>
          <p:txBody>
            <a:bodyPr wrap="square" lIns="0" tIns="0" rIns="0" bIns="0" rtlCol="0"/>
            <a:lstStyle/>
            <a:p>
              <a:endParaRPr/>
            </a:p>
          </p:txBody>
        </p:sp>
        <p:sp>
          <p:nvSpPr>
            <p:cNvPr id="7" name="object 7"/>
            <p:cNvSpPr/>
            <p:nvPr/>
          </p:nvSpPr>
          <p:spPr>
            <a:xfrm>
              <a:off x="5608320" y="2513075"/>
              <a:ext cx="2110740" cy="1052830"/>
            </a:xfrm>
            <a:custGeom>
              <a:avLst/>
              <a:gdLst/>
              <a:ahLst/>
              <a:cxnLst/>
              <a:rect l="l" t="t" r="r" b="b"/>
              <a:pathLst>
                <a:path w="2110740" h="1052829">
                  <a:moveTo>
                    <a:pt x="2110612" y="0"/>
                  </a:moveTo>
                  <a:lnTo>
                    <a:pt x="1066800" y="338963"/>
                  </a:lnTo>
                  <a:lnTo>
                    <a:pt x="118871" y="338963"/>
                  </a:lnTo>
                  <a:lnTo>
                    <a:pt x="72643" y="348361"/>
                  </a:lnTo>
                  <a:lnTo>
                    <a:pt x="34797" y="373888"/>
                  </a:lnTo>
                  <a:lnTo>
                    <a:pt x="9397" y="411607"/>
                  </a:lnTo>
                  <a:lnTo>
                    <a:pt x="0" y="457962"/>
                  </a:lnTo>
                  <a:lnTo>
                    <a:pt x="0" y="933576"/>
                  </a:lnTo>
                  <a:lnTo>
                    <a:pt x="9397" y="979932"/>
                  </a:lnTo>
                  <a:lnTo>
                    <a:pt x="34797" y="1017777"/>
                  </a:lnTo>
                  <a:lnTo>
                    <a:pt x="72643" y="1043177"/>
                  </a:lnTo>
                  <a:lnTo>
                    <a:pt x="118871" y="1052576"/>
                  </a:lnTo>
                  <a:lnTo>
                    <a:pt x="1709927" y="1052576"/>
                  </a:lnTo>
                  <a:lnTo>
                    <a:pt x="1756155" y="1043177"/>
                  </a:lnTo>
                  <a:lnTo>
                    <a:pt x="1794002" y="1017777"/>
                  </a:lnTo>
                  <a:lnTo>
                    <a:pt x="1819402" y="979932"/>
                  </a:lnTo>
                  <a:lnTo>
                    <a:pt x="1828800" y="933576"/>
                  </a:lnTo>
                  <a:lnTo>
                    <a:pt x="1828800" y="457962"/>
                  </a:lnTo>
                  <a:lnTo>
                    <a:pt x="1819402" y="411607"/>
                  </a:lnTo>
                  <a:lnTo>
                    <a:pt x="1794002" y="373888"/>
                  </a:lnTo>
                  <a:lnTo>
                    <a:pt x="1756155" y="348361"/>
                  </a:lnTo>
                  <a:lnTo>
                    <a:pt x="1709927" y="338963"/>
                  </a:lnTo>
                  <a:lnTo>
                    <a:pt x="1524000" y="338963"/>
                  </a:lnTo>
                  <a:lnTo>
                    <a:pt x="2110612" y="0"/>
                  </a:lnTo>
                  <a:close/>
                </a:path>
              </a:pathLst>
            </a:custGeom>
            <a:solidFill>
              <a:srgbClr val="F3B46C"/>
            </a:solidFill>
          </p:spPr>
          <p:txBody>
            <a:bodyPr wrap="square" lIns="0" tIns="0" rIns="0" bIns="0" rtlCol="0"/>
            <a:lstStyle/>
            <a:p>
              <a:endParaRPr/>
            </a:p>
          </p:txBody>
        </p:sp>
        <p:sp>
          <p:nvSpPr>
            <p:cNvPr id="8" name="object 8"/>
            <p:cNvSpPr/>
            <p:nvPr/>
          </p:nvSpPr>
          <p:spPr>
            <a:xfrm>
              <a:off x="5608320" y="2513075"/>
              <a:ext cx="2110740" cy="1052830"/>
            </a:xfrm>
            <a:custGeom>
              <a:avLst/>
              <a:gdLst/>
              <a:ahLst/>
              <a:cxnLst/>
              <a:rect l="l" t="t" r="r" b="b"/>
              <a:pathLst>
                <a:path w="2110740" h="1052829">
                  <a:moveTo>
                    <a:pt x="0" y="457962"/>
                  </a:moveTo>
                  <a:lnTo>
                    <a:pt x="9397" y="411607"/>
                  </a:lnTo>
                  <a:lnTo>
                    <a:pt x="34797" y="373888"/>
                  </a:lnTo>
                  <a:lnTo>
                    <a:pt x="72643" y="348361"/>
                  </a:lnTo>
                  <a:lnTo>
                    <a:pt x="118871" y="338963"/>
                  </a:lnTo>
                  <a:lnTo>
                    <a:pt x="1066800" y="338963"/>
                  </a:lnTo>
                  <a:lnTo>
                    <a:pt x="2110612" y="0"/>
                  </a:lnTo>
                  <a:lnTo>
                    <a:pt x="1524000" y="338963"/>
                  </a:lnTo>
                  <a:lnTo>
                    <a:pt x="1709927" y="338963"/>
                  </a:lnTo>
                  <a:lnTo>
                    <a:pt x="1756155" y="348361"/>
                  </a:lnTo>
                  <a:lnTo>
                    <a:pt x="1794002" y="373888"/>
                  </a:lnTo>
                  <a:lnTo>
                    <a:pt x="1819402" y="411607"/>
                  </a:lnTo>
                  <a:lnTo>
                    <a:pt x="1828800" y="457962"/>
                  </a:lnTo>
                  <a:lnTo>
                    <a:pt x="1828800" y="636270"/>
                  </a:lnTo>
                  <a:lnTo>
                    <a:pt x="1828800" y="933576"/>
                  </a:lnTo>
                  <a:lnTo>
                    <a:pt x="1819402" y="979932"/>
                  </a:lnTo>
                  <a:lnTo>
                    <a:pt x="1794002" y="1017777"/>
                  </a:lnTo>
                  <a:lnTo>
                    <a:pt x="1756155" y="1043177"/>
                  </a:lnTo>
                  <a:lnTo>
                    <a:pt x="1709927" y="1052576"/>
                  </a:lnTo>
                  <a:lnTo>
                    <a:pt x="1524000" y="1052576"/>
                  </a:lnTo>
                  <a:lnTo>
                    <a:pt x="1066800" y="1052576"/>
                  </a:lnTo>
                  <a:lnTo>
                    <a:pt x="118871" y="1052576"/>
                  </a:lnTo>
                  <a:lnTo>
                    <a:pt x="72643" y="1043177"/>
                  </a:lnTo>
                  <a:lnTo>
                    <a:pt x="34797" y="1017777"/>
                  </a:lnTo>
                  <a:lnTo>
                    <a:pt x="9397" y="979932"/>
                  </a:lnTo>
                  <a:lnTo>
                    <a:pt x="0" y="933576"/>
                  </a:lnTo>
                  <a:lnTo>
                    <a:pt x="0" y="636270"/>
                  </a:lnTo>
                  <a:lnTo>
                    <a:pt x="0" y="457962"/>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193547" y="1295400"/>
            <a:ext cx="8754110" cy="3602990"/>
          </a:xfrm>
          <a:prstGeom prst="rect">
            <a:avLst/>
          </a:prstGeom>
          <a:ln w="9144">
            <a:solidFill>
              <a:srgbClr val="000000"/>
            </a:solidFill>
          </a:ln>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0"/>
              </a:spcBef>
            </a:pPr>
            <a:endParaRPr sz="1400">
              <a:latin typeface="Times New Roman"/>
              <a:cs typeface="Times New Roman"/>
            </a:endParaRPr>
          </a:p>
          <a:p>
            <a:pPr marL="5566410" marR="1662430">
              <a:lnSpc>
                <a:spcPct val="100000"/>
              </a:lnSpc>
            </a:pPr>
            <a:r>
              <a:rPr sz="1400" dirty="0">
                <a:latin typeface="Calibri"/>
                <a:cs typeface="Calibri"/>
              </a:rPr>
              <a:t>Newly</a:t>
            </a:r>
            <a:r>
              <a:rPr sz="1400" spc="-60" dirty="0">
                <a:latin typeface="Calibri"/>
                <a:cs typeface="Calibri"/>
              </a:rPr>
              <a:t> </a:t>
            </a:r>
            <a:r>
              <a:rPr sz="1400" dirty="0">
                <a:latin typeface="Calibri"/>
                <a:cs typeface="Calibri"/>
              </a:rPr>
              <a:t>added</a:t>
            </a:r>
            <a:r>
              <a:rPr sz="1400" spc="-25" dirty="0">
                <a:latin typeface="Calibri"/>
                <a:cs typeface="Calibri"/>
              </a:rPr>
              <a:t> </a:t>
            </a:r>
            <a:r>
              <a:rPr sz="1400" spc="-10" dirty="0">
                <a:latin typeface="Calibri"/>
                <a:cs typeface="Calibri"/>
              </a:rPr>
              <a:t>column </a:t>
            </a:r>
            <a:r>
              <a:rPr sz="1400" dirty="0">
                <a:latin typeface="Calibri"/>
                <a:cs typeface="Calibri"/>
              </a:rPr>
              <a:t>for</a:t>
            </a:r>
            <a:r>
              <a:rPr sz="1400" spc="-80" dirty="0">
                <a:latin typeface="Calibri"/>
                <a:cs typeface="Calibri"/>
              </a:rPr>
              <a:t> </a:t>
            </a:r>
            <a:r>
              <a:rPr sz="1400" dirty="0">
                <a:latin typeface="Calibri"/>
                <a:cs typeface="Calibri"/>
              </a:rPr>
              <a:t>form</a:t>
            </a:r>
            <a:r>
              <a:rPr sz="1400" spc="-70" dirty="0">
                <a:latin typeface="Calibri"/>
                <a:cs typeface="Calibri"/>
              </a:rPr>
              <a:t> </a:t>
            </a:r>
            <a:r>
              <a:rPr sz="1400" spc="-20" dirty="0">
                <a:latin typeface="Calibri"/>
                <a:cs typeface="Calibri"/>
              </a:rPr>
              <a:t>27EQ</a:t>
            </a:r>
            <a:endParaRPr sz="14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37</a:t>
            </a:fld>
            <a:endParaRPr spc="-25" dirty="0"/>
          </a:p>
        </p:txBody>
      </p:sp>
      <p:sp>
        <p:nvSpPr>
          <p:cNvPr id="10" name="object 10"/>
          <p:cNvSpPr txBox="1"/>
          <p:nvPr/>
        </p:nvSpPr>
        <p:spPr>
          <a:xfrm>
            <a:off x="286511" y="5410200"/>
            <a:ext cx="8568055" cy="689932"/>
          </a:xfrm>
          <a:prstGeom prst="rect">
            <a:avLst/>
          </a:prstGeom>
          <a:ln w="15240">
            <a:solidFill>
              <a:srgbClr val="A15D0D"/>
            </a:solidFill>
          </a:ln>
        </p:spPr>
        <p:txBody>
          <a:bodyPr vert="horz" wrap="square" lIns="0" tIns="0" rIns="0" bIns="0" rtlCol="0">
            <a:spAutoFit/>
          </a:bodyPr>
          <a:lstStyle/>
          <a:p>
            <a:pPr marL="88900">
              <a:lnSpc>
                <a:spcPts val="1140"/>
              </a:lnSpc>
            </a:pPr>
            <a:endParaRPr lang="en-IN" sz="1400" b="1" spc="-10" dirty="0">
              <a:solidFill>
                <a:srgbClr val="A15D0D"/>
              </a:solidFill>
              <a:latin typeface="Calibri"/>
              <a:cs typeface="Calibri"/>
            </a:endParaRPr>
          </a:p>
          <a:p>
            <a:pPr marL="88900">
              <a:lnSpc>
                <a:spcPts val="1140"/>
              </a:lnSpc>
            </a:pPr>
            <a:r>
              <a:rPr sz="1400" b="1" spc="-10" dirty="0">
                <a:solidFill>
                  <a:srgbClr val="A15D0D"/>
                </a:solidFill>
                <a:latin typeface="Calibri"/>
                <a:cs typeface="Calibri"/>
              </a:rPr>
              <a:t>Note:</a:t>
            </a:r>
            <a:endParaRPr sz="1400" dirty="0">
              <a:latin typeface="Calibri"/>
              <a:cs typeface="Calibri"/>
            </a:endParaRPr>
          </a:p>
          <a:p>
            <a:pPr marL="316230" indent="-228600">
              <a:lnSpc>
                <a:spcPts val="1495"/>
              </a:lnSpc>
              <a:buAutoNum type="arabicPeriod"/>
              <a:tabLst>
                <a:tab pos="316230" algn="l"/>
              </a:tabLst>
            </a:pPr>
            <a:r>
              <a:rPr sz="1400" dirty="0">
                <a:solidFill>
                  <a:srgbClr val="A15D0D"/>
                </a:solidFill>
                <a:latin typeface="Calibri"/>
                <a:cs typeface="Calibri"/>
              </a:rPr>
              <a:t>New</a:t>
            </a:r>
            <a:r>
              <a:rPr sz="1400" spc="-55" dirty="0">
                <a:solidFill>
                  <a:srgbClr val="A15D0D"/>
                </a:solidFill>
                <a:latin typeface="Calibri"/>
                <a:cs typeface="Calibri"/>
              </a:rPr>
              <a:t> </a:t>
            </a:r>
            <a:r>
              <a:rPr sz="1400" spc="-10" dirty="0">
                <a:solidFill>
                  <a:srgbClr val="A15D0D"/>
                </a:solidFill>
                <a:latin typeface="Calibri"/>
                <a:cs typeface="Calibri"/>
              </a:rPr>
              <a:t>column</a:t>
            </a:r>
            <a:r>
              <a:rPr sz="1400" spc="-60" dirty="0">
                <a:solidFill>
                  <a:srgbClr val="A15D0D"/>
                </a:solidFill>
                <a:latin typeface="Calibri"/>
                <a:cs typeface="Calibri"/>
              </a:rPr>
              <a:t> </a:t>
            </a:r>
            <a:r>
              <a:rPr sz="1400" dirty="0">
                <a:solidFill>
                  <a:srgbClr val="A15D0D"/>
                </a:solidFill>
                <a:latin typeface="Calibri"/>
                <a:cs typeface="Calibri"/>
              </a:rPr>
              <a:t>667B</a:t>
            </a:r>
            <a:r>
              <a:rPr sz="1400" spc="-30" dirty="0">
                <a:solidFill>
                  <a:srgbClr val="A15D0D"/>
                </a:solidFill>
                <a:latin typeface="Calibri"/>
                <a:cs typeface="Calibri"/>
              </a:rPr>
              <a:t> </a:t>
            </a:r>
            <a:r>
              <a:rPr sz="1400" dirty="0">
                <a:solidFill>
                  <a:srgbClr val="A15D0D"/>
                </a:solidFill>
                <a:latin typeface="Calibri"/>
                <a:cs typeface="Calibri"/>
              </a:rPr>
              <a:t>is</a:t>
            </a:r>
            <a:r>
              <a:rPr sz="1400" spc="30" dirty="0">
                <a:solidFill>
                  <a:srgbClr val="A15D0D"/>
                </a:solidFill>
                <a:latin typeface="Calibri"/>
                <a:cs typeface="Calibri"/>
              </a:rPr>
              <a:t> </a:t>
            </a:r>
            <a:r>
              <a:rPr sz="1400" spc="-10" dirty="0">
                <a:solidFill>
                  <a:srgbClr val="A15D0D"/>
                </a:solidFill>
                <a:latin typeface="Calibri"/>
                <a:cs typeface="Calibri"/>
              </a:rPr>
              <a:t>added</a:t>
            </a:r>
            <a:r>
              <a:rPr sz="1400" spc="-20" dirty="0">
                <a:solidFill>
                  <a:srgbClr val="A15D0D"/>
                </a:solidFill>
                <a:latin typeface="Calibri"/>
                <a:cs typeface="Calibri"/>
              </a:rPr>
              <a:t> </a:t>
            </a:r>
            <a:r>
              <a:rPr sz="1400" dirty="0">
                <a:solidFill>
                  <a:srgbClr val="A15D0D"/>
                </a:solidFill>
                <a:latin typeface="Calibri"/>
                <a:cs typeface="Calibri"/>
              </a:rPr>
              <a:t>under</a:t>
            </a:r>
            <a:r>
              <a:rPr sz="1400" spc="254" dirty="0">
                <a:solidFill>
                  <a:srgbClr val="A15D0D"/>
                </a:solidFill>
                <a:latin typeface="Calibri"/>
                <a:cs typeface="Calibri"/>
              </a:rPr>
              <a:t> </a:t>
            </a:r>
            <a:r>
              <a:rPr sz="1400" spc="-20" dirty="0">
                <a:solidFill>
                  <a:srgbClr val="A15D0D"/>
                </a:solidFill>
                <a:latin typeface="Calibri"/>
                <a:cs typeface="Calibri"/>
              </a:rPr>
              <a:t>Annexure</a:t>
            </a:r>
            <a:r>
              <a:rPr sz="1400" spc="-65" dirty="0">
                <a:solidFill>
                  <a:srgbClr val="A15D0D"/>
                </a:solidFill>
                <a:latin typeface="Calibri"/>
                <a:cs typeface="Calibri"/>
              </a:rPr>
              <a:t> </a:t>
            </a:r>
            <a:r>
              <a:rPr sz="1400" dirty="0">
                <a:solidFill>
                  <a:srgbClr val="A15D0D"/>
                </a:solidFill>
                <a:latin typeface="Calibri"/>
                <a:cs typeface="Calibri"/>
              </a:rPr>
              <a:t>I</a:t>
            </a:r>
            <a:r>
              <a:rPr sz="1400" spc="-30" dirty="0">
                <a:solidFill>
                  <a:srgbClr val="A15D0D"/>
                </a:solidFill>
                <a:latin typeface="Calibri"/>
                <a:cs typeface="Calibri"/>
              </a:rPr>
              <a:t> </a:t>
            </a:r>
            <a:r>
              <a:rPr sz="1400" dirty="0">
                <a:solidFill>
                  <a:srgbClr val="A15D0D"/>
                </a:solidFill>
                <a:latin typeface="Calibri"/>
                <a:cs typeface="Calibri"/>
              </a:rPr>
              <a:t>(Deductee</a:t>
            </a:r>
            <a:r>
              <a:rPr sz="1400" spc="-5" dirty="0">
                <a:solidFill>
                  <a:srgbClr val="A15D0D"/>
                </a:solidFill>
                <a:latin typeface="Calibri"/>
                <a:cs typeface="Calibri"/>
              </a:rPr>
              <a:t> </a:t>
            </a:r>
            <a:r>
              <a:rPr sz="1400" spc="-20" dirty="0">
                <a:solidFill>
                  <a:srgbClr val="A15D0D"/>
                </a:solidFill>
                <a:latin typeface="Calibri"/>
                <a:cs typeface="Calibri"/>
              </a:rPr>
              <a:t>details)</a:t>
            </a:r>
            <a:r>
              <a:rPr sz="1400" spc="-65" dirty="0">
                <a:solidFill>
                  <a:srgbClr val="A15D0D"/>
                </a:solidFill>
                <a:latin typeface="Calibri"/>
                <a:cs typeface="Calibri"/>
              </a:rPr>
              <a:t> </a:t>
            </a:r>
            <a:r>
              <a:rPr sz="1400" dirty="0">
                <a:solidFill>
                  <a:srgbClr val="A15D0D"/>
                </a:solidFill>
                <a:latin typeface="Calibri"/>
                <a:cs typeface="Calibri"/>
              </a:rPr>
              <a:t>in</a:t>
            </a:r>
            <a:r>
              <a:rPr sz="1400" spc="-25" dirty="0">
                <a:solidFill>
                  <a:srgbClr val="A15D0D"/>
                </a:solidFill>
                <a:latin typeface="Calibri"/>
                <a:cs typeface="Calibri"/>
              </a:rPr>
              <a:t> </a:t>
            </a:r>
            <a:r>
              <a:rPr sz="1400" spc="-10" dirty="0">
                <a:solidFill>
                  <a:srgbClr val="A15D0D"/>
                </a:solidFill>
                <a:latin typeface="Calibri"/>
                <a:cs typeface="Calibri"/>
              </a:rPr>
              <a:t>Form</a:t>
            </a:r>
            <a:r>
              <a:rPr sz="1400" spc="-65" dirty="0">
                <a:solidFill>
                  <a:srgbClr val="A15D0D"/>
                </a:solidFill>
                <a:latin typeface="Calibri"/>
                <a:cs typeface="Calibri"/>
              </a:rPr>
              <a:t> </a:t>
            </a:r>
            <a:r>
              <a:rPr sz="1400" spc="-10" dirty="0">
                <a:solidFill>
                  <a:srgbClr val="A15D0D"/>
                </a:solidFill>
                <a:latin typeface="Calibri"/>
                <a:cs typeface="Calibri"/>
              </a:rPr>
              <a:t>27EQ.</a:t>
            </a:r>
            <a:endParaRPr sz="1400" dirty="0">
              <a:latin typeface="Calibri"/>
              <a:cs typeface="Calibri"/>
            </a:endParaRPr>
          </a:p>
          <a:p>
            <a:pPr marL="316230" indent="-228600">
              <a:lnSpc>
                <a:spcPct val="100000"/>
              </a:lnSpc>
              <a:spcBef>
                <a:spcPts val="45"/>
              </a:spcBef>
              <a:buAutoNum type="arabicPeriod"/>
              <a:tabLst>
                <a:tab pos="316230" algn="l"/>
              </a:tabLst>
            </a:pPr>
            <a:r>
              <a:rPr sz="1400" dirty="0">
                <a:solidFill>
                  <a:srgbClr val="A15D0D"/>
                </a:solidFill>
                <a:latin typeface="Calibri"/>
                <a:cs typeface="Calibri"/>
              </a:rPr>
              <a:t>These</a:t>
            </a:r>
            <a:r>
              <a:rPr sz="1400" spc="-55" dirty="0">
                <a:solidFill>
                  <a:srgbClr val="A15D0D"/>
                </a:solidFill>
                <a:latin typeface="Calibri"/>
                <a:cs typeface="Calibri"/>
              </a:rPr>
              <a:t> </a:t>
            </a:r>
            <a:r>
              <a:rPr sz="1400" dirty="0">
                <a:solidFill>
                  <a:srgbClr val="A15D0D"/>
                </a:solidFill>
                <a:latin typeface="Calibri"/>
                <a:cs typeface="Calibri"/>
              </a:rPr>
              <a:t>field</a:t>
            </a:r>
            <a:r>
              <a:rPr sz="1400" spc="-35" dirty="0">
                <a:solidFill>
                  <a:srgbClr val="A15D0D"/>
                </a:solidFill>
                <a:latin typeface="Calibri"/>
                <a:cs typeface="Calibri"/>
              </a:rPr>
              <a:t> </a:t>
            </a:r>
            <a:r>
              <a:rPr sz="1400" dirty="0">
                <a:solidFill>
                  <a:srgbClr val="A15D0D"/>
                </a:solidFill>
                <a:latin typeface="Calibri"/>
                <a:cs typeface="Calibri"/>
              </a:rPr>
              <a:t>will</a:t>
            </a:r>
            <a:r>
              <a:rPr sz="1400" spc="-15" dirty="0">
                <a:solidFill>
                  <a:srgbClr val="A15D0D"/>
                </a:solidFill>
                <a:latin typeface="Calibri"/>
                <a:cs typeface="Calibri"/>
              </a:rPr>
              <a:t> </a:t>
            </a:r>
            <a:r>
              <a:rPr sz="1400" dirty="0">
                <a:solidFill>
                  <a:srgbClr val="A15D0D"/>
                </a:solidFill>
                <a:latin typeface="Calibri"/>
                <a:cs typeface="Calibri"/>
              </a:rPr>
              <a:t>be</a:t>
            </a:r>
            <a:r>
              <a:rPr sz="1400" spc="-35" dirty="0">
                <a:solidFill>
                  <a:srgbClr val="A15D0D"/>
                </a:solidFill>
                <a:latin typeface="Calibri"/>
                <a:cs typeface="Calibri"/>
              </a:rPr>
              <a:t> </a:t>
            </a:r>
            <a:r>
              <a:rPr sz="1400" spc="-10" dirty="0">
                <a:solidFill>
                  <a:srgbClr val="A15D0D"/>
                </a:solidFill>
                <a:latin typeface="Calibri"/>
                <a:cs typeface="Calibri"/>
              </a:rPr>
              <a:t>applicable</a:t>
            </a:r>
            <a:r>
              <a:rPr sz="1400" spc="-65" dirty="0">
                <a:solidFill>
                  <a:srgbClr val="A15D0D"/>
                </a:solidFill>
                <a:latin typeface="Calibri"/>
                <a:cs typeface="Calibri"/>
              </a:rPr>
              <a:t> </a:t>
            </a:r>
            <a:r>
              <a:rPr sz="1400" dirty="0">
                <a:solidFill>
                  <a:srgbClr val="A15D0D"/>
                </a:solidFill>
                <a:latin typeface="Calibri"/>
                <a:cs typeface="Calibri"/>
              </a:rPr>
              <a:t>for</a:t>
            </a:r>
            <a:r>
              <a:rPr sz="1400" spc="-70" dirty="0">
                <a:solidFill>
                  <a:srgbClr val="A15D0D"/>
                </a:solidFill>
                <a:latin typeface="Calibri"/>
                <a:cs typeface="Calibri"/>
              </a:rPr>
              <a:t> </a:t>
            </a:r>
            <a:r>
              <a:rPr sz="1400" spc="-10" dirty="0">
                <a:solidFill>
                  <a:srgbClr val="A15D0D"/>
                </a:solidFill>
                <a:latin typeface="Calibri"/>
                <a:cs typeface="Calibri"/>
              </a:rPr>
              <a:t>statements</a:t>
            </a:r>
            <a:r>
              <a:rPr sz="1400" spc="-40" dirty="0">
                <a:solidFill>
                  <a:srgbClr val="A15D0D"/>
                </a:solidFill>
                <a:latin typeface="Calibri"/>
                <a:cs typeface="Calibri"/>
              </a:rPr>
              <a:t> </a:t>
            </a:r>
            <a:r>
              <a:rPr sz="1400" spc="-10" dirty="0">
                <a:solidFill>
                  <a:srgbClr val="A15D0D"/>
                </a:solidFill>
                <a:latin typeface="Calibri"/>
                <a:cs typeface="Calibri"/>
              </a:rPr>
              <a:t>pertaining</a:t>
            </a:r>
            <a:r>
              <a:rPr sz="1400" spc="-95" dirty="0">
                <a:solidFill>
                  <a:srgbClr val="A15D0D"/>
                </a:solidFill>
                <a:latin typeface="Calibri"/>
                <a:cs typeface="Calibri"/>
              </a:rPr>
              <a:t> </a:t>
            </a:r>
            <a:r>
              <a:rPr sz="1400" dirty="0">
                <a:solidFill>
                  <a:srgbClr val="A15D0D"/>
                </a:solidFill>
                <a:latin typeface="Calibri"/>
                <a:cs typeface="Calibri"/>
              </a:rPr>
              <a:t>to</a:t>
            </a:r>
            <a:r>
              <a:rPr sz="1400" spc="-10" dirty="0">
                <a:solidFill>
                  <a:srgbClr val="A15D0D"/>
                </a:solidFill>
                <a:latin typeface="Calibri"/>
                <a:cs typeface="Calibri"/>
              </a:rPr>
              <a:t> </a:t>
            </a:r>
            <a:r>
              <a:rPr sz="1400" dirty="0">
                <a:solidFill>
                  <a:srgbClr val="A15D0D"/>
                </a:solidFill>
                <a:latin typeface="Calibri"/>
                <a:cs typeface="Calibri"/>
              </a:rPr>
              <a:t>Q1</a:t>
            </a:r>
            <a:r>
              <a:rPr sz="1400" spc="-65" dirty="0">
                <a:solidFill>
                  <a:srgbClr val="A15D0D"/>
                </a:solidFill>
                <a:latin typeface="Calibri"/>
                <a:cs typeface="Calibri"/>
              </a:rPr>
              <a:t> </a:t>
            </a:r>
            <a:r>
              <a:rPr sz="1400" dirty="0">
                <a:solidFill>
                  <a:srgbClr val="A15D0D"/>
                </a:solidFill>
                <a:latin typeface="Calibri"/>
                <a:cs typeface="Calibri"/>
              </a:rPr>
              <a:t>of</a:t>
            </a:r>
            <a:r>
              <a:rPr sz="1400" spc="-50" dirty="0">
                <a:solidFill>
                  <a:srgbClr val="A15D0D"/>
                </a:solidFill>
                <a:latin typeface="Calibri"/>
                <a:cs typeface="Calibri"/>
              </a:rPr>
              <a:t> </a:t>
            </a:r>
            <a:r>
              <a:rPr sz="1400" dirty="0">
                <a:solidFill>
                  <a:srgbClr val="A15D0D"/>
                </a:solidFill>
                <a:latin typeface="Calibri"/>
                <a:cs typeface="Calibri"/>
              </a:rPr>
              <a:t>FY</a:t>
            </a:r>
            <a:r>
              <a:rPr sz="1400" spc="-55" dirty="0">
                <a:solidFill>
                  <a:srgbClr val="A15D0D"/>
                </a:solidFill>
                <a:latin typeface="Calibri"/>
                <a:cs typeface="Calibri"/>
              </a:rPr>
              <a:t> </a:t>
            </a:r>
            <a:r>
              <a:rPr sz="1400" spc="-10" dirty="0">
                <a:solidFill>
                  <a:srgbClr val="A15D0D"/>
                </a:solidFill>
                <a:latin typeface="Calibri"/>
                <a:cs typeface="Calibri"/>
              </a:rPr>
              <a:t>2023-</a:t>
            </a:r>
            <a:r>
              <a:rPr sz="1400" dirty="0">
                <a:solidFill>
                  <a:srgbClr val="A15D0D"/>
                </a:solidFill>
                <a:latin typeface="Calibri"/>
                <a:cs typeface="Calibri"/>
              </a:rPr>
              <a:t>24</a:t>
            </a:r>
            <a:r>
              <a:rPr sz="1400" spc="-5" dirty="0">
                <a:solidFill>
                  <a:srgbClr val="A15D0D"/>
                </a:solidFill>
                <a:latin typeface="Calibri"/>
                <a:cs typeface="Calibri"/>
              </a:rPr>
              <a:t> </a:t>
            </a:r>
            <a:r>
              <a:rPr sz="1400" spc="-10" dirty="0">
                <a:solidFill>
                  <a:srgbClr val="A15D0D"/>
                </a:solidFill>
                <a:latin typeface="Calibri"/>
                <a:cs typeface="Calibri"/>
              </a:rPr>
              <a:t>onwards.</a:t>
            </a:r>
            <a:endParaRPr sz="1400" dirty="0">
              <a:latin typeface="Calibri"/>
              <a:cs typeface="Calibri"/>
            </a:endParaRPr>
          </a:p>
        </p:txBody>
      </p:sp>
      <p:pic>
        <p:nvPicPr>
          <p:cNvPr id="12" name="Picture 11">
            <a:extLst>
              <a:ext uri="{FF2B5EF4-FFF2-40B4-BE49-F238E27FC236}">
                <a16:creationId xmlns:a16="http://schemas.microsoft.com/office/drawing/2014/main" id="{F78AB1DB-F6BC-41DB-9EE0-23C4A9EDE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3884" y="47371"/>
            <a:ext cx="6631305" cy="770890"/>
          </a:xfrm>
          <a:prstGeom prst="rect">
            <a:avLst/>
          </a:prstGeom>
        </p:spPr>
        <p:txBody>
          <a:bodyPr vert="horz" wrap="square" lIns="0" tIns="12700" rIns="0" bIns="0" rtlCol="0">
            <a:spAutoFit/>
          </a:bodyPr>
          <a:lstStyle/>
          <a:p>
            <a:pPr marL="1270"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316801" y="1002601"/>
            <a:ext cx="8431530" cy="4872990"/>
            <a:chOff x="316801" y="1002601"/>
            <a:chExt cx="8431530" cy="4872990"/>
          </a:xfrm>
        </p:grpSpPr>
        <p:pic>
          <p:nvPicPr>
            <p:cNvPr id="5" name="object 5"/>
            <p:cNvPicPr/>
            <p:nvPr/>
          </p:nvPicPr>
          <p:blipFill>
            <a:blip r:embed="rId2" cstate="print"/>
            <a:stretch>
              <a:fillRect/>
            </a:stretch>
          </p:blipFill>
          <p:spPr>
            <a:xfrm>
              <a:off x="326135" y="1011935"/>
              <a:ext cx="8412480" cy="4853940"/>
            </a:xfrm>
            <a:prstGeom prst="rect">
              <a:avLst/>
            </a:prstGeom>
          </p:spPr>
        </p:pic>
        <p:sp>
          <p:nvSpPr>
            <p:cNvPr id="6" name="object 6"/>
            <p:cNvSpPr/>
            <p:nvPr/>
          </p:nvSpPr>
          <p:spPr>
            <a:xfrm>
              <a:off x="321563" y="1007363"/>
              <a:ext cx="8422005" cy="4863465"/>
            </a:xfrm>
            <a:custGeom>
              <a:avLst/>
              <a:gdLst/>
              <a:ahLst/>
              <a:cxnLst/>
              <a:rect l="l" t="t" r="r" b="b"/>
              <a:pathLst>
                <a:path w="8422005" h="4863465">
                  <a:moveTo>
                    <a:pt x="0" y="4863084"/>
                  </a:moveTo>
                  <a:lnTo>
                    <a:pt x="8421624" y="4863084"/>
                  </a:lnTo>
                  <a:lnTo>
                    <a:pt x="8421624" y="0"/>
                  </a:lnTo>
                  <a:lnTo>
                    <a:pt x="0" y="0"/>
                  </a:lnTo>
                  <a:lnTo>
                    <a:pt x="0" y="4863084"/>
                  </a:lnTo>
                  <a:close/>
                </a:path>
              </a:pathLst>
            </a:custGeom>
            <a:ln w="9143">
              <a:solidFill>
                <a:srgbClr val="000000"/>
              </a:solidFill>
            </a:ln>
          </p:spPr>
          <p:txBody>
            <a:bodyPr wrap="square" lIns="0" tIns="0" rIns="0" bIns="0" rtlCol="0"/>
            <a:lstStyle/>
            <a:p>
              <a:endParaRPr/>
            </a:p>
          </p:txBody>
        </p:sp>
        <p:sp>
          <p:nvSpPr>
            <p:cNvPr id="7" name="object 7"/>
            <p:cNvSpPr/>
            <p:nvPr/>
          </p:nvSpPr>
          <p:spPr>
            <a:xfrm>
              <a:off x="499871" y="1790700"/>
              <a:ext cx="2608580" cy="1510665"/>
            </a:xfrm>
            <a:custGeom>
              <a:avLst/>
              <a:gdLst/>
              <a:ahLst/>
              <a:cxnLst/>
              <a:rect l="l" t="t" r="r" b="b"/>
              <a:pathLst>
                <a:path w="2608580" h="1510664">
                  <a:moveTo>
                    <a:pt x="2608579" y="0"/>
                  </a:moveTo>
                  <a:lnTo>
                    <a:pt x="1156208" y="596264"/>
                  </a:lnTo>
                  <a:lnTo>
                    <a:pt x="152450" y="596264"/>
                  </a:lnTo>
                  <a:lnTo>
                    <a:pt x="104279" y="604012"/>
                  </a:lnTo>
                  <a:lnTo>
                    <a:pt x="62420" y="625601"/>
                  </a:lnTo>
                  <a:lnTo>
                    <a:pt x="29413" y="658622"/>
                  </a:lnTo>
                  <a:lnTo>
                    <a:pt x="7772" y="700277"/>
                  </a:lnTo>
                  <a:lnTo>
                    <a:pt x="0" y="748538"/>
                  </a:lnTo>
                  <a:lnTo>
                    <a:pt x="0" y="1358011"/>
                  </a:lnTo>
                  <a:lnTo>
                    <a:pt x="7772" y="1406144"/>
                  </a:lnTo>
                  <a:lnTo>
                    <a:pt x="29413" y="1447927"/>
                  </a:lnTo>
                  <a:lnTo>
                    <a:pt x="62420" y="1480820"/>
                  </a:lnTo>
                  <a:lnTo>
                    <a:pt x="104279" y="1502537"/>
                  </a:lnTo>
                  <a:lnTo>
                    <a:pt x="152450" y="1510284"/>
                  </a:lnTo>
                  <a:lnTo>
                    <a:pt x="1829435" y="1510284"/>
                  </a:lnTo>
                  <a:lnTo>
                    <a:pt x="1877695" y="1502537"/>
                  </a:lnTo>
                  <a:lnTo>
                    <a:pt x="1919477" y="1480820"/>
                  </a:lnTo>
                  <a:lnTo>
                    <a:pt x="1952498" y="1447927"/>
                  </a:lnTo>
                  <a:lnTo>
                    <a:pt x="1974214" y="1406144"/>
                  </a:lnTo>
                  <a:lnTo>
                    <a:pt x="1981962" y="1358011"/>
                  </a:lnTo>
                  <a:lnTo>
                    <a:pt x="1981962" y="748538"/>
                  </a:lnTo>
                  <a:lnTo>
                    <a:pt x="1974214" y="700277"/>
                  </a:lnTo>
                  <a:lnTo>
                    <a:pt x="1952498" y="658622"/>
                  </a:lnTo>
                  <a:lnTo>
                    <a:pt x="1919477" y="625601"/>
                  </a:lnTo>
                  <a:lnTo>
                    <a:pt x="1877695" y="604012"/>
                  </a:lnTo>
                  <a:lnTo>
                    <a:pt x="1829435" y="596264"/>
                  </a:lnTo>
                  <a:lnTo>
                    <a:pt x="1651635" y="596264"/>
                  </a:lnTo>
                  <a:lnTo>
                    <a:pt x="2608579" y="0"/>
                  </a:lnTo>
                  <a:close/>
                </a:path>
              </a:pathLst>
            </a:custGeom>
            <a:solidFill>
              <a:srgbClr val="F3B46C"/>
            </a:solidFill>
          </p:spPr>
          <p:txBody>
            <a:bodyPr wrap="square" lIns="0" tIns="0" rIns="0" bIns="0" rtlCol="0"/>
            <a:lstStyle/>
            <a:p>
              <a:endParaRPr/>
            </a:p>
          </p:txBody>
        </p:sp>
        <p:sp>
          <p:nvSpPr>
            <p:cNvPr id="8" name="object 8"/>
            <p:cNvSpPr/>
            <p:nvPr/>
          </p:nvSpPr>
          <p:spPr>
            <a:xfrm>
              <a:off x="499871" y="1790700"/>
              <a:ext cx="2608580" cy="1510665"/>
            </a:xfrm>
            <a:custGeom>
              <a:avLst/>
              <a:gdLst/>
              <a:ahLst/>
              <a:cxnLst/>
              <a:rect l="l" t="t" r="r" b="b"/>
              <a:pathLst>
                <a:path w="2608580" h="1510664">
                  <a:moveTo>
                    <a:pt x="2608579" y="0"/>
                  </a:moveTo>
                  <a:lnTo>
                    <a:pt x="1156208" y="596264"/>
                  </a:lnTo>
                  <a:lnTo>
                    <a:pt x="152450" y="596264"/>
                  </a:lnTo>
                  <a:lnTo>
                    <a:pt x="104279" y="604012"/>
                  </a:lnTo>
                  <a:lnTo>
                    <a:pt x="62420" y="625601"/>
                  </a:lnTo>
                  <a:lnTo>
                    <a:pt x="29413" y="658622"/>
                  </a:lnTo>
                  <a:lnTo>
                    <a:pt x="7772" y="700277"/>
                  </a:lnTo>
                  <a:lnTo>
                    <a:pt x="0" y="748538"/>
                  </a:lnTo>
                  <a:lnTo>
                    <a:pt x="0" y="1358011"/>
                  </a:lnTo>
                  <a:lnTo>
                    <a:pt x="7772" y="1406144"/>
                  </a:lnTo>
                  <a:lnTo>
                    <a:pt x="29413" y="1447927"/>
                  </a:lnTo>
                  <a:lnTo>
                    <a:pt x="62420" y="1480820"/>
                  </a:lnTo>
                  <a:lnTo>
                    <a:pt x="104279" y="1502537"/>
                  </a:lnTo>
                  <a:lnTo>
                    <a:pt x="152450" y="1510284"/>
                  </a:lnTo>
                  <a:lnTo>
                    <a:pt x="1829435" y="1510284"/>
                  </a:lnTo>
                  <a:lnTo>
                    <a:pt x="1877695" y="1502537"/>
                  </a:lnTo>
                  <a:lnTo>
                    <a:pt x="1919477" y="1480820"/>
                  </a:lnTo>
                  <a:lnTo>
                    <a:pt x="1952498" y="1447927"/>
                  </a:lnTo>
                  <a:lnTo>
                    <a:pt x="1974214" y="1406144"/>
                  </a:lnTo>
                  <a:lnTo>
                    <a:pt x="1981962" y="1358011"/>
                  </a:lnTo>
                  <a:lnTo>
                    <a:pt x="1981962" y="748538"/>
                  </a:lnTo>
                  <a:lnTo>
                    <a:pt x="1974214" y="700277"/>
                  </a:lnTo>
                  <a:lnTo>
                    <a:pt x="1952498" y="658622"/>
                  </a:lnTo>
                  <a:lnTo>
                    <a:pt x="1919477" y="625601"/>
                  </a:lnTo>
                  <a:lnTo>
                    <a:pt x="1877695" y="604012"/>
                  </a:lnTo>
                  <a:lnTo>
                    <a:pt x="1829435" y="596264"/>
                  </a:lnTo>
                  <a:lnTo>
                    <a:pt x="1651635" y="596264"/>
                  </a:lnTo>
                  <a:lnTo>
                    <a:pt x="2608579" y="0"/>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603910" y="2415286"/>
            <a:ext cx="1752600" cy="879475"/>
          </a:xfrm>
          <a:prstGeom prst="rect">
            <a:avLst/>
          </a:prstGeom>
        </p:spPr>
        <p:txBody>
          <a:bodyPr vert="horz" wrap="square" lIns="0" tIns="13335" rIns="0" bIns="0" rtlCol="0">
            <a:spAutoFit/>
          </a:bodyPr>
          <a:lstStyle/>
          <a:p>
            <a:pPr marL="12700" marR="171450">
              <a:lnSpc>
                <a:spcPct val="100000"/>
              </a:lnSpc>
              <a:spcBef>
                <a:spcPts val="105"/>
              </a:spcBef>
            </a:pPr>
            <a:r>
              <a:rPr sz="1400" spc="-10" dirty="0">
                <a:latin typeface="Calibri"/>
                <a:cs typeface="Calibri"/>
              </a:rPr>
              <a:t>Click</a:t>
            </a:r>
            <a:r>
              <a:rPr sz="1400" spc="-90" dirty="0">
                <a:latin typeface="Calibri"/>
                <a:cs typeface="Calibri"/>
              </a:rPr>
              <a:t> </a:t>
            </a:r>
            <a:r>
              <a:rPr sz="1400" spc="-25" dirty="0">
                <a:latin typeface="Calibri"/>
                <a:cs typeface="Calibri"/>
              </a:rPr>
              <a:t>Annexure</a:t>
            </a:r>
            <a:r>
              <a:rPr sz="1400" spc="-55" dirty="0">
                <a:latin typeface="Calibri"/>
                <a:cs typeface="Calibri"/>
              </a:rPr>
              <a:t> </a:t>
            </a:r>
            <a:r>
              <a:rPr sz="1400" dirty="0">
                <a:latin typeface="Calibri"/>
                <a:cs typeface="Calibri"/>
              </a:rPr>
              <a:t>II</a:t>
            </a:r>
            <a:r>
              <a:rPr sz="1400" spc="25" dirty="0">
                <a:latin typeface="Calibri"/>
                <a:cs typeface="Calibri"/>
              </a:rPr>
              <a:t> </a:t>
            </a:r>
            <a:r>
              <a:rPr sz="1400" spc="-20" dirty="0">
                <a:latin typeface="Calibri"/>
                <a:cs typeface="Calibri"/>
              </a:rPr>
              <a:t>to</a:t>
            </a:r>
            <a:r>
              <a:rPr sz="1400" spc="-120" dirty="0">
                <a:latin typeface="Calibri"/>
                <a:cs typeface="Calibri"/>
              </a:rPr>
              <a:t> </a:t>
            </a:r>
            <a:r>
              <a:rPr sz="1400" spc="-20" dirty="0">
                <a:latin typeface="Calibri"/>
                <a:cs typeface="Calibri"/>
              </a:rPr>
              <a:t>fill </a:t>
            </a:r>
            <a:r>
              <a:rPr sz="1400" spc="-10" dirty="0">
                <a:latin typeface="Calibri"/>
                <a:cs typeface="Calibri"/>
              </a:rPr>
              <a:t>salary</a:t>
            </a:r>
            <a:r>
              <a:rPr sz="1400" spc="-60" dirty="0">
                <a:latin typeface="Calibri"/>
                <a:cs typeface="Calibri"/>
              </a:rPr>
              <a:t> </a:t>
            </a:r>
            <a:r>
              <a:rPr sz="1400" spc="-10" dirty="0">
                <a:latin typeface="Calibri"/>
                <a:cs typeface="Calibri"/>
              </a:rPr>
              <a:t>details.</a:t>
            </a:r>
            <a:endParaRPr sz="1400">
              <a:latin typeface="Calibri"/>
              <a:cs typeface="Calibri"/>
            </a:endParaRPr>
          </a:p>
          <a:p>
            <a:pPr marL="12700" marR="5080">
              <a:lnSpc>
                <a:spcPct val="100000"/>
              </a:lnSpc>
            </a:pPr>
            <a:r>
              <a:rPr sz="1400" spc="-25" dirty="0">
                <a:latin typeface="Calibri"/>
                <a:cs typeface="Calibri"/>
              </a:rPr>
              <a:t>Applicable</a:t>
            </a:r>
            <a:r>
              <a:rPr sz="1400" spc="-5" dirty="0">
                <a:latin typeface="Calibri"/>
                <a:cs typeface="Calibri"/>
              </a:rPr>
              <a:t> </a:t>
            </a:r>
            <a:r>
              <a:rPr sz="1400" spc="-10" dirty="0">
                <a:latin typeface="Calibri"/>
                <a:cs typeface="Calibri"/>
              </a:rPr>
              <a:t>only</a:t>
            </a:r>
            <a:r>
              <a:rPr sz="1400" spc="-35" dirty="0">
                <a:latin typeface="Calibri"/>
                <a:cs typeface="Calibri"/>
              </a:rPr>
              <a:t> </a:t>
            </a:r>
            <a:r>
              <a:rPr sz="1400" spc="-10" dirty="0">
                <a:latin typeface="Calibri"/>
                <a:cs typeface="Calibri"/>
              </a:rPr>
              <a:t>for</a:t>
            </a:r>
            <a:r>
              <a:rPr sz="1400" spc="-125" dirty="0">
                <a:latin typeface="Calibri"/>
                <a:cs typeface="Calibri"/>
              </a:rPr>
              <a:t> </a:t>
            </a:r>
            <a:r>
              <a:rPr sz="1400" spc="-20" dirty="0">
                <a:latin typeface="Calibri"/>
                <a:cs typeface="Calibri"/>
              </a:rPr>
              <a:t>Form </a:t>
            </a:r>
            <a:r>
              <a:rPr sz="1400" dirty="0">
                <a:latin typeface="Calibri"/>
                <a:cs typeface="Calibri"/>
              </a:rPr>
              <a:t>24Q</a:t>
            </a:r>
            <a:r>
              <a:rPr sz="1400" spc="-50" dirty="0">
                <a:latin typeface="Calibri"/>
                <a:cs typeface="Calibri"/>
              </a:rPr>
              <a:t> </a:t>
            </a:r>
            <a:r>
              <a:rPr sz="1400" dirty="0">
                <a:latin typeface="Calibri"/>
                <a:cs typeface="Calibri"/>
              </a:rPr>
              <a:t>&amp;</a:t>
            </a:r>
            <a:r>
              <a:rPr sz="1400" spc="-15" dirty="0">
                <a:latin typeface="Calibri"/>
                <a:cs typeface="Calibri"/>
              </a:rPr>
              <a:t> </a:t>
            </a:r>
            <a:r>
              <a:rPr sz="1400" spc="-10" dirty="0">
                <a:latin typeface="Calibri"/>
                <a:cs typeface="Calibri"/>
              </a:rPr>
              <a:t>Quarter</a:t>
            </a:r>
            <a:r>
              <a:rPr sz="1400" spc="-50" dirty="0">
                <a:latin typeface="Calibri"/>
                <a:cs typeface="Calibri"/>
              </a:rPr>
              <a:t> 4</a:t>
            </a:r>
            <a:endParaRPr sz="1400">
              <a:latin typeface="Calibri"/>
              <a:cs typeface="Calibri"/>
            </a:endParaRPr>
          </a:p>
        </p:txBody>
      </p:sp>
      <p:grpSp>
        <p:nvGrpSpPr>
          <p:cNvPr id="10" name="object 10"/>
          <p:cNvGrpSpPr/>
          <p:nvPr/>
        </p:nvGrpSpPr>
        <p:grpSpPr>
          <a:xfrm>
            <a:off x="3656076" y="4081271"/>
            <a:ext cx="2056130" cy="1502410"/>
            <a:chOff x="3656076" y="4081271"/>
            <a:chExt cx="2056130" cy="1502410"/>
          </a:xfrm>
        </p:grpSpPr>
        <p:sp>
          <p:nvSpPr>
            <p:cNvPr id="11" name="object 11"/>
            <p:cNvSpPr/>
            <p:nvPr/>
          </p:nvSpPr>
          <p:spPr>
            <a:xfrm>
              <a:off x="3660648" y="4085843"/>
              <a:ext cx="2045335" cy="1491615"/>
            </a:xfrm>
            <a:custGeom>
              <a:avLst/>
              <a:gdLst/>
              <a:ahLst/>
              <a:cxnLst/>
              <a:rect l="l" t="t" r="r" b="b"/>
              <a:pathLst>
                <a:path w="2045335" h="1491614">
                  <a:moveTo>
                    <a:pt x="1925954" y="0"/>
                  </a:moveTo>
                  <a:lnTo>
                    <a:pt x="119252" y="0"/>
                  </a:lnTo>
                  <a:lnTo>
                    <a:pt x="72771" y="6984"/>
                  </a:lnTo>
                  <a:lnTo>
                    <a:pt x="34925" y="26034"/>
                  </a:lnTo>
                  <a:lnTo>
                    <a:pt x="9398" y="54228"/>
                  </a:lnTo>
                  <a:lnTo>
                    <a:pt x="0" y="88899"/>
                  </a:lnTo>
                  <a:lnTo>
                    <a:pt x="0" y="444245"/>
                  </a:lnTo>
                  <a:lnTo>
                    <a:pt x="9398" y="478916"/>
                  </a:lnTo>
                  <a:lnTo>
                    <a:pt x="34925" y="507110"/>
                  </a:lnTo>
                  <a:lnTo>
                    <a:pt x="72771" y="526160"/>
                  </a:lnTo>
                  <a:lnTo>
                    <a:pt x="119252" y="533145"/>
                  </a:lnTo>
                  <a:lnTo>
                    <a:pt x="1193038" y="533145"/>
                  </a:lnTo>
                  <a:lnTo>
                    <a:pt x="1343025" y="1491614"/>
                  </a:lnTo>
                  <a:lnTo>
                    <a:pt x="1704339" y="533145"/>
                  </a:lnTo>
                  <a:lnTo>
                    <a:pt x="1925954" y="533145"/>
                  </a:lnTo>
                  <a:lnTo>
                    <a:pt x="1972437" y="526160"/>
                  </a:lnTo>
                  <a:lnTo>
                    <a:pt x="2010282" y="507110"/>
                  </a:lnTo>
                  <a:lnTo>
                    <a:pt x="2035810" y="478916"/>
                  </a:lnTo>
                  <a:lnTo>
                    <a:pt x="2045207" y="444245"/>
                  </a:lnTo>
                  <a:lnTo>
                    <a:pt x="2045207" y="88899"/>
                  </a:lnTo>
                  <a:lnTo>
                    <a:pt x="2035810" y="54228"/>
                  </a:lnTo>
                  <a:lnTo>
                    <a:pt x="2010282" y="26034"/>
                  </a:lnTo>
                  <a:lnTo>
                    <a:pt x="1972437" y="6984"/>
                  </a:lnTo>
                  <a:lnTo>
                    <a:pt x="1925954" y="0"/>
                  </a:lnTo>
                  <a:close/>
                </a:path>
              </a:pathLst>
            </a:custGeom>
            <a:solidFill>
              <a:srgbClr val="F3B46C"/>
            </a:solidFill>
          </p:spPr>
          <p:txBody>
            <a:bodyPr wrap="square" lIns="0" tIns="0" rIns="0" bIns="0" rtlCol="0"/>
            <a:lstStyle/>
            <a:p>
              <a:endParaRPr/>
            </a:p>
          </p:txBody>
        </p:sp>
        <p:sp>
          <p:nvSpPr>
            <p:cNvPr id="12" name="object 12"/>
            <p:cNvSpPr/>
            <p:nvPr/>
          </p:nvSpPr>
          <p:spPr>
            <a:xfrm>
              <a:off x="3660648" y="4085843"/>
              <a:ext cx="2045335" cy="1491615"/>
            </a:xfrm>
            <a:custGeom>
              <a:avLst/>
              <a:gdLst/>
              <a:ahLst/>
              <a:cxnLst/>
              <a:rect l="l" t="t" r="r" b="b"/>
              <a:pathLst>
                <a:path w="2045335" h="1491614">
                  <a:moveTo>
                    <a:pt x="2045207" y="88899"/>
                  </a:moveTo>
                  <a:lnTo>
                    <a:pt x="2035810" y="54228"/>
                  </a:lnTo>
                  <a:lnTo>
                    <a:pt x="2010282" y="26034"/>
                  </a:lnTo>
                  <a:lnTo>
                    <a:pt x="1972437" y="6984"/>
                  </a:lnTo>
                  <a:lnTo>
                    <a:pt x="1925954" y="0"/>
                  </a:lnTo>
                  <a:lnTo>
                    <a:pt x="119252" y="0"/>
                  </a:lnTo>
                  <a:lnTo>
                    <a:pt x="72771" y="6984"/>
                  </a:lnTo>
                  <a:lnTo>
                    <a:pt x="34925" y="26034"/>
                  </a:lnTo>
                  <a:lnTo>
                    <a:pt x="9398" y="54228"/>
                  </a:lnTo>
                  <a:lnTo>
                    <a:pt x="0" y="88899"/>
                  </a:lnTo>
                  <a:lnTo>
                    <a:pt x="0" y="444245"/>
                  </a:lnTo>
                  <a:lnTo>
                    <a:pt x="9398" y="478916"/>
                  </a:lnTo>
                  <a:lnTo>
                    <a:pt x="34925" y="507110"/>
                  </a:lnTo>
                  <a:lnTo>
                    <a:pt x="72771" y="526160"/>
                  </a:lnTo>
                  <a:lnTo>
                    <a:pt x="119252" y="533145"/>
                  </a:lnTo>
                  <a:lnTo>
                    <a:pt x="1193038" y="533145"/>
                  </a:lnTo>
                  <a:lnTo>
                    <a:pt x="1343025" y="1491614"/>
                  </a:lnTo>
                  <a:lnTo>
                    <a:pt x="1704339" y="533145"/>
                  </a:lnTo>
                  <a:lnTo>
                    <a:pt x="1925954" y="533145"/>
                  </a:lnTo>
                  <a:lnTo>
                    <a:pt x="1972437" y="526160"/>
                  </a:lnTo>
                  <a:lnTo>
                    <a:pt x="2010282" y="507110"/>
                  </a:lnTo>
                  <a:lnTo>
                    <a:pt x="2035810" y="478916"/>
                  </a:lnTo>
                  <a:lnTo>
                    <a:pt x="2045207" y="444245"/>
                  </a:lnTo>
                  <a:lnTo>
                    <a:pt x="2045207" y="88899"/>
                  </a:lnTo>
                  <a:close/>
                </a:path>
              </a:pathLst>
            </a:custGeom>
            <a:ln w="9144">
              <a:solidFill>
                <a:srgbClr val="000000"/>
              </a:solidFill>
            </a:ln>
          </p:spPr>
          <p:txBody>
            <a:bodyPr wrap="square" lIns="0" tIns="0" rIns="0" bIns="0" rtlCol="0"/>
            <a:lstStyle/>
            <a:p>
              <a:endParaRPr/>
            </a:p>
          </p:txBody>
        </p:sp>
        <p:sp>
          <p:nvSpPr>
            <p:cNvPr id="13" name="object 13"/>
            <p:cNvSpPr/>
            <p:nvPr/>
          </p:nvSpPr>
          <p:spPr>
            <a:xfrm>
              <a:off x="3662172" y="4087367"/>
              <a:ext cx="2045335" cy="1491615"/>
            </a:xfrm>
            <a:custGeom>
              <a:avLst/>
              <a:gdLst/>
              <a:ahLst/>
              <a:cxnLst/>
              <a:rect l="l" t="t" r="r" b="b"/>
              <a:pathLst>
                <a:path w="2045335" h="1491614">
                  <a:moveTo>
                    <a:pt x="1925954" y="0"/>
                  </a:moveTo>
                  <a:lnTo>
                    <a:pt x="119252" y="0"/>
                  </a:lnTo>
                  <a:lnTo>
                    <a:pt x="72770" y="6984"/>
                  </a:lnTo>
                  <a:lnTo>
                    <a:pt x="34925" y="26034"/>
                  </a:lnTo>
                  <a:lnTo>
                    <a:pt x="9398" y="54228"/>
                  </a:lnTo>
                  <a:lnTo>
                    <a:pt x="0" y="88899"/>
                  </a:lnTo>
                  <a:lnTo>
                    <a:pt x="0" y="444245"/>
                  </a:lnTo>
                  <a:lnTo>
                    <a:pt x="9398" y="478916"/>
                  </a:lnTo>
                  <a:lnTo>
                    <a:pt x="34925" y="507110"/>
                  </a:lnTo>
                  <a:lnTo>
                    <a:pt x="72770" y="526160"/>
                  </a:lnTo>
                  <a:lnTo>
                    <a:pt x="119252" y="533145"/>
                  </a:lnTo>
                  <a:lnTo>
                    <a:pt x="1193038" y="533145"/>
                  </a:lnTo>
                  <a:lnTo>
                    <a:pt x="1343025" y="1491614"/>
                  </a:lnTo>
                  <a:lnTo>
                    <a:pt x="1704339" y="533145"/>
                  </a:lnTo>
                  <a:lnTo>
                    <a:pt x="1925954" y="533145"/>
                  </a:lnTo>
                  <a:lnTo>
                    <a:pt x="1972437" y="526160"/>
                  </a:lnTo>
                  <a:lnTo>
                    <a:pt x="2010282" y="507110"/>
                  </a:lnTo>
                  <a:lnTo>
                    <a:pt x="2035810" y="478916"/>
                  </a:lnTo>
                  <a:lnTo>
                    <a:pt x="2045207" y="444245"/>
                  </a:lnTo>
                  <a:lnTo>
                    <a:pt x="2045207" y="88899"/>
                  </a:lnTo>
                  <a:lnTo>
                    <a:pt x="2035810" y="54228"/>
                  </a:lnTo>
                  <a:lnTo>
                    <a:pt x="2010282" y="26034"/>
                  </a:lnTo>
                  <a:lnTo>
                    <a:pt x="1972437" y="6984"/>
                  </a:lnTo>
                  <a:lnTo>
                    <a:pt x="1925954" y="0"/>
                  </a:lnTo>
                  <a:close/>
                </a:path>
              </a:pathLst>
            </a:custGeom>
            <a:solidFill>
              <a:srgbClr val="F3B46C"/>
            </a:solidFill>
          </p:spPr>
          <p:txBody>
            <a:bodyPr wrap="square" lIns="0" tIns="0" rIns="0" bIns="0" rtlCol="0"/>
            <a:lstStyle/>
            <a:p>
              <a:endParaRPr/>
            </a:p>
          </p:txBody>
        </p:sp>
        <p:sp>
          <p:nvSpPr>
            <p:cNvPr id="14" name="object 14"/>
            <p:cNvSpPr/>
            <p:nvPr/>
          </p:nvSpPr>
          <p:spPr>
            <a:xfrm>
              <a:off x="3662172" y="4087367"/>
              <a:ext cx="2045335" cy="1491615"/>
            </a:xfrm>
            <a:custGeom>
              <a:avLst/>
              <a:gdLst/>
              <a:ahLst/>
              <a:cxnLst/>
              <a:rect l="l" t="t" r="r" b="b"/>
              <a:pathLst>
                <a:path w="2045335" h="1491614">
                  <a:moveTo>
                    <a:pt x="0" y="88899"/>
                  </a:moveTo>
                  <a:lnTo>
                    <a:pt x="9398" y="54228"/>
                  </a:lnTo>
                  <a:lnTo>
                    <a:pt x="34925" y="26034"/>
                  </a:lnTo>
                  <a:lnTo>
                    <a:pt x="72770" y="6984"/>
                  </a:lnTo>
                  <a:lnTo>
                    <a:pt x="119252" y="0"/>
                  </a:lnTo>
                  <a:lnTo>
                    <a:pt x="1193038" y="0"/>
                  </a:lnTo>
                  <a:lnTo>
                    <a:pt x="1704339" y="0"/>
                  </a:lnTo>
                  <a:lnTo>
                    <a:pt x="1925954" y="0"/>
                  </a:lnTo>
                  <a:lnTo>
                    <a:pt x="1972437" y="6984"/>
                  </a:lnTo>
                  <a:lnTo>
                    <a:pt x="2010282" y="26034"/>
                  </a:lnTo>
                  <a:lnTo>
                    <a:pt x="2035810" y="54228"/>
                  </a:lnTo>
                  <a:lnTo>
                    <a:pt x="2045207" y="88899"/>
                  </a:lnTo>
                  <a:lnTo>
                    <a:pt x="2045207" y="311149"/>
                  </a:lnTo>
                  <a:lnTo>
                    <a:pt x="2045207" y="444245"/>
                  </a:lnTo>
                  <a:lnTo>
                    <a:pt x="2035810" y="478916"/>
                  </a:lnTo>
                  <a:lnTo>
                    <a:pt x="2010282" y="507110"/>
                  </a:lnTo>
                  <a:lnTo>
                    <a:pt x="1972437" y="526160"/>
                  </a:lnTo>
                  <a:lnTo>
                    <a:pt x="1925954" y="533145"/>
                  </a:lnTo>
                  <a:lnTo>
                    <a:pt x="1704339" y="533145"/>
                  </a:lnTo>
                  <a:lnTo>
                    <a:pt x="1343025" y="1491614"/>
                  </a:lnTo>
                  <a:lnTo>
                    <a:pt x="1193038" y="533145"/>
                  </a:lnTo>
                  <a:lnTo>
                    <a:pt x="119252" y="533145"/>
                  </a:lnTo>
                  <a:lnTo>
                    <a:pt x="72770" y="526160"/>
                  </a:lnTo>
                  <a:lnTo>
                    <a:pt x="34925" y="507110"/>
                  </a:lnTo>
                  <a:lnTo>
                    <a:pt x="9398" y="478916"/>
                  </a:lnTo>
                  <a:lnTo>
                    <a:pt x="0" y="444245"/>
                  </a:lnTo>
                  <a:lnTo>
                    <a:pt x="0" y="311149"/>
                  </a:lnTo>
                  <a:lnTo>
                    <a:pt x="0" y="88899"/>
                  </a:lnTo>
                  <a:close/>
                </a:path>
              </a:pathLst>
            </a:custGeom>
            <a:ln w="9144">
              <a:solidFill>
                <a:srgbClr val="000000"/>
              </a:solidFill>
            </a:ln>
          </p:spPr>
          <p:txBody>
            <a:bodyPr wrap="square" lIns="0" tIns="0" rIns="0" bIns="0" rtlCol="0"/>
            <a:lstStyle/>
            <a:p>
              <a:endParaRPr/>
            </a:p>
          </p:txBody>
        </p:sp>
      </p:grpSp>
      <p:sp>
        <p:nvSpPr>
          <p:cNvPr id="15" name="object 15"/>
          <p:cNvSpPr txBox="1"/>
          <p:nvPr/>
        </p:nvSpPr>
        <p:spPr>
          <a:xfrm>
            <a:off x="3794505" y="4245609"/>
            <a:ext cx="17843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Click</a:t>
            </a:r>
            <a:r>
              <a:rPr sz="1400" spc="-70" dirty="0">
                <a:latin typeface="Calibri"/>
                <a:cs typeface="Calibri"/>
              </a:rPr>
              <a:t> </a:t>
            </a:r>
            <a:r>
              <a:rPr sz="1400" spc="-10" dirty="0">
                <a:latin typeface="Calibri"/>
                <a:cs typeface="Calibri"/>
              </a:rPr>
              <a:t>here</a:t>
            </a:r>
            <a:r>
              <a:rPr sz="1400" spc="-60" dirty="0">
                <a:latin typeface="Calibri"/>
                <a:cs typeface="Calibri"/>
              </a:rPr>
              <a:t> </a:t>
            </a:r>
            <a:r>
              <a:rPr sz="1400" spc="-20" dirty="0">
                <a:latin typeface="Calibri"/>
                <a:cs typeface="Calibri"/>
              </a:rPr>
              <a:t>to</a:t>
            </a:r>
            <a:r>
              <a:rPr sz="1400" spc="-85" dirty="0">
                <a:latin typeface="Calibri"/>
                <a:cs typeface="Calibri"/>
              </a:rPr>
              <a:t> </a:t>
            </a:r>
            <a:r>
              <a:rPr sz="1400" dirty="0">
                <a:latin typeface="Calibri"/>
                <a:cs typeface="Calibri"/>
              </a:rPr>
              <a:t>insert</a:t>
            </a:r>
            <a:r>
              <a:rPr sz="1400" spc="-15" dirty="0">
                <a:latin typeface="Calibri"/>
                <a:cs typeface="Calibri"/>
              </a:rPr>
              <a:t> </a:t>
            </a:r>
            <a:r>
              <a:rPr sz="1400" spc="-20" dirty="0">
                <a:latin typeface="Calibri"/>
                <a:cs typeface="Calibri"/>
              </a:rPr>
              <a:t>rows.</a:t>
            </a:r>
            <a:endParaRPr sz="1400">
              <a:latin typeface="Calibri"/>
              <a:cs typeface="Calibri"/>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38</a:t>
            </a:fld>
            <a:endParaRPr spc="-25" dirty="0"/>
          </a:p>
        </p:txBody>
      </p:sp>
      <p:pic>
        <p:nvPicPr>
          <p:cNvPr id="17" name="Picture 16">
            <a:extLst>
              <a:ext uri="{FF2B5EF4-FFF2-40B4-BE49-F238E27FC236}">
                <a16:creationId xmlns:a16="http://schemas.microsoft.com/office/drawing/2014/main" id="{3DBBFF39-1E1D-4D31-888D-FA53E98F9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49555" rIns="0" bIns="0" rtlCol="0">
            <a:spAutoFit/>
          </a:bodyPr>
          <a:lstStyle/>
          <a:p>
            <a:pPr marL="180975" algn="ctr">
              <a:lnSpc>
                <a:spcPct val="100000"/>
              </a:lnSpc>
              <a:spcBef>
                <a:spcPts val="100"/>
              </a:spcBef>
            </a:pPr>
            <a:r>
              <a:rPr dirty="0"/>
              <a:t>Regular</a:t>
            </a:r>
            <a:r>
              <a:rPr spc="-60" dirty="0"/>
              <a:t> </a:t>
            </a:r>
            <a:r>
              <a:rPr dirty="0"/>
              <a:t>–</a:t>
            </a:r>
            <a:r>
              <a:rPr spc="-45" dirty="0"/>
              <a:t> </a:t>
            </a:r>
            <a:r>
              <a:rPr dirty="0"/>
              <a:t>Preparation</a:t>
            </a:r>
            <a:r>
              <a:rPr spc="-45" dirty="0"/>
              <a:t> </a:t>
            </a:r>
            <a:r>
              <a:rPr dirty="0"/>
              <a:t>of</a:t>
            </a:r>
            <a:r>
              <a:rPr spc="-65" dirty="0"/>
              <a:t> </a:t>
            </a:r>
            <a:r>
              <a:rPr dirty="0"/>
              <a:t>Salary</a:t>
            </a:r>
            <a:r>
              <a:rPr spc="-60" dirty="0"/>
              <a:t> </a:t>
            </a:r>
            <a:r>
              <a:rPr spc="-10" dirty="0"/>
              <a:t>Statement</a:t>
            </a:r>
          </a:p>
          <a:p>
            <a:pPr marL="172720" algn="ctr">
              <a:lnSpc>
                <a:spcPct val="100000"/>
              </a:lnSpc>
              <a:spcBef>
                <a:spcPts val="110"/>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396049" y="1133665"/>
            <a:ext cx="8466455" cy="5067935"/>
            <a:chOff x="396049" y="1133665"/>
            <a:chExt cx="8466455" cy="5067935"/>
          </a:xfrm>
        </p:grpSpPr>
        <p:pic>
          <p:nvPicPr>
            <p:cNvPr id="5" name="object 5"/>
            <p:cNvPicPr/>
            <p:nvPr/>
          </p:nvPicPr>
          <p:blipFill>
            <a:blip r:embed="rId2" cstate="print"/>
            <a:stretch>
              <a:fillRect/>
            </a:stretch>
          </p:blipFill>
          <p:spPr>
            <a:xfrm>
              <a:off x="405383" y="1142999"/>
              <a:ext cx="8447532" cy="5049012"/>
            </a:xfrm>
            <a:prstGeom prst="rect">
              <a:avLst/>
            </a:prstGeom>
          </p:spPr>
        </p:pic>
        <p:sp>
          <p:nvSpPr>
            <p:cNvPr id="6" name="object 6"/>
            <p:cNvSpPr/>
            <p:nvPr/>
          </p:nvSpPr>
          <p:spPr>
            <a:xfrm>
              <a:off x="400811" y="1138427"/>
              <a:ext cx="8456930" cy="5058410"/>
            </a:xfrm>
            <a:custGeom>
              <a:avLst/>
              <a:gdLst/>
              <a:ahLst/>
              <a:cxnLst/>
              <a:rect l="l" t="t" r="r" b="b"/>
              <a:pathLst>
                <a:path w="8456930" h="5058410">
                  <a:moveTo>
                    <a:pt x="0" y="5058156"/>
                  </a:moveTo>
                  <a:lnTo>
                    <a:pt x="8456676" y="5058156"/>
                  </a:lnTo>
                  <a:lnTo>
                    <a:pt x="8456676" y="0"/>
                  </a:lnTo>
                  <a:lnTo>
                    <a:pt x="0" y="0"/>
                  </a:lnTo>
                  <a:lnTo>
                    <a:pt x="0" y="5058156"/>
                  </a:lnTo>
                  <a:close/>
                </a:path>
              </a:pathLst>
            </a:custGeom>
            <a:ln w="9144">
              <a:solidFill>
                <a:srgbClr val="000000"/>
              </a:solidFill>
            </a:ln>
          </p:spPr>
          <p:txBody>
            <a:bodyPr wrap="square" lIns="0" tIns="0" rIns="0" bIns="0" rtlCol="0"/>
            <a:lstStyle/>
            <a:p>
              <a:endParaRPr/>
            </a:p>
          </p:txBody>
        </p:sp>
        <p:sp>
          <p:nvSpPr>
            <p:cNvPr id="7" name="object 7"/>
            <p:cNvSpPr/>
            <p:nvPr/>
          </p:nvSpPr>
          <p:spPr>
            <a:xfrm>
              <a:off x="1095756" y="3636263"/>
              <a:ext cx="2920365" cy="1134110"/>
            </a:xfrm>
            <a:custGeom>
              <a:avLst/>
              <a:gdLst/>
              <a:ahLst/>
              <a:cxnLst/>
              <a:rect l="l" t="t" r="r" b="b"/>
              <a:pathLst>
                <a:path w="2920365" h="1134110">
                  <a:moveTo>
                    <a:pt x="2919857" y="0"/>
                  </a:moveTo>
                  <a:lnTo>
                    <a:pt x="1228344" y="636397"/>
                  </a:lnTo>
                  <a:lnTo>
                    <a:pt x="87744" y="636397"/>
                  </a:lnTo>
                  <a:lnTo>
                    <a:pt x="53581" y="643001"/>
                  </a:lnTo>
                  <a:lnTo>
                    <a:pt x="25692" y="660654"/>
                  </a:lnTo>
                  <a:lnTo>
                    <a:pt x="6896" y="687069"/>
                  </a:lnTo>
                  <a:lnTo>
                    <a:pt x="0" y="719328"/>
                  </a:lnTo>
                  <a:lnTo>
                    <a:pt x="0" y="1050925"/>
                  </a:lnTo>
                  <a:lnTo>
                    <a:pt x="6896" y="1083183"/>
                  </a:lnTo>
                  <a:lnTo>
                    <a:pt x="25692" y="1109472"/>
                  </a:lnTo>
                  <a:lnTo>
                    <a:pt x="53581" y="1127252"/>
                  </a:lnTo>
                  <a:lnTo>
                    <a:pt x="87744" y="1133729"/>
                  </a:lnTo>
                  <a:lnTo>
                    <a:pt x="2018030" y="1133729"/>
                  </a:lnTo>
                  <a:lnTo>
                    <a:pt x="2052193" y="1127252"/>
                  </a:lnTo>
                  <a:lnTo>
                    <a:pt x="2080133" y="1109472"/>
                  </a:lnTo>
                  <a:lnTo>
                    <a:pt x="2098929" y="1083183"/>
                  </a:lnTo>
                  <a:lnTo>
                    <a:pt x="2105660" y="1050925"/>
                  </a:lnTo>
                  <a:lnTo>
                    <a:pt x="2105660" y="719328"/>
                  </a:lnTo>
                  <a:lnTo>
                    <a:pt x="2098929" y="687069"/>
                  </a:lnTo>
                  <a:lnTo>
                    <a:pt x="2080133" y="660654"/>
                  </a:lnTo>
                  <a:lnTo>
                    <a:pt x="2052193" y="643001"/>
                  </a:lnTo>
                  <a:lnTo>
                    <a:pt x="2018030" y="636397"/>
                  </a:lnTo>
                  <a:lnTo>
                    <a:pt x="1754758" y="636397"/>
                  </a:lnTo>
                  <a:lnTo>
                    <a:pt x="2919857" y="0"/>
                  </a:lnTo>
                  <a:close/>
                </a:path>
              </a:pathLst>
            </a:custGeom>
            <a:solidFill>
              <a:srgbClr val="F3B46C"/>
            </a:solidFill>
          </p:spPr>
          <p:txBody>
            <a:bodyPr wrap="square" lIns="0" tIns="0" rIns="0" bIns="0" rtlCol="0"/>
            <a:lstStyle/>
            <a:p>
              <a:endParaRPr/>
            </a:p>
          </p:txBody>
        </p:sp>
        <p:sp>
          <p:nvSpPr>
            <p:cNvPr id="8" name="object 8"/>
            <p:cNvSpPr/>
            <p:nvPr/>
          </p:nvSpPr>
          <p:spPr>
            <a:xfrm>
              <a:off x="1095756" y="3636263"/>
              <a:ext cx="2920365" cy="1134110"/>
            </a:xfrm>
            <a:custGeom>
              <a:avLst/>
              <a:gdLst/>
              <a:ahLst/>
              <a:cxnLst/>
              <a:rect l="l" t="t" r="r" b="b"/>
              <a:pathLst>
                <a:path w="2920365" h="1134110">
                  <a:moveTo>
                    <a:pt x="2919857" y="0"/>
                  </a:moveTo>
                  <a:lnTo>
                    <a:pt x="1228344" y="636397"/>
                  </a:lnTo>
                  <a:lnTo>
                    <a:pt x="87744" y="636397"/>
                  </a:lnTo>
                  <a:lnTo>
                    <a:pt x="53581" y="643001"/>
                  </a:lnTo>
                  <a:lnTo>
                    <a:pt x="25692" y="660654"/>
                  </a:lnTo>
                  <a:lnTo>
                    <a:pt x="6896" y="687069"/>
                  </a:lnTo>
                  <a:lnTo>
                    <a:pt x="0" y="719328"/>
                  </a:lnTo>
                  <a:lnTo>
                    <a:pt x="0" y="1050925"/>
                  </a:lnTo>
                  <a:lnTo>
                    <a:pt x="6896" y="1083183"/>
                  </a:lnTo>
                  <a:lnTo>
                    <a:pt x="25692" y="1109472"/>
                  </a:lnTo>
                  <a:lnTo>
                    <a:pt x="53581" y="1127252"/>
                  </a:lnTo>
                  <a:lnTo>
                    <a:pt x="87744" y="1133729"/>
                  </a:lnTo>
                  <a:lnTo>
                    <a:pt x="2018030" y="1133729"/>
                  </a:lnTo>
                  <a:lnTo>
                    <a:pt x="2052193" y="1127252"/>
                  </a:lnTo>
                  <a:lnTo>
                    <a:pt x="2080133" y="1109472"/>
                  </a:lnTo>
                  <a:lnTo>
                    <a:pt x="2098929" y="1083183"/>
                  </a:lnTo>
                  <a:lnTo>
                    <a:pt x="2105660" y="1050925"/>
                  </a:lnTo>
                  <a:lnTo>
                    <a:pt x="2105660" y="719328"/>
                  </a:lnTo>
                  <a:lnTo>
                    <a:pt x="2098929" y="687069"/>
                  </a:lnTo>
                  <a:lnTo>
                    <a:pt x="2080133" y="660654"/>
                  </a:lnTo>
                  <a:lnTo>
                    <a:pt x="2052193" y="643001"/>
                  </a:lnTo>
                  <a:lnTo>
                    <a:pt x="2018030" y="636397"/>
                  </a:lnTo>
                  <a:lnTo>
                    <a:pt x="1754758" y="636397"/>
                  </a:lnTo>
                  <a:lnTo>
                    <a:pt x="2919857" y="0"/>
                  </a:lnTo>
                  <a:close/>
                </a:path>
              </a:pathLst>
            </a:custGeom>
            <a:ln w="9143">
              <a:solidFill>
                <a:srgbClr val="000000"/>
              </a:solidFill>
            </a:ln>
          </p:spPr>
          <p:txBody>
            <a:bodyPr wrap="square" lIns="0" tIns="0" rIns="0" bIns="0" rtlCol="0"/>
            <a:lstStyle/>
            <a:p>
              <a:endParaRPr/>
            </a:p>
          </p:txBody>
        </p:sp>
      </p:grpSp>
      <p:sp>
        <p:nvSpPr>
          <p:cNvPr id="9" name="object 9"/>
          <p:cNvSpPr txBox="1"/>
          <p:nvPr/>
        </p:nvSpPr>
        <p:spPr>
          <a:xfrm>
            <a:off x="1193698" y="4261865"/>
            <a:ext cx="1761489" cy="45275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35" dirty="0">
                <a:latin typeface="Calibri"/>
                <a:cs typeface="Calibri"/>
              </a:rPr>
              <a:t> </a:t>
            </a:r>
            <a:r>
              <a:rPr sz="1400" spc="-10" dirty="0">
                <a:latin typeface="Calibri"/>
                <a:cs typeface="Calibri"/>
              </a:rPr>
              <a:t>number</a:t>
            </a:r>
            <a:r>
              <a:rPr sz="1400" spc="-55" dirty="0">
                <a:latin typeface="Calibri"/>
                <a:cs typeface="Calibri"/>
              </a:rPr>
              <a:t> </a:t>
            </a:r>
            <a:r>
              <a:rPr sz="1400" dirty="0">
                <a:latin typeface="Calibri"/>
                <a:cs typeface="Calibri"/>
              </a:rPr>
              <a:t>of</a:t>
            </a:r>
            <a:r>
              <a:rPr sz="1400" spc="-40" dirty="0">
                <a:latin typeface="Calibri"/>
                <a:cs typeface="Calibri"/>
              </a:rPr>
              <a:t> </a:t>
            </a:r>
            <a:r>
              <a:rPr sz="1400" spc="-25" dirty="0">
                <a:latin typeface="Calibri"/>
                <a:cs typeface="Calibri"/>
              </a:rPr>
              <a:t>rows</a:t>
            </a:r>
            <a:r>
              <a:rPr sz="1400" spc="-150" dirty="0">
                <a:latin typeface="Calibri"/>
                <a:cs typeface="Calibri"/>
              </a:rPr>
              <a:t> </a:t>
            </a:r>
            <a:r>
              <a:rPr sz="1400" spc="-25" dirty="0">
                <a:latin typeface="Calibri"/>
                <a:cs typeface="Calibri"/>
              </a:rPr>
              <a:t>to </a:t>
            </a:r>
            <a:r>
              <a:rPr sz="1400" spc="-10" dirty="0">
                <a:latin typeface="Calibri"/>
                <a:cs typeface="Calibri"/>
              </a:rPr>
              <a:t>be</a:t>
            </a:r>
            <a:r>
              <a:rPr sz="1400" spc="-60" dirty="0">
                <a:latin typeface="Calibri"/>
                <a:cs typeface="Calibri"/>
              </a:rPr>
              <a:t> </a:t>
            </a:r>
            <a:r>
              <a:rPr sz="1400" spc="-10" dirty="0">
                <a:latin typeface="Calibri"/>
                <a:cs typeface="Calibri"/>
              </a:rPr>
              <a:t>inserted</a:t>
            </a:r>
            <a:endParaRPr sz="1400">
              <a:latin typeface="Calibri"/>
              <a:cs typeface="Calibri"/>
            </a:endParaRPr>
          </a:p>
        </p:txBody>
      </p:sp>
      <p:grpSp>
        <p:nvGrpSpPr>
          <p:cNvPr id="10" name="object 10"/>
          <p:cNvGrpSpPr/>
          <p:nvPr/>
        </p:nvGrpSpPr>
        <p:grpSpPr>
          <a:xfrm>
            <a:off x="3800855" y="3468623"/>
            <a:ext cx="2389505" cy="1624330"/>
            <a:chOff x="3800855" y="3468623"/>
            <a:chExt cx="2389505" cy="1624330"/>
          </a:xfrm>
        </p:grpSpPr>
        <p:sp>
          <p:nvSpPr>
            <p:cNvPr id="11" name="object 11"/>
            <p:cNvSpPr/>
            <p:nvPr/>
          </p:nvSpPr>
          <p:spPr>
            <a:xfrm>
              <a:off x="3813809" y="3481577"/>
              <a:ext cx="1649095" cy="266700"/>
            </a:xfrm>
            <a:custGeom>
              <a:avLst/>
              <a:gdLst/>
              <a:ahLst/>
              <a:cxnLst/>
              <a:rect l="l" t="t" r="r" b="b"/>
              <a:pathLst>
                <a:path w="1649095" h="266700">
                  <a:moveTo>
                    <a:pt x="0" y="44450"/>
                  </a:moveTo>
                  <a:lnTo>
                    <a:pt x="3555" y="27177"/>
                  </a:lnTo>
                  <a:lnTo>
                    <a:pt x="13080" y="13081"/>
                  </a:lnTo>
                  <a:lnTo>
                    <a:pt x="27177" y="3556"/>
                  </a:lnTo>
                  <a:lnTo>
                    <a:pt x="44450" y="0"/>
                  </a:lnTo>
                  <a:lnTo>
                    <a:pt x="1604137" y="0"/>
                  </a:lnTo>
                  <a:lnTo>
                    <a:pt x="1621409" y="3556"/>
                  </a:lnTo>
                  <a:lnTo>
                    <a:pt x="1635505" y="13081"/>
                  </a:lnTo>
                  <a:lnTo>
                    <a:pt x="1645030" y="27177"/>
                  </a:lnTo>
                  <a:lnTo>
                    <a:pt x="1648587" y="44450"/>
                  </a:lnTo>
                  <a:lnTo>
                    <a:pt x="1648587" y="222250"/>
                  </a:lnTo>
                  <a:lnTo>
                    <a:pt x="1645030" y="239522"/>
                  </a:lnTo>
                  <a:lnTo>
                    <a:pt x="1635505" y="253619"/>
                  </a:lnTo>
                  <a:lnTo>
                    <a:pt x="1621409" y="263144"/>
                  </a:lnTo>
                  <a:lnTo>
                    <a:pt x="1604137" y="266700"/>
                  </a:lnTo>
                  <a:lnTo>
                    <a:pt x="44450" y="266700"/>
                  </a:lnTo>
                  <a:lnTo>
                    <a:pt x="27177" y="263144"/>
                  </a:lnTo>
                  <a:lnTo>
                    <a:pt x="13080" y="253619"/>
                  </a:lnTo>
                  <a:lnTo>
                    <a:pt x="3555" y="239522"/>
                  </a:lnTo>
                  <a:lnTo>
                    <a:pt x="0" y="222250"/>
                  </a:lnTo>
                  <a:lnTo>
                    <a:pt x="0" y="44450"/>
                  </a:lnTo>
                  <a:close/>
                </a:path>
              </a:pathLst>
            </a:custGeom>
            <a:ln w="25908">
              <a:solidFill>
                <a:srgbClr val="380000"/>
              </a:solidFill>
            </a:ln>
          </p:spPr>
          <p:txBody>
            <a:bodyPr wrap="square" lIns="0" tIns="0" rIns="0" bIns="0" rtlCol="0"/>
            <a:lstStyle/>
            <a:p>
              <a:endParaRPr/>
            </a:p>
          </p:txBody>
        </p:sp>
        <p:sp>
          <p:nvSpPr>
            <p:cNvPr id="12" name="object 12"/>
            <p:cNvSpPr/>
            <p:nvPr/>
          </p:nvSpPr>
          <p:spPr>
            <a:xfrm>
              <a:off x="4293107" y="3842003"/>
              <a:ext cx="1892935" cy="1246505"/>
            </a:xfrm>
            <a:custGeom>
              <a:avLst/>
              <a:gdLst/>
              <a:ahLst/>
              <a:cxnLst/>
              <a:rect l="l" t="t" r="r" b="b"/>
              <a:pathLst>
                <a:path w="1892935" h="1246504">
                  <a:moveTo>
                    <a:pt x="0" y="0"/>
                  </a:moveTo>
                  <a:lnTo>
                    <a:pt x="685926" y="483616"/>
                  </a:lnTo>
                  <a:lnTo>
                    <a:pt x="571626" y="483616"/>
                  </a:lnTo>
                  <a:lnTo>
                    <a:pt x="522224" y="493649"/>
                  </a:lnTo>
                  <a:lnTo>
                    <a:pt x="481838" y="520954"/>
                  </a:lnTo>
                  <a:lnTo>
                    <a:pt x="454659" y="561340"/>
                  </a:lnTo>
                  <a:lnTo>
                    <a:pt x="444626" y="610743"/>
                  </a:lnTo>
                  <a:lnTo>
                    <a:pt x="444626" y="1119124"/>
                  </a:lnTo>
                  <a:lnTo>
                    <a:pt x="454659" y="1168654"/>
                  </a:lnTo>
                  <a:lnTo>
                    <a:pt x="481838" y="1209040"/>
                  </a:lnTo>
                  <a:lnTo>
                    <a:pt x="522224" y="1236218"/>
                  </a:lnTo>
                  <a:lnTo>
                    <a:pt x="571626" y="1246251"/>
                  </a:lnTo>
                  <a:lnTo>
                    <a:pt x="1765680" y="1246251"/>
                  </a:lnTo>
                  <a:lnTo>
                    <a:pt x="1815083" y="1236218"/>
                  </a:lnTo>
                  <a:lnTo>
                    <a:pt x="1855469" y="1209040"/>
                  </a:lnTo>
                  <a:lnTo>
                    <a:pt x="1882647" y="1168654"/>
                  </a:lnTo>
                  <a:lnTo>
                    <a:pt x="1892680" y="1119124"/>
                  </a:lnTo>
                  <a:lnTo>
                    <a:pt x="1892680" y="610743"/>
                  </a:lnTo>
                  <a:lnTo>
                    <a:pt x="1882647" y="561340"/>
                  </a:lnTo>
                  <a:lnTo>
                    <a:pt x="1855469" y="520954"/>
                  </a:lnTo>
                  <a:lnTo>
                    <a:pt x="1815083" y="493649"/>
                  </a:lnTo>
                  <a:lnTo>
                    <a:pt x="1765680" y="483616"/>
                  </a:lnTo>
                  <a:lnTo>
                    <a:pt x="1047876" y="483616"/>
                  </a:lnTo>
                  <a:lnTo>
                    <a:pt x="0" y="0"/>
                  </a:lnTo>
                  <a:close/>
                </a:path>
              </a:pathLst>
            </a:custGeom>
            <a:solidFill>
              <a:srgbClr val="F3B46C"/>
            </a:solidFill>
          </p:spPr>
          <p:txBody>
            <a:bodyPr wrap="square" lIns="0" tIns="0" rIns="0" bIns="0" rtlCol="0"/>
            <a:lstStyle/>
            <a:p>
              <a:endParaRPr/>
            </a:p>
          </p:txBody>
        </p:sp>
        <p:sp>
          <p:nvSpPr>
            <p:cNvPr id="13" name="object 13"/>
            <p:cNvSpPr/>
            <p:nvPr/>
          </p:nvSpPr>
          <p:spPr>
            <a:xfrm>
              <a:off x="4293107" y="3842003"/>
              <a:ext cx="1892935" cy="1246505"/>
            </a:xfrm>
            <a:custGeom>
              <a:avLst/>
              <a:gdLst/>
              <a:ahLst/>
              <a:cxnLst/>
              <a:rect l="l" t="t" r="r" b="b"/>
              <a:pathLst>
                <a:path w="1892935" h="1246504">
                  <a:moveTo>
                    <a:pt x="1892680" y="610743"/>
                  </a:moveTo>
                  <a:lnTo>
                    <a:pt x="1882647" y="561340"/>
                  </a:lnTo>
                  <a:lnTo>
                    <a:pt x="1855469" y="520954"/>
                  </a:lnTo>
                  <a:lnTo>
                    <a:pt x="1815083" y="493649"/>
                  </a:lnTo>
                  <a:lnTo>
                    <a:pt x="1765680" y="483616"/>
                  </a:lnTo>
                  <a:lnTo>
                    <a:pt x="1047876" y="483616"/>
                  </a:lnTo>
                  <a:lnTo>
                    <a:pt x="0" y="0"/>
                  </a:lnTo>
                  <a:lnTo>
                    <a:pt x="685926" y="483616"/>
                  </a:lnTo>
                  <a:lnTo>
                    <a:pt x="571626" y="483616"/>
                  </a:lnTo>
                  <a:lnTo>
                    <a:pt x="522224" y="493649"/>
                  </a:lnTo>
                  <a:lnTo>
                    <a:pt x="481838" y="520954"/>
                  </a:lnTo>
                  <a:lnTo>
                    <a:pt x="454659" y="561340"/>
                  </a:lnTo>
                  <a:lnTo>
                    <a:pt x="444626" y="610743"/>
                  </a:lnTo>
                  <a:lnTo>
                    <a:pt x="444626" y="1119124"/>
                  </a:lnTo>
                  <a:lnTo>
                    <a:pt x="454659" y="1168654"/>
                  </a:lnTo>
                  <a:lnTo>
                    <a:pt x="481838" y="1209040"/>
                  </a:lnTo>
                  <a:lnTo>
                    <a:pt x="522224" y="1236218"/>
                  </a:lnTo>
                  <a:lnTo>
                    <a:pt x="571626" y="1246251"/>
                  </a:lnTo>
                  <a:lnTo>
                    <a:pt x="1765680" y="1246251"/>
                  </a:lnTo>
                  <a:lnTo>
                    <a:pt x="1815083" y="1236218"/>
                  </a:lnTo>
                  <a:lnTo>
                    <a:pt x="1855469" y="1209040"/>
                  </a:lnTo>
                  <a:lnTo>
                    <a:pt x="1882647" y="1168654"/>
                  </a:lnTo>
                  <a:lnTo>
                    <a:pt x="1892680" y="1119124"/>
                  </a:lnTo>
                  <a:lnTo>
                    <a:pt x="1892680" y="610743"/>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4874133" y="4380738"/>
            <a:ext cx="1194435" cy="66611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After</a:t>
            </a:r>
            <a:r>
              <a:rPr sz="1400" spc="-40" dirty="0">
                <a:latin typeface="Calibri"/>
                <a:cs typeface="Calibri"/>
              </a:rPr>
              <a:t> </a:t>
            </a:r>
            <a:r>
              <a:rPr sz="1400" spc="-10" dirty="0">
                <a:latin typeface="Calibri"/>
                <a:cs typeface="Calibri"/>
              </a:rPr>
              <a:t>entering number</a:t>
            </a:r>
            <a:r>
              <a:rPr sz="1400" spc="-65" dirty="0">
                <a:latin typeface="Calibri"/>
                <a:cs typeface="Calibri"/>
              </a:rPr>
              <a:t> </a:t>
            </a:r>
            <a:r>
              <a:rPr sz="1400" dirty="0">
                <a:latin typeface="Calibri"/>
                <a:cs typeface="Calibri"/>
              </a:rPr>
              <a:t>of</a:t>
            </a:r>
            <a:r>
              <a:rPr sz="1400" spc="-110" dirty="0">
                <a:latin typeface="Calibri"/>
                <a:cs typeface="Calibri"/>
              </a:rPr>
              <a:t> </a:t>
            </a:r>
            <a:r>
              <a:rPr sz="1400" spc="-20" dirty="0">
                <a:latin typeface="Calibri"/>
                <a:cs typeface="Calibri"/>
              </a:rPr>
              <a:t>rows, </a:t>
            </a:r>
            <a:r>
              <a:rPr sz="1400" spc="-10" dirty="0">
                <a:latin typeface="Calibri"/>
                <a:cs typeface="Calibri"/>
              </a:rPr>
              <a:t>click</a:t>
            </a:r>
            <a:r>
              <a:rPr sz="1400" spc="-40" dirty="0">
                <a:latin typeface="Calibri"/>
                <a:cs typeface="Calibri"/>
              </a:rPr>
              <a:t> </a:t>
            </a:r>
            <a:r>
              <a:rPr sz="1400" spc="-20" dirty="0">
                <a:latin typeface="Calibri"/>
                <a:cs typeface="Calibri"/>
              </a:rPr>
              <a:t>‘OK’</a:t>
            </a:r>
            <a:endParaRPr sz="1400">
              <a:latin typeface="Calibri"/>
              <a:cs typeface="Calibri"/>
            </a:endParaRPr>
          </a:p>
        </p:txBody>
      </p:sp>
      <p:sp>
        <p:nvSpPr>
          <p:cNvPr id="15" name="object 15"/>
          <p:cNvSpPr txBox="1"/>
          <p:nvPr/>
        </p:nvSpPr>
        <p:spPr>
          <a:xfrm>
            <a:off x="8125714" y="6556730"/>
            <a:ext cx="205740" cy="203835"/>
          </a:xfrm>
          <a:prstGeom prst="rect">
            <a:avLst/>
          </a:prstGeom>
        </p:spPr>
        <p:txBody>
          <a:bodyPr vert="horz" wrap="square" lIns="0" tIns="0" rIns="0" bIns="0" rtlCol="0">
            <a:spAutoFit/>
          </a:bodyPr>
          <a:lstStyle/>
          <a:p>
            <a:pPr marL="12700">
              <a:lnSpc>
                <a:spcPts val="1435"/>
              </a:lnSpc>
            </a:pPr>
            <a:r>
              <a:rPr sz="1400" spc="-25" dirty="0">
                <a:solidFill>
                  <a:srgbClr val="FFFFFF"/>
                </a:solidFill>
                <a:latin typeface="Calibri"/>
                <a:cs typeface="Calibri"/>
              </a:rPr>
              <a:t>39</a:t>
            </a:r>
            <a:endParaRPr sz="1400">
              <a:latin typeface="Calibri"/>
              <a:cs typeface="Calibri"/>
            </a:endParaRPr>
          </a:p>
        </p:txBody>
      </p:sp>
      <p:pic>
        <p:nvPicPr>
          <p:cNvPr id="16" name="Picture 15">
            <a:extLst>
              <a:ext uri="{FF2B5EF4-FFF2-40B4-BE49-F238E27FC236}">
                <a16:creationId xmlns:a16="http://schemas.microsoft.com/office/drawing/2014/main" id="{B93E6BB6-8B27-4107-95AA-C59225C97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37589" y="1329690"/>
            <a:ext cx="6969125" cy="1946275"/>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 pos="746760" algn="l"/>
                <a:tab pos="809625" algn="l"/>
                <a:tab pos="1080770" algn="l"/>
                <a:tab pos="1926589" algn="l"/>
                <a:tab pos="2473960" algn="l"/>
                <a:tab pos="2776855" algn="l"/>
                <a:tab pos="3050540" algn="l"/>
                <a:tab pos="3599179" algn="l"/>
                <a:tab pos="4307840" algn="l"/>
                <a:tab pos="5004435" algn="l"/>
                <a:tab pos="5042535" algn="l"/>
                <a:tab pos="5476875" algn="l"/>
                <a:tab pos="6092190" algn="l"/>
              </a:tabLst>
            </a:pPr>
            <a:r>
              <a:rPr sz="1800" spc="-25" dirty="0">
                <a:latin typeface="Calibri"/>
                <a:cs typeface="Calibri"/>
              </a:rPr>
              <a:t>The</a:t>
            </a:r>
            <a:r>
              <a:rPr sz="1800" dirty="0">
                <a:latin typeface="Calibri"/>
                <a:cs typeface="Calibri"/>
              </a:rPr>
              <a:t>		</a:t>
            </a:r>
            <a:r>
              <a:rPr sz="1800" spc="-25" dirty="0">
                <a:latin typeface="Calibri"/>
                <a:cs typeface="Calibri"/>
              </a:rPr>
              <a:t>e-</a:t>
            </a:r>
            <a:r>
              <a:rPr sz="1800" spc="-10" dirty="0">
                <a:latin typeface="Calibri"/>
                <a:cs typeface="Calibri"/>
              </a:rPr>
              <a:t>TDS/TCS</a:t>
            </a:r>
            <a:r>
              <a:rPr sz="1800" dirty="0">
                <a:latin typeface="Calibri"/>
                <a:cs typeface="Calibri"/>
              </a:rPr>
              <a:t>	</a:t>
            </a:r>
            <a:r>
              <a:rPr sz="1800" spc="-25" dirty="0">
                <a:latin typeface="Calibri"/>
                <a:cs typeface="Calibri"/>
              </a:rPr>
              <a:t>RPU</a:t>
            </a:r>
            <a:r>
              <a:rPr sz="1800" dirty="0">
                <a:latin typeface="Calibri"/>
                <a:cs typeface="Calibri"/>
              </a:rPr>
              <a:t>	</a:t>
            </a:r>
            <a:r>
              <a:rPr sz="1800" spc="-25" dirty="0">
                <a:latin typeface="Calibri"/>
                <a:cs typeface="Calibri"/>
              </a:rPr>
              <a:t>is</a:t>
            </a:r>
            <a:r>
              <a:rPr sz="1800" dirty="0">
                <a:latin typeface="Calibri"/>
                <a:cs typeface="Calibri"/>
              </a:rPr>
              <a:t>	</a:t>
            </a:r>
            <a:r>
              <a:rPr sz="1800" spc="-50" dirty="0">
                <a:latin typeface="Calibri"/>
                <a:cs typeface="Calibri"/>
              </a:rPr>
              <a:t>a</a:t>
            </a:r>
            <a:r>
              <a:rPr sz="1800" dirty="0">
                <a:latin typeface="Calibri"/>
                <a:cs typeface="Calibri"/>
              </a:rPr>
              <a:t>	</a:t>
            </a:r>
            <a:r>
              <a:rPr sz="1800" spc="-20" dirty="0">
                <a:latin typeface="Calibri"/>
                <a:cs typeface="Calibri"/>
              </a:rPr>
              <a:t>Java</a:t>
            </a:r>
            <a:r>
              <a:rPr sz="1800" dirty="0">
                <a:latin typeface="Calibri"/>
                <a:cs typeface="Calibri"/>
              </a:rPr>
              <a:t>	</a:t>
            </a:r>
            <a:r>
              <a:rPr sz="1800" spc="-10" dirty="0">
                <a:latin typeface="Calibri"/>
                <a:cs typeface="Calibri"/>
              </a:rPr>
              <a:t>based</a:t>
            </a:r>
            <a:r>
              <a:rPr sz="1800" dirty="0">
                <a:latin typeface="Calibri"/>
                <a:cs typeface="Calibri"/>
              </a:rPr>
              <a:t>	</a:t>
            </a:r>
            <a:r>
              <a:rPr sz="1800" spc="-10" dirty="0">
                <a:latin typeface="Calibri"/>
                <a:cs typeface="Calibri"/>
              </a:rPr>
              <a:t>utility.</a:t>
            </a:r>
            <a:r>
              <a:rPr sz="1800" dirty="0">
                <a:latin typeface="Calibri"/>
                <a:cs typeface="Calibri"/>
              </a:rPr>
              <a:t>	</a:t>
            </a:r>
            <a:r>
              <a:rPr sz="1800" spc="-25" dirty="0">
                <a:latin typeface="Calibri"/>
                <a:cs typeface="Calibri"/>
              </a:rPr>
              <a:t>JRE</a:t>
            </a:r>
            <a:r>
              <a:rPr sz="1800" dirty="0">
                <a:latin typeface="Calibri"/>
                <a:cs typeface="Calibri"/>
              </a:rPr>
              <a:t>	</a:t>
            </a:r>
            <a:r>
              <a:rPr sz="1800" spc="-10" dirty="0">
                <a:latin typeface="Calibri"/>
                <a:cs typeface="Calibri"/>
              </a:rPr>
              <a:t>(Java</a:t>
            </a:r>
            <a:r>
              <a:rPr sz="1800" dirty="0">
                <a:latin typeface="Calibri"/>
                <a:cs typeface="Calibri"/>
              </a:rPr>
              <a:t>	</a:t>
            </a:r>
            <a:r>
              <a:rPr sz="1800" spc="-20" dirty="0">
                <a:latin typeface="Calibri"/>
                <a:cs typeface="Calibri"/>
              </a:rPr>
              <a:t>Run-time </a:t>
            </a:r>
            <a:r>
              <a:rPr sz="1800" spc="-10" dirty="0">
                <a:latin typeface="Calibri"/>
                <a:cs typeface="Calibri"/>
              </a:rPr>
              <a:t>Environment)</a:t>
            </a:r>
            <a:r>
              <a:rPr sz="1800" spc="204" dirty="0">
                <a:latin typeface="Calibri"/>
                <a:cs typeface="Calibri"/>
              </a:rPr>
              <a:t> </a:t>
            </a:r>
            <a:r>
              <a:rPr sz="1800" dirty="0">
                <a:latin typeface="Calibri"/>
                <a:cs typeface="Calibri"/>
              </a:rPr>
              <a:t>[versions:</a:t>
            </a:r>
            <a:r>
              <a:rPr sz="1800" spc="210" dirty="0">
                <a:latin typeface="Calibri"/>
                <a:cs typeface="Calibri"/>
              </a:rPr>
              <a:t> </a:t>
            </a:r>
            <a:r>
              <a:rPr sz="1800" dirty="0">
                <a:latin typeface="Calibri"/>
                <a:cs typeface="Calibri"/>
              </a:rPr>
              <a:t>SUN</a:t>
            </a:r>
            <a:r>
              <a:rPr sz="1800" spc="225" dirty="0">
                <a:latin typeface="Calibri"/>
                <a:cs typeface="Calibri"/>
              </a:rPr>
              <a:t> </a:t>
            </a:r>
            <a:r>
              <a:rPr sz="1800" dirty="0">
                <a:latin typeface="Calibri"/>
                <a:cs typeface="Calibri"/>
              </a:rPr>
              <a:t>JRE:</a:t>
            </a:r>
            <a:r>
              <a:rPr sz="1800" spc="229" dirty="0">
                <a:latin typeface="Calibri"/>
                <a:cs typeface="Calibri"/>
              </a:rPr>
              <a:t> </a:t>
            </a:r>
            <a:r>
              <a:rPr sz="1800" b="1" dirty="0">
                <a:latin typeface="Calibri"/>
                <a:cs typeface="Calibri"/>
              </a:rPr>
              <a:t>1.6</a:t>
            </a:r>
            <a:r>
              <a:rPr sz="1800" b="1" spc="210" dirty="0">
                <a:latin typeface="Calibri"/>
                <a:cs typeface="Calibri"/>
              </a:rPr>
              <a:t> </a:t>
            </a:r>
            <a:r>
              <a:rPr sz="1800" b="1" dirty="0">
                <a:latin typeface="Calibri"/>
                <a:cs typeface="Calibri"/>
              </a:rPr>
              <a:t>onwards</a:t>
            </a:r>
            <a:r>
              <a:rPr sz="1800" b="1" spc="220" dirty="0">
                <a:latin typeface="Calibri"/>
                <a:cs typeface="Calibri"/>
              </a:rPr>
              <a:t> </a:t>
            </a:r>
            <a:r>
              <a:rPr sz="1800" b="1" dirty="0">
                <a:latin typeface="Calibri"/>
                <a:cs typeface="Calibri"/>
              </a:rPr>
              <a:t>up</a:t>
            </a:r>
            <a:r>
              <a:rPr sz="1800" b="1" spc="220" dirty="0">
                <a:latin typeface="Calibri"/>
                <a:cs typeface="Calibri"/>
              </a:rPr>
              <a:t> </a:t>
            </a:r>
            <a:r>
              <a:rPr sz="1800" b="1" dirty="0">
                <a:latin typeface="Calibri"/>
                <a:cs typeface="Calibri"/>
              </a:rPr>
              <a:t>to</a:t>
            </a:r>
            <a:r>
              <a:rPr sz="1800" b="1" spc="229" dirty="0">
                <a:latin typeface="Calibri"/>
                <a:cs typeface="Calibri"/>
              </a:rPr>
              <a:t> </a:t>
            </a:r>
            <a:r>
              <a:rPr sz="1800" b="1" dirty="0">
                <a:latin typeface="Calibri"/>
                <a:cs typeface="Calibri"/>
              </a:rPr>
              <a:t>JRE:</a:t>
            </a:r>
            <a:r>
              <a:rPr sz="1800" b="1" spc="225" dirty="0">
                <a:latin typeface="Calibri"/>
                <a:cs typeface="Calibri"/>
              </a:rPr>
              <a:t> </a:t>
            </a:r>
            <a:r>
              <a:rPr sz="1800" b="1" dirty="0">
                <a:latin typeface="Calibri"/>
                <a:cs typeface="Calibri"/>
              </a:rPr>
              <a:t>1.8</a:t>
            </a:r>
            <a:r>
              <a:rPr sz="1800" b="1" spc="225" dirty="0">
                <a:latin typeface="Calibri"/>
                <a:cs typeface="Calibri"/>
              </a:rPr>
              <a:t> </a:t>
            </a:r>
            <a:r>
              <a:rPr sz="1800" b="1" spc="-10" dirty="0">
                <a:latin typeface="Calibri"/>
                <a:cs typeface="Calibri"/>
              </a:rPr>
              <a:t>update </a:t>
            </a:r>
            <a:r>
              <a:rPr sz="1800" b="1" spc="-25" dirty="0">
                <a:latin typeface="Calibri"/>
                <a:cs typeface="Calibri"/>
              </a:rPr>
              <a:t>60</a:t>
            </a:r>
            <a:r>
              <a:rPr sz="1800" spc="-25" dirty="0">
                <a:latin typeface="Calibri"/>
                <a:cs typeface="Calibri"/>
              </a:rPr>
              <a:t>]</a:t>
            </a:r>
            <a:r>
              <a:rPr sz="1800" dirty="0">
                <a:latin typeface="Calibri"/>
                <a:cs typeface="Calibri"/>
              </a:rPr>
              <a:t>	should</a:t>
            </a:r>
            <a:r>
              <a:rPr sz="1800" spc="100" dirty="0">
                <a:latin typeface="Calibri"/>
                <a:cs typeface="Calibri"/>
              </a:rPr>
              <a:t> </a:t>
            </a:r>
            <a:r>
              <a:rPr sz="1800" dirty="0">
                <a:latin typeface="Calibri"/>
                <a:cs typeface="Calibri"/>
              </a:rPr>
              <a:t>be</a:t>
            </a:r>
            <a:r>
              <a:rPr sz="1800" spc="105" dirty="0">
                <a:latin typeface="Calibri"/>
                <a:cs typeface="Calibri"/>
              </a:rPr>
              <a:t> </a:t>
            </a:r>
            <a:r>
              <a:rPr sz="1800" dirty="0">
                <a:latin typeface="Calibri"/>
                <a:cs typeface="Calibri"/>
              </a:rPr>
              <a:t>installed</a:t>
            </a:r>
            <a:r>
              <a:rPr sz="1800" spc="110" dirty="0">
                <a:latin typeface="Calibri"/>
                <a:cs typeface="Calibri"/>
              </a:rPr>
              <a:t> </a:t>
            </a:r>
            <a:r>
              <a:rPr sz="1800" dirty="0">
                <a:latin typeface="Calibri"/>
                <a:cs typeface="Calibri"/>
              </a:rPr>
              <a:t>on</a:t>
            </a:r>
            <a:r>
              <a:rPr sz="1800" spc="105" dirty="0">
                <a:latin typeface="Calibri"/>
                <a:cs typeface="Calibri"/>
              </a:rPr>
              <a:t> </a:t>
            </a:r>
            <a:r>
              <a:rPr sz="1800" dirty="0">
                <a:latin typeface="Calibri"/>
                <a:cs typeface="Calibri"/>
              </a:rPr>
              <a:t>the</a:t>
            </a:r>
            <a:r>
              <a:rPr sz="1800" spc="100" dirty="0">
                <a:latin typeface="Calibri"/>
                <a:cs typeface="Calibri"/>
              </a:rPr>
              <a:t> </a:t>
            </a:r>
            <a:r>
              <a:rPr sz="1800" dirty="0">
                <a:latin typeface="Calibri"/>
                <a:cs typeface="Calibri"/>
              </a:rPr>
              <a:t>computer</a:t>
            </a:r>
            <a:r>
              <a:rPr sz="1800" spc="100" dirty="0">
                <a:latin typeface="Calibri"/>
                <a:cs typeface="Calibri"/>
              </a:rPr>
              <a:t> </a:t>
            </a:r>
            <a:r>
              <a:rPr sz="1800" dirty="0">
                <a:latin typeface="Calibri"/>
                <a:cs typeface="Calibri"/>
              </a:rPr>
              <a:t>where</a:t>
            </a:r>
            <a:r>
              <a:rPr sz="1800" spc="85" dirty="0">
                <a:latin typeface="Calibri"/>
                <a:cs typeface="Calibri"/>
              </a:rPr>
              <a:t> </a:t>
            </a:r>
            <a:r>
              <a:rPr sz="1800" dirty="0">
                <a:latin typeface="Calibri"/>
                <a:cs typeface="Calibri"/>
              </a:rPr>
              <a:t>the</a:t>
            </a:r>
            <a:r>
              <a:rPr sz="1800" spc="105" dirty="0">
                <a:latin typeface="Calibri"/>
                <a:cs typeface="Calibri"/>
              </a:rPr>
              <a:t> </a:t>
            </a:r>
            <a:r>
              <a:rPr sz="1800" spc="-10" dirty="0">
                <a:latin typeface="Calibri"/>
                <a:cs typeface="Calibri"/>
              </a:rPr>
              <a:t>e-</a:t>
            </a:r>
            <a:r>
              <a:rPr sz="1800" dirty="0">
                <a:latin typeface="Calibri"/>
                <a:cs typeface="Calibri"/>
              </a:rPr>
              <a:t>TDS/TCS</a:t>
            </a:r>
            <a:r>
              <a:rPr sz="1800" spc="114" dirty="0">
                <a:latin typeface="Calibri"/>
                <a:cs typeface="Calibri"/>
              </a:rPr>
              <a:t> </a:t>
            </a:r>
            <a:r>
              <a:rPr sz="1800" dirty="0">
                <a:latin typeface="Calibri"/>
                <a:cs typeface="Calibri"/>
              </a:rPr>
              <a:t>RPU</a:t>
            </a:r>
            <a:r>
              <a:rPr sz="1800" spc="100" dirty="0">
                <a:latin typeface="Calibri"/>
                <a:cs typeface="Calibri"/>
              </a:rPr>
              <a:t> </a:t>
            </a:r>
            <a:r>
              <a:rPr sz="1800" spc="-25" dirty="0">
                <a:latin typeface="Calibri"/>
                <a:cs typeface="Calibri"/>
              </a:rPr>
              <a:t>is </a:t>
            </a:r>
            <a:r>
              <a:rPr sz="1800" dirty="0">
                <a:latin typeface="Calibri"/>
                <a:cs typeface="Calibri"/>
              </a:rPr>
              <a:t>being</a:t>
            </a:r>
            <a:r>
              <a:rPr sz="1800" spc="300" dirty="0">
                <a:latin typeface="Calibri"/>
                <a:cs typeface="Calibri"/>
              </a:rPr>
              <a:t> </a:t>
            </a:r>
            <a:r>
              <a:rPr sz="1800" spc="-10" dirty="0">
                <a:latin typeface="Calibri"/>
                <a:cs typeface="Calibri"/>
              </a:rPr>
              <a:t>installed.</a:t>
            </a:r>
            <a:r>
              <a:rPr sz="1800" spc="-55" dirty="0">
                <a:latin typeface="Calibri"/>
                <a:cs typeface="Calibri"/>
              </a:rPr>
              <a:t> </a:t>
            </a:r>
            <a:r>
              <a:rPr sz="1800" spc="-10" dirty="0">
                <a:latin typeface="Calibri"/>
                <a:cs typeface="Calibri"/>
              </a:rPr>
              <a:t>Java</a:t>
            </a:r>
            <a:r>
              <a:rPr sz="1800" spc="-75" dirty="0">
                <a:latin typeface="Calibri"/>
                <a:cs typeface="Calibri"/>
              </a:rPr>
              <a:t> </a:t>
            </a:r>
            <a:r>
              <a:rPr sz="1800" dirty="0">
                <a:latin typeface="Calibri"/>
                <a:cs typeface="Calibri"/>
              </a:rPr>
              <a:t>is</a:t>
            </a:r>
            <a:r>
              <a:rPr sz="1800" spc="-45" dirty="0">
                <a:latin typeface="Calibri"/>
                <a:cs typeface="Calibri"/>
              </a:rPr>
              <a:t> </a:t>
            </a:r>
            <a:r>
              <a:rPr sz="1800" dirty="0">
                <a:latin typeface="Calibri"/>
                <a:cs typeface="Calibri"/>
              </a:rPr>
              <a:t>freely</a:t>
            </a:r>
            <a:r>
              <a:rPr sz="1800" spc="-45" dirty="0">
                <a:latin typeface="Calibri"/>
                <a:cs typeface="Calibri"/>
              </a:rPr>
              <a:t> </a:t>
            </a:r>
            <a:r>
              <a:rPr sz="1800" spc="-25" dirty="0">
                <a:latin typeface="Calibri"/>
                <a:cs typeface="Calibri"/>
              </a:rPr>
              <a:t>downloadable</a:t>
            </a:r>
            <a:r>
              <a:rPr sz="1800" spc="-15" dirty="0">
                <a:latin typeface="Calibri"/>
                <a:cs typeface="Calibri"/>
              </a:rPr>
              <a:t> </a:t>
            </a:r>
            <a:r>
              <a:rPr sz="1800" spc="-20" dirty="0">
                <a:latin typeface="Calibri"/>
                <a:cs typeface="Calibri"/>
              </a:rPr>
              <a:t>from</a:t>
            </a:r>
            <a:r>
              <a:rPr sz="1800" dirty="0">
                <a:latin typeface="Calibri"/>
                <a:cs typeface="Calibri"/>
              </a:rPr>
              <a:t>		</a:t>
            </a:r>
            <a:r>
              <a:rPr sz="1800" u="sng" spc="-10" dirty="0">
                <a:solidFill>
                  <a:srgbClr val="2997E2"/>
                </a:solidFill>
                <a:uFill>
                  <a:solidFill>
                    <a:srgbClr val="421200"/>
                  </a:solidFill>
                </a:uFill>
                <a:latin typeface="Calibri"/>
                <a:cs typeface="Calibri"/>
                <a:hlinkClick r:id="rId2"/>
              </a:rPr>
              <a:t>http://java.sun.com</a:t>
            </a:r>
            <a:r>
              <a:rPr sz="1800" spc="-10" dirty="0">
                <a:solidFill>
                  <a:srgbClr val="2997E2"/>
                </a:solidFill>
                <a:latin typeface="Calibri"/>
                <a:cs typeface="Calibri"/>
              </a:rPr>
              <a:t> </a:t>
            </a:r>
            <a:r>
              <a:rPr sz="1800" dirty="0">
                <a:latin typeface="Calibri"/>
                <a:cs typeface="Calibri"/>
              </a:rPr>
              <a:t>and</a:t>
            </a:r>
            <a:r>
              <a:rPr sz="1800" spc="120" dirty="0">
                <a:latin typeface="Calibri"/>
                <a:cs typeface="Calibri"/>
              </a:rPr>
              <a:t> </a:t>
            </a:r>
            <a:r>
              <a:rPr sz="1800" u="sng" spc="-25" dirty="0">
                <a:solidFill>
                  <a:srgbClr val="2997E2"/>
                </a:solidFill>
                <a:uFill>
                  <a:solidFill>
                    <a:srgbClr val="421200"/>
                  </a:solidFill>
                </a:uFill>
                <a:latin typeface="Calibri"/>
                <a:cs typeface="Calibri"/>
                <a:hlinkClick r:id="rId3"/>
              </a:rPr>
              <a:t>http://www.ibm.com/developerworks/java/jdk</a:t>
            </a:r>
            <a:r>
              <a:rPr sz="1800" spc="95" dirty="0">
                <a:solidFill>
                  <a:srgbClr val="2997E2"/>
                </a:solidFill>
                <a:latin typeface="Calibri"/>
                <a:cs typeface="Calibri"/>
              </a:rPr>
              <a:t> </a:t>
            </a:r>
            <a:r>
              <a:rPr sz="1800" dirty="0">
                <a:latin typeface="Calibri"/>
                <a:cs typeface="Calibri"/>
              </a:rPr>
              <a:t>or</a:t>
            </a:r>
            <a:r>
              <a:rPr sz="1800" spc="120" dirty="0">
                <a:latin typeface="Calibri"/>
                <a:cs typeface="Calibri"/>
              </a:rPr>
              <a:t> </a:t>
            </a:r>
            <a:r>
              <a:rPr sz="1800" dirty="0">
                <a:latin typeface="Calibri"/>
                <a:cs typeface="Calibri"/>
              </a:rPr>
              <a:t>you</a:t>
            </a:r>
            <a:r>
              <a:rPr sz="1800" spc="95" dirty="0">
                <a:latin typeface="Calibri"/>
                <a:cs typeface="Calibri"/>
              </a:rPr>
              <a:t> </a:t>
            </a:r>
            <a:r>
              <a:rPr sz="1800" dirty="0">
                <a:latin typeface="Calibri"/>
                <a:cs typeface="Calibri"/>
              </a:rPr>
              <a:t>can</a:t>
            </a:r>
            <a:r>
              <a:rPr sz="1800" spc="125" dirty="0">
                <a:latin typeface="Calibri"/>
                <a:cs typeface="Calibri"/>
              </a:rPr>
              <a:t> </a:t>
            </a:r>
            <a:r>
              <a:rPr sz="1800" dirty="0">
                <a:latin typeface="Calibri"/>
                <a:cs typeface="Calibri"/>
              </a:rPr>
              <a:t>ask</a:t>
            </a:r>
            <a:r>
              <a:rPr sz="1800" spc="125" dirty="0">
                <a:latin typeface="Calibri"/>
                <a:cs typeface="Calibri"/>
              </a:rPr>
              <a:t> </a:t>
            </a:r>
            <a:r>
              <a:rPr sz="1800" spc="-20" dirty="0">
                <a:latin typeface="Calibri"/>
                <a:cs typeface="Calibri"/>
              </a:rPr>
              <a:t>your </a:t>
            </a:r>
            <a:r>
              <a:rPr sz="1800" spc="-10" dirty="0">
                <a:latin typeface="Calibri"/>
                <a:cs typeface="Calibri"/>
              </a:rPr>
              <a:t>vendor</a:t>
            </a:r>
            <a:r>
              <a:rPr sz="1800" dirty="0">
                <a:latin typeface="Calibri"/>
                <a:cs typeface="Calibri"/>
              </a:rPr>
              <a:t>	providing</a:t>
            </a:r>
            <a:r>
              <a:rPr sz="1800" spc="45" dirty="0">
                <a:latin typeface="Calibri"/>
                <a:cs typeface="Calibri"/>
              </a:rPr>
              <a:t> </a:t>
            </a:r>
            <a:r>
              <a:rPr sz="1800" dirty="0">
                <a:latin typeface="Calibri"/>
                <a:cs typeface="Calibri"/>
              </a:rPr>
              <a:t>computer</a:t>
            </a:r>
            <a:r>
              <a:rPr sz="1800" spc="35" dirty="0">
                <a:latin typeface="Calibri"/>
                <a:cs typeface="Calibri"/>
              </a:rPr>
              <a:t> </a:t>
            </a:r>
            <a:r>
              <a:rPr sz="1800" dirty="0">
                <a:latin typeface="Calibri"/>
                <a:cs typeface="Calibri"/>
              </a:rPr>
              <a:t>facilities</a:t>
            </a:r>
            <a:r>
              <a:rPr sz="1800" spc="35" dirty="0">
                <a:latin typeface="Calibri"/>
                <a:cs typeface="Calibri"/>
              </a:rPr>
              <a:t> </a:t>
            </a:r>
            <a:r>
              <a:rPr sz="1800" spc="-20" dirty="0">
                <a:latin typeface="Calibri"/>
                <a:cs typeface="Calibri"/>
              </a:rPr>
              <a:t>(hardware)</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install</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same</a:t>
            </a:r>
            <a:r>
              <a:rPr sz="1800" spc="35" dirty="0">
                <a:latin typeface="Calibri"/>
                <a:cs typeface="Calibri"/>
              </a:rPr>
              <a:t> </a:t>
            </a:r>
            <a:r>
              <a:rPr sz="1800" spc="-25" dirty="0">
                <a:latin typeface="Calibri"/>
                <a:cs typeface="Calibri"/>
              </a:rPr>
              <a:t>for </a:t>
            </a:r>
            <a:r>
              <a:rPr sz="1800" spc="-20" dirty="0">
                <a:latin typeface="Calibri"/>
                <a:cs typeface="Calibri"/>
              </a:rPr>
              <a:t>you.</a:t>
            </a:r>
            <a:endParaRPr sz="18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a:t>
            </a:fld>
            <a:endParaRPr spc="-25" dirty="0"/>
          </a:p>
        </p:txBody>
      </p:sp>
      <p:sp>
        <p:nvSpPr>
          <p:cNvPr id="4" name="object 4"/>
          <p:cNvSpPr txBox="1">
            <a:spLocks noGrp="1"/>
          </p:cNvSpPr>
          <p:nvPr>
            <p:ph type="title"/>
          </p:nvPr>
        </p:nvSpPr>
        <p:spPr>
          <a:prstGeom prst="rect">
            <a:avLst/>
          </a:prstGeom>
        </p:spPr>
        <p:txBody>
          <a:bodyPr vert="horz" wrap="square" lIns="0" tIns="311658" rIns="0" bIns="0" rtlCol="0">
            <a:spAutoFit/>
          </a:bodyPr>
          <a:lstStyle/>
          <a:p>
            <a:pPr marL="2465070">
              <a:lnSpc>
                <a:spcPct val="100000"/>
              </a:lnSpc>
              <a:spcBef>
                <a:spcPts val="100"/>
              </a:spcBef>
            </a:pPr>
            <a:r>
              <a:rPr spc="-20" dirty="0"/>
              <a:t>Pre-</a:t>
            </a:r>
            <a:r>
              <a:rPr spc="-10" dirty="0"/>
              <a:t>requisites</a:t>
            </a:r>
            <a:r>
              <a:rPr spc="-35" dirty="0"/>
              <a:t> </a:t>
            </a:r>
            <a:r>
              <a:rPr dirty="0"/>
              <a:t>for</a:t>
            </a:r>
            <a:r>
              <a:rPr spc="-60" dirty="0"/>
              <a:t> </a:t>
            </a:r>
            <a:r>
              <a:rPr spc="-25" dirty="0"/>
              <a:t>RPU</a:t>
            </a:r>
          </a:p>
        </p:txBody>
      </p:sp>
      <p:pic>
        <p:nvPicPr>
          <p:cNvPr id="8" name="Picture 7">
            <a:extLst>
              <a:ext uri="{FF2B5EF4-FFF2-40B4-BE49-F238E27FC236}">
                <a16:creationId xmlns:a16="http://schemas.microsoft.com/office/drawing/2014/main" id="{8BA9376C-22AE-44C7-858A-044C8724EF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67766" rIns="0" bIns="0" rtlCol="0">
            <a:spAutoFit/>
          </a:bodyPr>
          <a:lstStyle/>
          <a:p>
            <a:pPr marL="15875"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marL="13970"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353504" y="1124521"/>
            <a:ext cx="8495030" cy="4972050"/>
            <a:chOff x="353504" y="1124521"/>
            <a:chExt cx="8495030" cy="4972050"/>
          </a:xfrm>
        </p:grpSpPr>
        <p:pic>
          <p:nvPicPr>
            <p:cNvPr id="5" name="object 5"/>
            <p:cNvPicPr/>
            <p:nvPr/>
          </p:nvPicPr>
          <p:blipFill>
            <a:blip r:embed="rId2" cstate="print"/>
            <a:stretch>
              <a:fillRect/>
            </a:stretch>
          </p:blipFill>
          <p:spPr>
            <a:xfrm>
              <a:off x="364235" y="1133855"/>
              <a:ext cx="8474964" cy="4953000"/>
            </a:xfrm>
            <a:prstGeom prst="rect">
              <a:avLst/>
            </a:prstGeom>
          </p:spPr>
        </p:pic>
        <p:sp>
          <p:nvSpPr>
            <p:cNvPr id="6" name="object 6"/>
            <p:cNvSpPr/>
            <p:nvPr/>
          </p:nvSpPr>
          <p:spPr>
            <a:xfrm>
              <a:off x="359663" y="1129283"/>
              <a:ext cx="8484235" cy="4962525"/>
            </a:xfrm>
            <a:custGeom>
              <a:avLst/>
              <a:gdLst/>
              <a:ahLst/>
              <a:cxnLst/>
              <a:rect l="l" t="t" r="r" b="b"/>
              <a:pathLst>
                <a:path w="8484235" h="4962525">
                  <a:moveTo>
                    <a:pt x="0" y="4962144"/>
                  </a:moveTo>
                  <a:lnTo>
                    <a:pt x="8484108" y="4962144"/>
                  </a:lnTo>
                  <a:lnTo>
                    <a:pt x="8484108" y="0"/>
                  </a:lnTo>
                  <a:lnTo>
                    <a:pt x="0" y="0"/>
                  </a:lnTo>
                  <a:lnTo>
                    <a:pt x="0" y="4962144"/>
                  </a:lnTo>
                  <a:close/>
                </a:path>
              </a:pathLst>
            </a:custGeom>
            <a:ln w="9143">
              <a:solidFill>
                <a:srgbClr val="000000"/>
              </a:solidFill>
            </a:ln>
          </p:spPr>
          <p:txBody>
            <a:bodyPr wrap="square" lIns="0" tIns="0" rIns="0" bIns="0" rtlCol="0"/>
            <a:lstStyle/>
            <a:p>
              <a:endParaRPr/>
            </a:p>
          </p:txBody>
        </p:sp>
        <p:sp>
          <p:nvSpPr>
            <p:cNvPr id="7" name="object 7"/>
            <p:cNvSpPr/>
            <p:nvPr/>
          </p:nvSpPr>
          <p:spPr>
            <a:xfrm>
              <a:off x="366521" y="2292858"/>
              <a:ext cx="536575" cy="1597025"/>
            </a:xfrm>
            <a:custGeom>
              <a:avLst/>
              <a:gdLst/>
              <a:ahLst/>
              <a:cxnLst/>
              <a:rect l="l" t="t" r="r" b="b"/>
              <a:pathLst>
                <a:path w="536575" h="1597025">
                  <a:moveTo>
                    <a:pt x="0" y="83438"/>
                  </a:moveTo>
                  <a:lnTo>
                    <a:pt x="7023" y="50926"/>
                  </a:lnTo>
                  <a:lnTo>
                    <a:pt x="26187" y="24383"/>
                  </a:lnTo>
                  <a:lnTo>
                    <a:pt x="54597" y="6603"/>
                  </a:lnTo>
                  <a:lnTo>
                    <a:pt x="89407" y="0"/>
                  </a:lnTo>
                  <a:lnTo>
                    <a:pt x="447040" y="0"/>
                  </a:lnTo>
                  <a:lnTo>
                    <a:pt x="481850" y="6603"/>
                  </a:lnTo>
                  <a:lnTo>
                    <a:pt x="510260" y="24383"/>
                  </a:lnTo>
                  <a:lnTo>
                    <a:pt x="529424" y="50926"/>
                  </a:lnTo>
                  <a:lnTo>
                    <a:pt x="536447" y="83438"/>
                  </a:lnTo>
                  <a:lnTo>
                    <a:pt x="536447" y="1513331"/>
                  </a:lnTo>
                  <a:lnTo>
                    <a:pt x="529424" y="1545843"/>
                  </a:lnTo>
                  <a:lnTo>
                    <a:pt x="510260" y="1572386"/>
                  </a:lnTo>
                  <a:lnTo>
                    <a:pt x="481850" y="1590166"/>
                  </a:lnTo>
                  <a:lnTo>
                    <a:pt x="447040" y="1596770"/>
                  </a:lnTo>
                  <a:lnTo>
                    <a:pt x="89407" y="1596770"/>
                  </a:lnTo>
                  <a:lnTo>
                    <a:pt x="54597" y="1590166"/>
                  </a:lnTo>
                  <a:lnTo>
                    <a:pt x="26187" y="1572386"/>
                  </a:lnTo>
                  <a:lnTo>
                    <a:pt x="7023" y="1545843"/>
                  </a:lnTo>
                  <a:lnTo>
                    <a:pt x="0" y="1513331"/>
                  </a:lnTo>
                  <a:lnTo>
                    <a:pt x="0" y="83438"/>
                  </a:lnTo>
                  <a:close/>
                </a:path>
              </a:pathLst>
            </a:custGeom>
            <a:ln w="25908">
              <a:solidFill>
                <a:srgbClr val="000000"/>
              </a:solidFill>
            </a:ln>
          </p:spPr>
          <p:txBody>
            <a:bodyPr wrap="square" lIns="0" tIns="0" rIns="0" bIns="0" rtlCol="0"/>
            <a:lstStyle/>
            <a:p>
              <a:endParaRPr/>
            </a:p>
          </p:txBody>
        </p:sp>
        <p:sp>
          <p:nvSpPr>
            <p:cNvPr id="8" name="object 8"/>
            <p:cNvSpPr/>
            <p:nvPr/>
          </p:nvSpPr>
          <p:spPr>
            <a:xfrm>
              <a:off x="1203959" y="3605783"/>
              <a:ext cx="2827020" cy="880744"/>
            </a:xfrm>
            <a:custGeom>
              <a:avLst/>
              <a:gdLst/>
              <a:ahLst/>
              <a:cxnLst/>
              <a:rect l="l" t="t" r="r" b="b"/>
              <a:pathLst>
                <a:path w="2827020" h="880745">
                  <a:moveTo>
                    <a:pt x="2826512" y="0"/>
                  </a:moveTo>
                  <a:lnTo>
                    <a:pt x="1146937" y="457580"/>
                  </a:lnTo>
                  <a:lnTo>
                    <a:pt x="75565" y="457580"/>
                  </a:lnTo>
                  <a:lnTo>
                    <a:pt x="46189" y="463041"/>
                  </a:lnTo>
                  <a:lnTo>
                    <a:pt x="22148" y="478281"/>
                  </a:lnTo>
                  <a:lnTo>
                    <a:pt x="5943" y="500633"/>
                  </a:lnTo>
                  <a:lnTo>
                    <a:pt x="0" y="528065"/>
                  </a:lnTo>
                  <a:lnTo>
                    <a:pt x="0" y="809878"/>
                  </a:lnTo>
                  <a:lnTo>
                    <a:pt x="5943" y="837310"/>
                  </a:lnTo>
                  <a:lnTo>
                    <a:pt x="22148" y="859789"/>
                  </a:lnTo>
                  <a:lnTo>
                    <a:pt x="46189" y="874902"/>
                  </a:lnTo>
                  <a:lnTo>
                    <a:pt x="75565" y="880363"/>
                  </a:lnTo>
                  <a:lnTo>
                    <a:pt x="1890649" y="880363"/>
                  </a:lnTo>
                  <a:lnTo>
                    <a:pt x="1919986" y="874902"/>
                  </a:lnTo>
                  <a:lnTo>
                    <a:pt x="1943989" y="859789"/>
                  </a:lnTo>
                  <a:lnTo>
                    <a:pt x="1960245" y="837310"/>
                  </a:lnTo>
                  <a:lnTo>
                    <a:pt x="1966214" y="809878"/>
                  </a:lnTo>
                  <a:lnTo>
                    <a:pt x="1966214" y="528065"/>
                  </a:lnTo>
                  <a:lnTo>
                    <a:pt x="1960245" y="500633"/>
                  </a:lnTo>
                  <a:lnTo>
                    <a:pt x="1943989" y="478281"/>
                  </a:lnTo>
                  <a:lnTo>
                    <a:pt x="1919986" y="463041"/>
                  </a:lnTo>
                  <a:lnTo>
                    <a:pt x="1890649" y="457580"/>
                  </a:lnTo>
                  <a:lnTo>
                    <a:pt x="1638553" y="457580"/>
                  </a:lnTo>
                  <a:lnTo>
                    <a:pt x="2826512" y="0"/>
                  </a:lnTo>
                  <a:close/>
                </a:path>
              </a:pathLst>
            </a:custGeom>
            <a:solidFill>
              <a:srgbClr val="F3B46C"/>
            </a:solidFill>
          </p:spPr>
          <p:txBody>
            <a:bodyPr wrap="square" lIns="0" tIns="0" rIns="0" bIns="0" rtlCol="0"/>
            <a:lstStyle/>
            <a:p>
              <a:endParaRPr/>
            </a:p>
          </p:txBody>
        </p:sp>
        <p:sp>
          <p:nvSpPr>
            <p:cNvPr id="9" name="object 9"/>
            <p:cNvSpPr/>
            <p:nvPr/>
          </p:nvSpPr>
          <p:spPr>
            <a:xfrm>
              <a:off x="1203959" y="3605783"/>
              <a:ext cx="2827020" cy="880744"/>
            </a:xfrm>
            <a:custGeom>
              <a:avLst/>
              <a:gdLst/>
              <a:ahLst/>
              <a:cxnLst/>
              <a:rect l="l" t="t" r="r" b="b"/>
              <a:pathLst>
                <a:path w="2827020" h="880745">
                  <a:moveTo>
                    <a:pt x="2826512" y="0"/>
                  </a:moveTo>
                  <a:lnTo>
                    <a:pt x="1146937" y="457580"/>
                  </a:lnTo>
                  <a:lnTo>
                    <a:pt x="75565" y="457580"/>
                  </a:lnTo>
                  <a:lnTo>
                    <a:pt x="46189" y="463041"/>
                  </a:lnTo>
                  <a:lnTo>
                    <a:pt x="22148" y="478281"/>
                  </a:lnTo>
                  <a:lnTo>
                    <a:pt x="5943" y="500633"/>
                  </a:lnTo>
                  <a:lnTo>
                    <a:pt x="0" y="528065"/>
                  </a:lnTo>
                  <a:lnTo>
                    <a:pt x="0" y="809878"/>
                  </a:lnTo>
                  <a:lnTo>
                    <a:pt x="5943" y="837310"/>
                  </a:lnTo>
                  <a:lnTo>
                    <a:pt x="22148" y="859789"/>
                  </a:lnTo>
                  <a:lnTo>
                    <a:pt x="46189" y="874902"/>
                  </a:lnTo>
                  <a:lnTo>
                    <a:pt x="75565" y="880363"/>
                  </a:lnTo>
                  <a:lnTo>
                    <a:pt x="1890649" y="880363"/>
                  </a:lnTo>
                  <a:lnTo>
                    <a:pt x="1919986" y="874902"/>
                  </a:lnTo>
                  <a:lnTo>
                    <a:pt x="1943989" y="859789"/>
                  </a:lnTo>
                  <a:lnTo>
                    <a:pt x="1960245" y="837310"/>
                  </a:lnTo>
                  <a:lnTo>
                    <a:pt x="1966214" y="809878"/>
                  </a:lnTo>
                  <a:lnTo>
                    <a:pt x="1966214" y="528065"/>
                  </a:lnTo>
                  <a:lnTo>
                    <a:pt x="1960245" y="500633"/>
                  </a:lnTo>
                  <a:lnTo>
                    <a:pt x="1943989" y="478281"/>
                  </a:lnTo>
                  <a:lnTo>
                    <a:pt x="1919986" y="463041"/>
                  </a:lnTo>
                  <a:lnTo>
                    <a:pt x="1890649" y="457580"/>
                  </a:lnTo>
                  <a:lnTo>
                    <a:pt x="1638553" y="457580"/>
                  </a:lnTo>
                  <a:lnTo>
                    <a:pt x="2826512" y="0"/>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1284477" y="4043298"/>
            <a:ext cx="1520190" cy="452755"/>
          </a:xfrm>
          <a:prstGeom prst="rect">
            <a:avLst/>
          </a:prstGeom>
        </p:spPr>
        <p:txBody>
          <a:bodyPr vert="horz" wrap="square" lIns="0" tIns="12700" rIns="0" bIns="0" rtlCol="0">
            <a:spAutoFit/>
          </a:bodyPr>
          <a:lstStyle/>
          <a:p>
            <a:pPr marL="241300" marR="5080" indent="-228600">
              <a:lnSpc>
                <a:spcPct val="100000"/>
              </a:lnSpc>
              <a:spcBef>
                <a:spcPts val="100"/>
              </a:spcBef>
            </a:pPr>
            <a:r>
              <a:rPr sz="1400" dirty="0">
                <a:latin typeface="Calibri"/>
                <a:cs typeface="Calibri"/>
              </a:rPr>
              <a:t>1.</a:t>
            </a:r>
            <a:r>
              <a:rPr sz="1400" spc="-35" dirty="0">
                <a:latin typeface="Calibri"/>
                <a:cs typeface="Calibri"/>
              </a:rPr>
              <a:t> </a:t>
            </a:r>
            <a:r>
              <a:rPr sz="1400" spc="-10" dirty="0">
                <a:latin typeface="Calibri"/>
                <a:cs typeface="Calibri"/>
              </a:rPr>
              <a:t>Enter</a:t>
            </a:r>
            <a:r>
              <a:rPr sz="1400" spc="-30" dirty="0">
                <a:latin typeface="Calibri"/>
                <a:cs typeface="Calibri"/>
              </a:rPr>
              <a:t> </a:t>
            </a:r>
            <a:r>
              <a:rPr sz="1400" spc="-10" dirty="0">
                <a:latin typeface="Calibri"/>
                <a:cs typeface="Calibri"/>
              </a:rPr>
              <a:t>number</a:t>
            </a:r>
            <a:r>
              <a:rPr sz="1400" spc="-85" dirty="0">
                <a:latin typeface="Calibri"/>
                <a:cs typeface="Calibri"/>
              </a:rPr>
              <a:t> </a:t>
            </a:r>
            <a:r>
              <a:rPr sz="1400" spc="-25" dirty="0">
                <a:latin typeface="Calibri"/>
                <a:cs typeface="Calibri"/>
              </a:rPr>
              <a:t>of </a:t>
            </a:r>
            <a:r>
              <a:rPr sz="1400" spc="-10" dirty="0">
                <a:latin typeface="Calibri"/>
                <a:cs typeface="Calibri"/>
              </a:rPr>
              <a:t>row</a:t>
            </a:r>
            <a:r>
              <a:rPr sz="1400" spc="-70" dirty="0">
                <a:latin typeface="Calibri"/>
                <a:cs typeface="Calibri"/>
              </a:rPr>
              <a:t> </a:t>
            </a:r>
            <a:r>
              <a:rPr sz="1400" dirty="0">
                <a:latin typeface="Calibri"/>
                <a:cs typeface="Calibri"/>
              </a:rPr>
              <a:t>to</a:t>
            </a:r>
            <a:r>
              <a:rPr sz="1400" spc="-40" dirty="0">
                <a:latin typeface="Calibri"/>
                <a:cs typeface="Calibri"/>
              </a:rPr>
              <a:t> </a:t>
            </a:r>
            <a:r>
              <a:rPr sz="1400" spc="-10" dirty="0">
                <a:latin typeface="Calibri"/>
                <a:cs typeface="Calibri"/>
              </a:rPr>
              <a:t>be</a:t>
            </a:r>
            <a:r>
              <a:rPr sz="1400" spc="-70" dirty="0">
                <a:latin typeface="Calibri"/>
                <a:cs typeface="Calibri"/>
              </a:rPr>
              <a:t> </a:t>
            </a:r>
            <a:r>
              <a:rPr sz="1400" spc="-10" dirty="0">
                <a:latin typeface="Calibri"/>
                <a:cs typeface="Calibri"/>
              </a:rPr>
              <a:t>deleted</a:t>
            </a:r>
            <a:endParaRPr sz="1400">
              <a:latin typeface="Calibri"/>
              <a:cs typeface="Calibri"/>
            </a:endParaRPr>
          </a:p>
        </p:txBody>
      </p:sp>
      <p:grpSp>
        <p:nvGrpSpPr>
          <p:cNvPr id="11" name="object 11"/>
          <p:cNvGrpSpPr/>
          <p:nvPr/>
        </p:nvGrpSpPr>
        <p:grpSpPr>
          <a:xfrm>
            <a:off x="609600" y="3610355"/>
            <a:ext cx="6981825" cy="2165985"/>
            <a:chOff x="609600" y="3610355"/>
            <a:chExt cx="6981825" cy="2165985"/>
          </a:xfrm>
        </p:grpSpPr>
        <p:sp>
          <p:nvSpPr>
            <p:cNvPr id="12" name="object 12"/>
            <p:cNvSpPr/>
            <p:nvPr/>
          </p:nvSpPr>
          <p:spPr>
            <a:xfrm>
              <a:off x="646176" y="3637787"/>
              <a:ext cx="547370" cy="400685"/>
            </a:xfrm>
            <a:custGeom>
              <a:avLst/>
              <a:gdLst/>
              <a:ahLst/>
              <a:cxnLst/>
              <a:rect l="l" t="t" r="r" b="b"/>
              <a:pathLst>
                <a:path w="547369" h="400685">
                  <a:moveTo>
                    <a:pt x="0" y="0"/>
                  </a:moveTo>
                  <a:lnTo>
                    <a:pt x="9131" y="20700"/>
                  </a:lnTo>
                  <a:lnTo>
                    <a:pt x="533463" y="400557"/>
                  </a:lnTo>
                  <a:lnTo>
                    <a:pt x="546989" y="382143"/>
                  </a:lnTo>
                  <a:lnTo>
                    <a:pt x="22682" y="2286"/>
                  </a:lnTo>
                  <a:lnTo>
                    <a:pt x="0" y="0"/>
                  </a:lnTo>
                  <a:close/>
                </a:path>
              </a:pathLst>
            </a:custGeom>
            <a:solidFill>
              <a:srgbClr val="500000"/>
            </a:solidFill>
          </p:spPr>
          <p:txBody>
            <a:bodyPr wrap="square" lIns="0" tIns="0" rIns="0" bIns="0" rtlCol="0"/>
            <a:lstStyle/>
            <a:p>
              <a:endParaRPr/>
            </a:p>
          </p:txBody>
        </p:sp>
        <p:sp>
          <p:nvSpPr>
            <p:cNvPr id="13" name="object 13"/>
            <p:cNvSpPr/>
            <p:nvPr/>
          </p:nvSpPr>
          <p:spPr>
            <a:xfrm>
              <a:off x="646176" y="3637787"/>
              <a:ext cx="547370" cy="400685"/>
            </a:xfrm>
            <a:custGeom>
              <a:avLst/>
              <a:gdLst/>
              <a:ahLst/>
              <a:cxnLst/>
              <a:rect l="l" t="t" r="r" b="b"/>
              <a:pathLst>
                <a:path w="547369" h="400685">
                  <a:moveTo>
                    <a:pt x="0" y="0"/>
                  </a:moveTo>
                  <a:lnTo>
                    <a:pt x="9131" y="20700"/>
                  </a:lnTo>
                  <a:lnTo>
                    <a:pt x="533463" y="400557"/>
                  </a:lnTo>
                  <a:lnTo>
                    <a:pt x="546989" y="382143"/>
                  </a:lnTo>
                  <a:lnTo>
                    <a:pt x="22682" y="2286"/>
                  </a:lnTo>
                  <a:lnTo>
                    <a:pt x="0" y="0"/>
                  </a:lnTo>
                  <a:close/>
                </a:path>
              </a:pathLst>
            </a:custGeom>
            <a:ln w="9144">
              <a:solidFill>
                <a:srgbClr val="0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609600" y="3610355"/>
              <a:ext cx="118872" cy="106680"/>
            </a:xfrm>
            <a:prstGeom prst="rect">
              <a:avLst/>
            </a:prstGeom>
          </p:spPr>
        </p:pic>
        <p:sp>
          <p:nvSpPr>
            <p:cNvPr id="15" name="object 15"/>
            <p:cNvSpPr/>
            <p:nvPr/>
          </p:nvSpPr>
          <p:spPr>
            <a:xfrm>
              <a:off x="4843271" y="4777739"/>
              <a:ext cx="2743200" cy="993775"/>
            </a:xfrm>
            <a:custGeom>
              <a:avLst/>
              <a:gdLst/>
              <a:ahLst/>
              <a:cxnLst/>
              <a:rect l="l" t="t" r="r" b="b"/>
              <a:pathLst>
                <a:path w="2743200" h="993775">
                  <a:moveTo>
                    <a:pt x="2654300" y="0"/>
                  </a:moveTo>
                  <a:lnTo>
                    <a:pt x="88900" y="0"/>
                  </a:lnTo>
                  <a:lnTo>
                    <a:pt x="54228" y="6985"/>
                  </a:lnTo>
                  <a:lnTo>
                    <a:pt x="26035" y="26035"/>
                  </a:lnTo>
                  <a:lnTo>
                    <a:pt x="6985" y="54229"/>
                  </a:lnTo>
                  <a:lnTo>
                    <a:pt x="0" y="88900"/>
                  </a:lnTo>
                  <a:lnTo>
                    <a:pt x="0" y="444373"/>
                  </a:lnTo>
                  <a:lnTo>
                    <a:pt x="6985" y="479044"/>
                  </a:lnTo>
                  <a:lnTo>
                    <a:pt x="26035" y="507238"/>
                  </a:lnTo>
                  <a:lnTo>
                    <a:pt x="54228" y="526288"/>
                  </a:lnTo>
                  <a:lnTo>
                    <a:pt x="88900" y="533273"/>
                  </a:lnTo>
                  <a:lnTo>
                    <a:pt x="457200" y="533273"/>
                  </a:lnTo>
                  <a:lnTo>
                    <a:pt x="719327" y="993482"/>
                  </a:lnTo>
                  <a:lnTo>
                    <a:pt x="1143000" y="533273"/>
                  </a:lnTo>
                  <a:lnTo>
                    <a:pt x="2654300" y="533273"/>
                  </a:lnTo>
                  <a:lnTo>
                    <a:pt x="2688971" y="526288"/>
                  </a:lnTo>
                  <a:lnTo>
                    <a:pt x="2717164" y="507238"/>
                  </a:lnTo>
                  <a:lnTo>
                    <a:pt x="2736214" y="479044"/>
                  </a:lnTo>
                  <a:lnTo>
                    <a:pt x="2743200" y="444373"/>
                  </a:lnTo>
                  <a:lnTo>
                    <a:pt x="2743200" y="88900"/>
                  </a:lnTo>
                  <a:lnTo>
                    <a:pt x="2736214" y="54229"/>
                  </a:lnTo>
                  <a:lnTo>
                    <a:pt x="2717164" y="26035"/>
                  </a:lnTo>
                  <a:lnTo>
                    <a:pt x="2688971" y="6985"/>
                  </a:lnTo>
                  <a:lnTo>
                    <a:pt x="2654300" y="0"/>
                  </a:lnTo>
                  <a:close/>
                </a:path>
              </a:pathLst>
            </a:custGeom>
            <a:solidFill>
              <a:srgbClr val="F3B46C"/>
            </a:solidFill>
          </p:spPr>
          <p:txBody>
            <a:bodyPr wrap="square" lIns="0" tIns="0" rIns="0" bIns="0" rtlCol="0"/>
            <a:lstStyle/>
            <a:p>
              <a:endParaRPr/>
            </a:p>
          </p:txBody>
        </p:sp>
        <p:sp>
          <p:nvSpPr>
            <p:cNvPr id="16" name="object 16"/>
            <p:cNvSpPr/>
            <p:nvPr/>
          </p:nvSpPr>
          <p:spPr>
            <a:xfrm>
              <a:off x="4843271" y="4777739"/>
              <a:ext cx="2743200" cy="993775"/>
            </a:xfrm>
            <a:custGeom>
              <a:avLst/>
              <a:gdLst/>
              <a:ahLst/>
              <a:cxnLst/>
              <a:rect l="l" t="t" r="r" b="b"/>
              <a:pathLst>
                <a:path w="2743200" h="993775">
                  <a:moveTo>
                    <a:pt x="2743200" y="88900"/>
                  </a:moveTo>
                  <a:lnTo>
                    <a:pt x="2736214" y="54229"/>
                  </a:lnTo>
                  <a:lnTo>
                    <a:pt x="2717164" y="26035"/>
                  </a:lnTo>
                  <a:lnTo>
                    <a:pt x="2688971" y="6985"/>
                  </a:lnTo>
                  <a:lnTo>
                    <a:pt x="2654300" y="0"/>
                  </a:lnTo>
                  <a:lnTo>
                    <a:pt x="88900" y="0"/>
                  </a:lnTo>
                  <a:lnTo>
                    <a:pt x="54228" y="6985"/>
                  </a:lnTo>
                  <a:lnTo>
                    <a:pt x="26035" y="26035"/>
                  </a:lnTo>
                  <a:lnTo>
                    <a:pt x="6985" y="54229"/>
                  </a:lnTo>
                  <a:lnTo>
                    <a:pt x="0" y="88900"/>
                  </a:lnTo>
                  <a:lnTo>
                    <a:pt x="0" y="444373"/>
                  </a:lnTo>
                  <a:lnTo>
                    <a:pt x="6985" y="479044"/>
                  </a:lnTo>
                  <a:lnTo>
                    <a:pt x="26035" y="507238"/>
                  </a:lnTo>
                  <a:lnTo>
                    <a:pt x="54228" y="526288"/>
                  </a:lnTo>
                  <a:lnTo>
                    <a:pt x="88900" y="533273"/>
                  </a:lnTo>
                  <a:lnTo>
                    <a:pt x="457200" y="533273"/>
                  </a:lnTo>
                  <a:lnTo>
                    <a:pt x="719327" y="993482"/>
                  </a:lnTo>
                  <a:lnTo>
                    <a:pt x="1143000" y="533273"/>
                  </a:lnTo>
                  <a:lnTo>
                    <a:pt x="2654300" y="533273"/>
                  </a:lnTo>
                  <a:lnTo>
                    <a:pt x="2688971" y="526288"/>
                  </a:lnTo>
                  <a:lnTo>
                    <a:pt x="2717164" y="507238"/>
                  </a:lnTo>
                  <a:lnTo>
                    <a:pt x="2736214" y="479044"/>
                  </a:lnTo>
                  <a:lnTo>
                    <a:pt x="2743200" y="444373"/>
                  </a:lnTo>
                  <a:lnTo>
                    <a:pt x="2743200" y="88900"/>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4937252" y="4799202"/>
            <a:ext cx="2520950" cy="45275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For </a:t>
            </a:r>
            <a:r>
              <a:rPr sz="1400" spc="-20" dirty="0">
                <a:latin typeface="Calibri"/>
                <a:cs typeface="Calibri"/>
              </a:rPr>
              <a:t>deletion</a:t>
            </a:r>
            <a:r>
              <a:rPr sz="1400" spc="-75" dirty="0">
                <a:latin typeface="Calibri"/>
                <a:cs typeface="Calibri"/>
              </a:rPr>
              <a:t> </a:t>
            </a:r>
            <a:r>
              <a:rPr sz="1400" dirty="0">
                <a:latin typeface="Calibri"/>
                <a:cs typeface="Calibri"/>
              </a:rPr>
              <a:t>of</a:t>
            </a:r>
            <a:r>
              <a:rPr sz="1400" spc="15" dirty="0">
                <a:latin typeface="Calibri"/>
                <a:cs typeface="Calibri"/>
              </a:rPr>
              <a:t> </a:t>
            </a:r>
            <a:r>
              <a:rPr sz="1400" spc="-70" dirty="0">
                <a:latin typeface="Calibri"/>
                <a:cs typeface="Calibri"/>
              </a:rPr>
              <a:t>row,</a:t>
            </a:r>
            <a:r>
              <a:rPr sz="1400" spc="-105" dirty="0">
                <a:latin typeface="Calibri"/>
                <a:cs typeface="Calibri"/>
              </a:rPr>
              <a:t> </a:t>
            </a:r>
            <a:r>
              <a:rPr sz="1400" spc="-10" dirty="0">
                <a:latin typeface="Calibri"/>
                <a:cs typeface="Calibri"/>
              </a:rPr>
              <a:t>click</a:t>
            </a:r>
            <a:r>
              <a:rPr sz="1400" spc="-55" dirty="0">
                <a:latin typeface="Calibri"/>
                <a:cs typeface="Calibri"/>
              </a:rPr>
              <a:t> </a:t>
            </a:r>
            <a:r>
              <a:rPr sz="1400" dirty="0">
                <a:latin typeface="Calibri"/>
                <a:cs typeface="Calibri"/>
              </a:rPr>
              <a:t>on</a:t>
            </a:r>
            <a:r>
              <a:rPr sz="1400" spc="-10" dirty="0">
                <a:latin typeface="Calibri"/>
                <a:cs typeface="Calibri"/>
              </a:rPr>
              <a:t> ‘Delete</a:t>
            </a:r>
            <a:endParaRPr sz="1400">
              <a:latin typeface="Calibri"/>
              <a:cs typeface="Calibri"/>
            </a:endParaRPr>
          </a:p>
          <a:p>
            <a:pPr marL="12700">
              <a:lnSpc>
                <a:spcPct val="100000"/>
              </a:lnSpc>
              <a:spcBef>
                <a:spcPts val="5"/>
              </a:spcBef>
            </a:pPr>
            <a:r>
              <a:rPr sz="1400" spc="-20" dirty="0">
                <a:latin typeface="Calibri"/>
                <a:cs typeface="Calibri"/>
              </a:rPr>
              <a:t>Row’</a:t>
            </a:r>
            <a:r>
              <a:rPr sz="1400" spc="-75" dirty="0">
                <a:latin typeface="Calibri"/>
                <a:cs typeface="Calibri"/>
              </a:rPr>
              <a:t> </a:t>
            </a:r>
            <a:r>
              <a:rPr sz="1400" dirty="0">
                <a:latin typeface="Calibri"/>
                <a:cs typeface="Calibri"/>
              </a:rPr>
              <a:t>and</a:t>
            </a:r>
            <a:r>
              <a:rPr sz="1400" spc="-30" dirty="0">
                <a:latin typeface="Calibri"/>
                <a:cs typeface="Calibri"/>
              </a:rPr>
              <a:t> </a:t>
            </a:r>
            <a:r>
              <a:rPr sz="1400" spc="-10" dirty="0">
                <a:latin typeface="Calibri"/>
                <a:cs typeface="Calibri"/>
              </a:rPr>
              <a:t>follow</a:t>
            </a:r>
            <a:r>
              <a:rPr sz="1400" spc="-40" dirty="0">
                <a:latin typeface="Calibri"/>
                <a:cs typeface="Calibri"/>
              </a:rPr>
              <a:t> </a:t>
            </a:r>
            <a:r>
              <a:rPr sz="1400" spc="-10" dirty="0">
                <a:latin typeface="Calibri"/>
                <a:cs typeface="Calibri"/>
              </a:rPr>
              <a:t>belowprocedure</a:t>
            </a:r>
            <a:endParaRPr sz="1400">
              <a:latin typeface="Calibri"/>
              <a:cs typeface="Calibri"/>
            </a:endParaRPr>
          </a:p>
        </p:txBody>
      </p:sp>
      <p:grpSp>
        <p:nvGrpSpPr>
          <p:cNvPr id="18" name="object 18"/>
          <p:cNvGrpSpPr/>
          <p:nvPr/>
        </p:nvGrpSpPr>
        <p:grpSpPr>
          <a:xfrm>
            <a:off x="3759708" y="3369564"/>
            <a:ext cx="4162425" cy="1356360"/>
            <a:chOff x="3759708" y="3369564"/>
            <a:chExt cx="4162425" cy="1356360"/>
          </a:xfrm>
        </p:grpSpPr>
        <p:sp>
          <p:nvSpPr>
            <p:cNvPr id="19" name="object 19"/>
            <p:cNvSpPr/>
            <p:nvPr/>
          </p:nvSpPr>
          <p:spPr>
            <a:xfrm>
              <a:off x="3772662" y="3382518"/>
              <a:ext cx="1638300" cy="304800"/>
            </a:xfrm>
            <a:custGeom>
              <a:avLst/>
              <a:gdLst/>
              <a:ahLst/>
              <a:cxnLst/>
              <a:rect l="l" t="t" r="r" b="b"/>
              <a:pathLst>
                <a:path w="1638300" h="304800">
                  <a:moveTo>
                    <a:pt x="0" y="50800"/>
                  </a:moveTo>
                  <a:lnTo>
                    <a:pt x="3937" y="30987"/>
                  </a:lnTo>
                  <a:lnTo>
                    <a:pt x="14859" y="14859"/>
                  </a:lnTo>
                  <a:lnTo>
                    <a:pt x="30987" y="3937"/>
                  </a:lnTo>
                  <a:lnTo>
                    <a:pt x="50800" y="0"/>
                  </a:lnTo>
                  <a:lnTo>
                    <a:pt x="1587500" y="0"/>
                  </a:lnTo>
                  <a:lnTo>
                    <a:pt x="1607312" y="3937"/>
                  </a:lnTo>
                  <a:lnTo>
                    <a:pt x="1623440" y="14859"/>
                  </a:lnTo>
                  <a:lnTo>
                    <a:pt x="1634363" y="30987"/>
                  </a:lnTo>
                  <a:lnTo>
                    <a:pt x="1638300" y="50800"/>
                  </a:lnTo>
                  <a:lnTo>
                    <a:pt x="1638300" y="254000"/>
                  </a:lnTo>
                  <a:lnTo>
                    <a:pt x="1634363" y="273812"/>
                  </a:lnTo>
                  <a:lnTo>
                    <a:pt x="1623440" y="289941"/>
                  </a:lnTo>
                  <a:lnTo>
                    <a:pt x="1607312" y="300863"/>
                  </a:lnTo>
                  <a:lnTo>
                    <a:pt x="1587500" y="304800"/>
                  </a:lnTo>
                  <a:lnTo>
                    <a:pt x="50800" y="304800"/>
                  </a:lnTo>
                  <a:lnTo>
                    <a:pt x="30987" y="300863"/>
                  </a:lnTo>
                  <a:lnTo>
                    <a:pt x="14859" y="289941"/>
                  </a:lnTo>
                  <a:lnTo>
                    <a:pt x="3937" y="273812"/>
                  </a:lnTo>
                  <a:lnTo>
                    <a:pt x="0" y="254000"/>
                  </a:lnTo>
                  <a:lnTo>
                    <a:pt x="0" y="50800"/>
                  </a:lnTo>
                  <a:close/>
                </a:path>
              </a:pathLst>
            </a:custGeom>
            <a:ln w="25908">
              <a:solidFill>
                <a:srgbClr val="380000"/>
              </a:solidFill>
            </a:ln>
          </p:spPr>
          <p:txBody>
            <a:bodyPr wrap="square" lIns="0" tIns="0" rIns="0" bIns="0" rtlCol="0"/>
            <a:lstStyle/>
            <a:p>
              <a:endParaRPr/>
            </a:p>
          </p:txBody>
        </p:sp>
        <p:sp>
          <p:nvSpPr>
            <p:cNvPr id="20" name="object 20"/>
            <p:cNvSpPr/>
            <p:nvPr/>
          </p:nvSpPr>
          <p:spPr>
            <a:xfrm>
              <a:off x="4396740" y="3817620"/>
              <a:ext cx="3520440" cy="903605"/>
            </a:xfrm>
            <a:custGeom>
              <a:avLst/>
              <a:gdLst/>
              <a:ahLst/>
              <a:cxnLst/>
              <a:rect l="l" t="t" r="r" b="b"/>
              <a:pathLst>
                <a:path w="3520440" h="903604">
                  <a:moveTo>
                    <a:pt x="0" y="0"/>
                  </a:moveTo>
                  <a:lnTo>
                    <a:pt x="1538477" y="458723"/>
                  </a:lnTo>
                  <a:lnTo>
                    <a:pt x="1538477" y="776477"/>
                  </a:lnTo>
                  <a:lnTo>
                    <a:pt x="1548511" y="826007"/>
                  </a:lnTo>
                  <a:lnTo>
                    <a:pt x="1575689" y="866393"/>
                  </a:lnTo>
                  <a:lnTo>
                    <a:pt x="1616075" y="893571"/>
                  </a:lnTo>
                  <a:lnTo>
                    <a:pt x="1665605" y="903604"/>
                  </a:lnTo>
                  <a:lnTo>
                    <a:pt x="3393440" y="903604"/>
                  </a:lnTo>
                  <a:lnTo>
                    <a:pt x="3442842" y="893571"/>
                  </a:lnTo>
                  <a:lnTo>
                    <a:pt x="3483229" y="866393"/>
                  </a:lnTo>
                  <a:lnTo>
                    <a:pt x="3510407" y="826007"/>
                  </a:lnTo>
                  <a:lnTo>
                    <a:pt x="3520440" y="776477"/>
                  </a:lnTo>
                  <a:lnTo>
                    <a:pt x="3520440" y="267969"/>
                  </a:lnTo>
                  <a:lnTo>
                    <a:pt x="3510407" y="218439"/>
                  </a:lnTo>
                  <a:lnTo>
                    <a:pt x="3483229" y="178053"/>
                  </a:lnTo>
                  <a:lnTo>
                    <a:pt x="3442842" y="150875"/>
                  </a:lnTo>
                  <a:lnTo>
                    <a:pt x="3393440" y="140842"/>
                  </a:lnTo>
                  <a:lnTo>
                    <a:pt x="1665605" y="140842"/>
                  </a:lnTo>
                  <a:lnTo>
                    <a:pt x="1616075" y="150875"/>
                  </a:lnTo>
                  <a:lnTo>
                    <a:pt x="1575689" y="178053"/>
                  </a:lnTo>
                  <a:lnTo>
                    <a:pt x="1548511" y="218439"/>
                  </a:lnTo>
                  <a:lnTo>
                    <a:pt x="1538477" y="267969"/>
                  </a:lnTo>
                  <a:lnTo>
                    <a:pt x="0" y="0"/>
                  </a:lnTo>
                  <a:close/>
                </a:path>
              </a:pathLst>
            </a:custGeom>
            <a:solidFill>
              <a:srgbClr val="F3B46C"/>
            </a:solidFill>
          </p:spPr>
          <p:txBody>
            <a:bodyPr wrap="square" lIns="0" tIns="0" rIns="0" bIns="0" rtlCol="0"/>
            <a:lstStyle/>
            <a:p>
              <a:endParaRPr/>
            </a:p>
          </p:txBody>
        </p:sp>
        <p:sp>
          <p:nvSpPr>
            <p:cNvPr id="21" name="object 21"/>
            <p:cNvSpPr/>
            <p:nvPr/>
          </p:nvSpPr>
          <p:spPr>
            <a:xfrm>
              <a:off x="4396740" y="3817620"/>
              <a:ext cx="3520440" cy="903605"/>
            </a:xfrm>
            <a:custGeom>
              <a:avLst/>
              <a:gdLst/>
              <a:ahLst/>
              <a:cxnLst/>
              <a:rect l="l" t="t" r="r" b="b"/>
              <a:pathLst>
                <a:path w="3520440" h="903604">
                  <a:moveTo>
                    <a:pt x="3520440" y="267969"/>
                  </a:moveTo>
                  <a:lnTo>
                    <a:pt x="3510407" y="218439"/>
                  </a:lnTo>
                  <a:lnTo>
                    <a:pt x="3483229" y="178053"/>
                  </a:lnTo>
                  <a:lnTo>
                    <a:pt x="3442842" y="150875"/>
                  </a:lnTo>
                  <a:lnTo>
                    <a:pt x="3393440" y="140842"/>
                  </a:lnTo>
                  <a:lnTo>
                    <a:pt x="1665605" y="140842"/>
                  </a:lnTo>
                  <a:lnTo>
                    <a:pt x="1616075" y="150875"/>
                  </a:lnTo>
                  <a:lnTo>
                    <a:pt x="1575689" y="178053"/>
                  </a:lnTo>
                  <a:lnTo>
                    <a:pt x="1548511" y="218439"/>
                  </a:lnTo>
                  <a:lnTo>
                    <a:pt x="1538477" y="267969"/>
                  </a:lnTo>
                  <a:lnTo>
                    <a:pt x="0" y="0"/>
                  </a:lnTo>
                  <a:lnTo>
                    <a:pt x="1538477" y="458723"/>
                  </a:lnTo>
                  <a:lnTo>
                    <a:pt x="1538477" y="776477"/>
                  </a:lnTo>
                  <a:lnTo>
                    <a:pt x="1548511" y="826007"/>
                  </a:lnTo>
                  <a:lnTo>
                    <a:pt x="1575689" y="866393"/>
                  </a:lnTo>
                  <a:lnTo>
                    <a:pt x="1616075" y="893571"/>
                  </a:lnTo>
                  <a:lnTo>
                    <a:pt x="1665605" y="903604"/>
                  </a:lnTo>
                  <a:lnTo>
                    <a:pt x="3393440" y="903604"/>
                  </a:lnTo>
                  <a:lnTo>
                    <a:pt x="3442842" y="893571"/>
                  </a:lnTo>
                  <a:lnTo>
                    <a:pt x="3483229" y="866393"/>
                  </a:lnTo>
                  <a:lnTo>
                    <a:pt x="3510407" y="826007"/>
                  </a:lnTo>
                  <a:lnTo>
                    <a:pt x="3520440" y="776477"/>
                  </a:lnTo>
                  <a:lnTo>
                    <a:pt x="3520440" y="267969"/>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5996685" y="3984752"/>
            <a:ext cx="1752600" cy="666115"/>
          </a:xfrm>
          <a:prstGeom prst="rect">
            <a:avLst/>
          </a:prstGeom>
        </p:spPr>
        <p:txBody>
          <a:bodyPr vert="horz" wrap="square" lIns="0" tIns="12700" rIns="0" bIns="0" rtlCol="0">
            <a:spAutoFit/>
          </a:bodyPr>
          <a:lstStyle/>
          <a:p>
            <a:pPr marL="241300" marR="5080" indent="-228600" algn="just">
              <a:lnSpc>
                <a:spcPct val="100000"/>
              </a:lnSpc>
              <a:spcBef>
                <a:spcPts val="100"/>
              </a:spcBef>
            </a:pPr>
            <a:r>
              <a:rPr sz="1400" dirty="0">
                <a:latin typeface="Calibri"/>
                <a:cs typeface="Calibri"/>
              </a:rPr>
              <a:t>2.</a:t>
            </a:r>
            <a:r>
              <a:rPr sz="1400" spc="-30" dirty="0">
                <a:latin typeface="Calibri"/>
                <a:cs typeface="Calibri"/>
              </a:rPr>
              <a:t> </a:t>
            </a:r>
            <a:r>
              <a:rPr sz="1400" dirty="0">
                <a:latin typeface="Calibri"/>
                <a:cs typeface="Calibri"/>
              </a:rPr>
              <a:t>After</a:t>
            </a:r>
            <a:r>
              <a:rPr sz="1400" spc="-40" dirty="0">
                <a:latin typeface="Calibri"/>
                <a:cs typeface="Calibri"/>
              </a:rPr>
              <a:t> </a:t>
            </a:r>
            <a:r>
              <a:rPr sz="1400" spc="-10" dirty="0">
                <a:latin typeface="Calibri"/>
                <a:cs typeface="Calibri"/>
              </a:rPr>
              <a:t>enering</a:t>
            </a:r>
            <a:r>
              <a:rPr sz="1400" spc="-25" dirty="0">
                <a:latin typeface="Calibri"/>
                <a:cs typeface="Calibri"/>
              </a:rPr>
              <a:t> </a:t>
            </a:r>
            <a:r>
              <a:rPr sz="1400" spc="-10" dirty="0">
                <a:latin typeface="Calibri"/>
                <a:cs typeface="Calibri"/>
              </a:rPr>
              <a:t>number </a:t>
            </a:r>
            <a:r>
              <a:rPr sz="1400" dirty="0">
                <a:latin typeface="Calibri"/>
                <a:cs typeface="Calibri"/>
              </a:rPr>
              <a:t>of</a:t>
            </a:r>
            <a:r>
              <a:rPr sz="1400" spc="-45" dirty="0">
                <a:latin typeface="Calibri"/>
                <a:cs typeface="Calibri"/>
              </a:rPr>
              <a:t> </a:t>
            </a:r>
            <a:r>
              <a:rPr sz="1400" spc="-10" dirty="0">
                <a:latin typeface="Calibri"/>
                <a:cs typeface="Calibri"/>
              </a:rPr>
              <a:t>row</a:t>
            </a:r>
            <a:r>
              <a:rPr sz="1400" spc="-6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be</a:t>
            </a:r>
            <a:r>
              <a:rPr sz="1400" spc="-25" dirty="0">
                <a:latin typeface="Calibri"/>
                <a:cs typeface="Calibri"/>
              </a:rPr>
              <a:t> </a:t>
            </a:r>
            <a:r>
              <a:rPr sz="1400" spc="-10" dirty="0">
                <a:latin typeface="Calibri"/>
                <a:cs typeface="Calibri"/>
              </a:rPr>
              <a:t>deleted, </a:t>
            </a:r>
            <a:r>
              <a:rPr sz="1400" dirty="0">
                <a:latin typeface="Calibri"/>
                <a:cs typeface="Calibri"/>
              </a:rPr>
              <a:t>click</a:t>
            </a:r>
            <a:r>
              <a:rPr sz="1400" spc="-75" dirty="0">
                <a:latin typeface="Calibri"/>
                <a:cs typeface="Calibri"/>
              </a:rPr>
              <a:t> </a:t>
            </a:r>
            <a:r>
              <a:rPr sz="1400" spc="-20" dirty="0">
                <a:latin typeface="Calibri"/>
                <a:cs typeface="Calibri"/>
              </a:rPr>
              <a:t>‘OK’</a:t>
            </a:r>
            <a:endParaRPr sz="1400">
              <a:latin typeface="Calibri"/>
              <a:cs typeface="Calibr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40</a:t>
            </a:fld>
            <a:endParaRPr spc="-25" dirty="0"/>
          </a:p>
        </p:txBody>
      </p:sp>
      <p:pic>
        <p:nvPicPr>
          <p:cNvPr id="24" name="Picture 23">
            <a:extLst>
              <a:ext uri="{FF2B5EF4-FFF2-40B4-BE49-F238E27FC236}">
                <a16:creationId xmlns:a16="http://schemas.microsoft.com/office/drawing/2014/main" id="{C0185AA8-482E-4C56-80F4-0A80015D5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66623" rIns="0" bIns="0" rtlCol="0">
            <a:spAutoFit/>
          </a:bodyPr>
          <a:lstStyle/>
          <a:p>
            <a:pPr marL="80645" algn="ctr">
              <a:lnSpc>
                <a:spcPct val="100000"/>
              </a:lnSpc>
              <a:spcBef>
                <a:spcPts val="100"/>
              </a:spcBef>
            </a:pPr>
            <a:r>
              <a:rPr dirty="0"/>
              <a:t>Regular</a:t>
            </a:r>
            <a:r>
              <a:rPr spc="-70" dirty="0"/>
              <a:t> </a:t>
            </a:r>
            <a:r>
              <a:rPr dirty="0"/>
              <a:t>–</a:t>
            </a:r>
            <a:r>
              <a:rPr spc="-45" dirty="0"/>
              <a:t> </a:t>
            </a:r>
            <a:r>
              <a:rPr spc="-10" dirty="0"/>
              <a:t>Preparation</a:t>
            </a:r>
            <a:r>
              <a:rPr spc="-50" dirty="0"/>
              <a:t> </a:t>
            </a:r>
            <a:r>
              <a:rPr dirty="0"/>
              <a:t>of</a:t>
            </a:r>
            <a:r>
              <a:rPr spc="-70" dirty="0"/>
              <a:t> </a:t>
            </a:r>
            <a:r>
              <a:rPr dirty="0"/>
              <a:t>Salary</a:t>
            </a:r>
            <a:r>
              <a:rPr spc="-60" dirty="0"/>
              <a:t> </a:t>
            </a:r>
            <a:r>
              <a:rPr spc="-10" dirty="0"/>
              <a:t>Statement</a:t>
            </a:r>
          </a:p>
          <a:p>
            <a:pPr marL="79375"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225361" y="1057465"/>
            <a:ext cx="8699500" cy="5144135"/>
            <a:chOff x="225361" y="1057465"/>
            <a:chExt cx="8699500" cy="5144135"/>
          </a:xfrm>
        </p:grpSpPr>
        <p:pic>
          <p:nvPicPr>
            <p:cNvPr id="5" name="object 5"/>
            <p:cNvPicPr/>
            <p:nvPr/>
          </p:nvPicPr>
          <p:blipFill>
            <a:blip r:embed="rId2" cstate="print"/>
            <a:stretch>
              <a:fillRect/>
            </a:stretch>
          </p:blipFill>
          <p:spPr>
            <a:xfrm>
              <a:off x="234696" y="1066799"/>
              <a:ext cx="8680704" cy="5125212"/>
            </a:xfrm>
            <a:prstGeom prst="rect">
              <a:avLst/>
            </a:prstGeom>
          </p:spPr>
        </p:pic>
        <p:sp>
          <p:nvSpPr>
            <p:cNvPr id="6" name="object 6"/>
            <p:cNvSpPr/>
            <p:nvPr/>
          </p:nvSpPr>
          <p:spPr>
            <a:xfrm>
              <a:off x="230124" y="1062227"/>
              <a:ext cx="8689975" cy="5134610"/>
            </a:xfrm>
            <a:custGeom>
              <a:avLst/>
              <a:gdLst/>
              <a:ahLst/>
              <a:cxnLst/>
              <a:rect l="l" t="t" r="r" b="b"/>
              <a:pathLst>
                <a:path w="8689975" h="5134610">
                  <a:moveTo>
                    <a:pt x="0" y="5134356"/>
                  </a:moveTo>
                  <a:lnTo>
                    <a:pt x="8689848" y="5134356"/>
                  </a:lnTo>
                  <a:lnTo>
                    <a:pt x="8689848" y="0"/>
                  </a:lnTo>
                  <a:lnTo>
                    <a:pt x="0" y="0"/>
                  </a:lnTo>
                  <a:lnTo>
                    <a:pt x="0" y="5134356"/>
                  </a:lnTo>
                  <a:close/>
                </a:path>
              </a:pathLst>
            </a:custGeom>
            <a:ln w="9144">
              <a:solidFill>
                <a:srgbClr val="000000"/>
              </a:solidFill>
            </a:ln>
          </p:spPr>
          <p:txBody>
            <a:bodyPr wrap="square" lIns="0" tIns="0" rIns="0" bIns="0" rtlCol="0"/>
            <a:lstStyle/>
            <a:p>
              <a:endParaRPr/>
            </a:p>
          </p:txBody>
        </p:sp>
        <p:sp>
          <p:nvSpPr>
            <p:cNvPr id="7" name="object 7"/>
            <p:cNvSpPr/>
            <p:nvPr/>
          </p:nvSpPr>
          <p:spPr>
            <a:xfrm>
              <a:off x="283464" y="3223260"/>
              <a:ext cx="2944495" cy="2011680"/>
            </a:xfrm>
            <a:custGeom>
              <a:avLst/>
              <a:gdLst/>
              <a:ahLst/>
              <a:cxnLst/>
              <a:rect l="l" t="t" r="r" b="b"/>
              <a:pathLst>
                <a:path w="2944495" h="2011679">
                  <a:moveTo>
                    <a:pt x="1566037" y="0"/>
                  </a:moveTo>
                  <a:lnTo>
                    <a:pt x="1717548" y="1126363"/>
                  </a:lnTo>
                  <a:lnTo>
                    <a:pt x="125831" y="1126363"/>
                  </a:lnTo>
                  <a:lnTo>
                    <a:pt x="76847" y="1138046"/>
                  </a:lnTo>
                  <a:lnTo>
                    <a:pt x="36855" y="1169542"/>
                  </a:lnTo>
                  <a:lnTo>
                    <a:pt x="9893" y="1216406"/>
                  </a:lnTo>
                  <a:lnTo>
                    <a:pt x="0" y="1273937"/>
                  </a:lnTo>
                  <a:lnTo>
                    <a:pt x="0" y="1863978"/>
                  </a:lnTo>
                  <a:lnTo>
                    <a:pt x="9893" y="1921509"/>
                  </a:lnTo>
                  <a:lnTo>
                    <a:pt x="36855" y="1968372"/>
                  </a:lnTo>
                  <a:lnTo>
                    <a:pt x="76847" y="1999869"/>
                  </a:lnTo>
                  <a:lnTo>
                    <a:pt x="125831" y="2011552"/>
                  </a:lnTo>
                  <a:lnTo>
                    <a:pt x="2818511" y="2011552"/>
                  </a:lnTo>
                  <a:lnTo>
                    <a:pt x="2867533" y="1999869"/>
                  </a:lnTo>
                  <a:lnTo>
                    <a:pt x="2907538" y="1968372"/>
                  </a:lnTo>
                  <a:lnTo>
                    <a:pt x="2934462" y="1921509"/>
                  </a:lnTo>
                  <a:lnTo>
                    <a:pt x="2944368" y="1863978"/>
                  </a:lnTo>
                  <a:lnTo>
                    <a:pt x="2944368" y="1273937"/>
                  </a:lnTo>
                  <a:lnTo>
                    <a:pt x="2934462" y="1216406"/>
                  </a:lnTo>
                  <a:lnTo>
                    <a:pt x="2907538" y="1169542"/>
                  </a:lnTo>
                  <a:lnTo>
                    <a:pt x="2867533" y="1138046"/>
                  </a:lnTo>
                  <a:lnTo>
                    <a:pt x="2818511" y="1126363"/>
                  </a:lnTo>
                  <a:lnTo>
                    <a:pt x="2453640" y="1126363"/>
                  </a:lnTo>
                  <a:lnTo>
                    <a:pt x="1566037" y="0"/>
                  </a:lnTo>
                  <a:close/>
                </a:path>
              </a:pathLst>
            </a:custGeom>
            <a:solidFill>
              <a:srgbClr val="F3B46C"/>
            </a:solidFill>
          </p:spPr>
          <p:txBody>
            <a:bodyPr wrap="square" lIns="0" tIns="0" rIns="0" bIns="0" rtlCol="0"/>
            <a:lstStyle/>
            <a:p>
              <a:endParaRPr/>
            </a:p>
          </p:txBody>
        </p:sp>
        <p:sp>
          <p:nvSpPr>
            <p:cNvPr id="8" name="object 8"/>
            <p:cNvSpPr/>
            <p:nvPr/>
          </p:nvSpPr>
          <p:spPr>
            <a:xfrm>
              <a:off x="283464" y="3223260"/>
              <a:ext cx="2944495" cy="2011680"/>
            </a:xfrm>
            <a:custGeom>
              <a:avLst/>
              <a:gdLst/>
              <a:ahLst/>
              <a:cxnLst/>
              <a:rect l="l" t="t" r="r" b="b"/>
              <a:pathLst>
                <a:path w="2944495" h="2011679">
                  <a:moveTo>
                    <a:pt x="2944368" y="1273937"/>
                  </a:moveTo>
                  <a:lnTo>
                    <a:pt x="2934462" y="1216406"/>
                  </a:lnTo>
                  <a:lnTo>
                    <a:pt x="2907538" y="1169542"/>
                  </a:lnTo>
                  <a:lnTo>
                    <a:pt x="2867533" y="1138046"/>
                  </a:lnTo>
                  <a:lnTo>
                    <a:pt x="2818511" y="1126363"/>
                  </a:lnTo>
                  <a:lnTo>
                    <a:pt x="2453640" y="1126363"/>
                  </a:lnTo>
                  <a:lnTo>
                    <a:pt x="1566037" y="0"/>
                  </a:lnTo>
                  <a:lnTo>
                    <a:pt x="1717548" y="1126363"/>
                  </a:lnTo>
                  <a:lnTo>
                    <a:pt x="125831" y="1126363"/>
                  </a:lnTo>
                  <a:lnTo>
                    <a:pt x="76847" y="1138046"/>
                  </a:lnTo>
                  <a:lnTo>
                    <a:pt x="36855" y="1169542"/>
                  </a:lnTo>
                  <a:lnTo>
                    <a:pt x="9893" y="1216406"/>
                  </a:lnTo>
                  <a:lnTo>
                    <a:pt x="0" y="1273937"/>
                  </a:lnTo>
                  <a:lnTo>
                    <a:pt x="0" y="1863978"/>
                  </a:lnTo>
                  <a:lnTo>
                    <a:pt x="9893" y="1921509"/>
                  </a:lnTo>
                  <a:lnTo>
                    <a:pt x="36855" y="1968372"/>
                  </a:lnTo>
                  <a:lnTo>
                    <a:pt x="76847" y="1999869"/>
                  </a:lnTo>
                  <a:lnTo>
                    <a:pt x="125831" y="2011552"/>
                  </a:lnTo>
                  <a:lnTo>
                    <a:pt x="2818511" y="2011552"/>
                  </a:lnTo>
                  <a:lnTo>
                    <a:pt x="2867533" y="1999869"/>
                  </a:lnTo>
                  <a:lnTo>
                    <a:pt x="2907538" y="1968372"/>
                  </a:lnTo>
                  <a:lnTo>
                    <a:pt x="2934462" y="1921509"/>
                  </a:lnTo>
                  <a:lnTo>
                    <a:pt x="2944368" y="1863978"/>
                  </a:lnTo>
                  <a:lnTo>
                    <a:pt x="2944368" y="1273937"/>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442976" y="4362069"/>
            <a:ext cx="2748280" cy="88011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35" dirty="0">
                <a:latin typeface="Calibri"/>
                <a:cs typeface="Calibri"/>
              </a:rPr>
              <a:t> </a:t>
            </a:r>
            <a:r>
              <a:rPr sz="1400" spc="-20" dirty="0">
                <a:latin typeface="Calibri"/>
                <a:cs typeface="Calibri"/>
              </a:rPr>
              <a:t>valid</a:t>
            </a:r>
            <a:r>
              <a:rPr sz="1400" spc="-55" dirty="0">
                <a:latin typeface="Calibri"/>
                <a:cs typeface="Calibri"/>
              </a:rPr>
              <a:t> </a:t>
            </a:r>
            <a:r>
              <a:rPr sz="1400" spc="-40" dirty="0">
                <a:latin typeface="Calibri"/>
                <a:cs typeface="Calibri"/>
              </a:rPr>
              <a:t>PAN </a:t>
            </a:r>
            <a:r>
              <a:rPr sz="1400" spc="-10" dirty="0">
                <a:latin typeface="Calibri"/>
                <a:cs typeface="Calibri"/>
              </a:rPr>
              <a:t>provided</a:t>
            </a:r>
            <a:r>
              <a:rPr sz="1400" spc="-70" dirty="0">
                <a:latin typeface="Calibri"/>
                <a:cs typeface="Calibri"/>
              </a:rPr>
              <a:t> </a:t>
            </a:r>
            <a:r>
              <a:rPr sz="1400" dirty="0">
                <a:latin typeface="Calibri"/>
                <a:cs typeface="Calibri"/>
              </a:rPr>
              <a:t>by</a:t>
            </a:r>
            <a:r>
              <a:rPr sz="1400" spc="-20" dirty="0">
                <a:latin typeface="Calibri"/>
                <a:cs typeface="Calibri"/>
              </a:rPr>
              <a:t> </a:t>
            </a:r>
            <a:r>
              <a:rPr sz="1400" dirty="0">
                <a:latin typeface="Calibri"/>
                <a:cs typeface="Calibri"/>
              </a:rPr>
              <a:t>ITD.</a:t>
            </a:r>
            <a:r>
              <a:rPr sz="1400" spc="-30" dirty="0">
                <a:latin typeface="Calibri"/>
                <a:cs typeface="Calibri"/>
              </a:rPr>
              <a:t> </a:t>
            </a:r>
            <a:r>
              <a:rPr sz="1400" spc="-25" dirty="0">
                <a:latin typeface="Calibri"/>
                <a:cs typeface="Calibri"/>
              </a:rPr>
              <a:t>In </a:t>
            </a:r>
            <a:r>
              <a:rPr sz="1400" dirty="0">
                <a:latin typeface="Calibri"/>
                <a:cs typeface="Calibri"/>
              </a:rPr>
              <a:t>case</a:t>
            </a:r>
            <a:r>
              <a:rPr sz="1400" spc="-15" dirty="0">
                <a:latin typeface="Calibri"/>
                <a:cs typeface="Calibri"/>
              </a:rPr>
              <a:t> </a:t>
            </a:r>
            <a:r>
              <a:rPr sz="1400" spc="-45" dirty="0">
                <a:latin typeface="Calibri"/>
                <a:cs typeface="Calibri"/>
              </a:rPr>
              <a:t>PAN</a:t>
            </a:r>
            <a:r>
              <a:rPr sz="1400" spc="-25" dirty="0">
                <a:latin typeface="Calibri"/>
                <a:cs typeface="Calibri"/>
              </a:rPr>
              <a:t> </a:t>
            </a:r>
            <a:r>
              <a:rPr sz="1400" dirty="0">
                <a:latin typeface="Calibri"/>
                <a:cs typeface="Calibri"/>
              </a:rPr>
              <a:t>is</a:t>
            </a:r>
            <a:r>
              <a:rPr sz="1400" spc="-30" dirty="0">
                <a:latin typeface="Calibri"/>
                <a:cs typeface="Calibri"/>
              </a:rPr>
              <a:t> </a:t>
            </a:r>
            <a:r>
              <a:rPr sz="1400" dirty="0">
                <a:latin typeface="Calibri"/>
                <a:cs typeface="Calibri"/>
              </a:rPr>
              <a:t>not</a:t>
            </a:r>
            <a:r>
              <a:rPr sz="1400" spc="-5" dirty="0">
                <a:latin typeface="Calibri"/>
                <a:cs typeface="Calibri"/>
              </a:rPr>
              <a:t> </a:t>
            </a:r>
            <a:r>
              <a:rPr sz="1400" spc="-20" dirty="0">
                <a:latin typeface="Calibri"/>
                <a:cs typeface="Calibri"/>
              </a:rPr>
              <a:t>available,</a:t>
            </a:r>
            <a:r>
              <a:rPr sz="1400" spc="-70" dirty="0">
                <a:latin typeface="Calibri"/>
                <a:cs typeface="Calibri"/>
              </a:rPr>
              <a:t> </a:t>
            </a:r>
            <a:r>
              <a:rPr sz="1400" spc="-10" dirty="0">
                <a:latin typeface="Calibri"/>
                <a:cs typeface="Calibri"/>
              </a:rPr>
              <a:t>kindly</a:t>
            </a:r>
            <a:r>
              <a:rPr sz="1400" spc="-30" dirty="0">
                <a:latin typeface="Calibri"/>
                <a:cs typeface="Calibri"/>
              </a:rPr>
              <a:t> </a:t>
            </a:r>
            <a:r>
              <a:rPr sz="1400" spc="-20" dirty="0">
                <a:latin typeface="Calibri"/>
                <a:cs typeface="Calibri"/>
              </a:rPr>
              <a:t>quote </a:t>
            </a:r>
            <a:r>
              <a:rPr sz="1400" spc="-40" dirty="0">
                <a:latin typeface="Calibri"/>
                <a:cs typeface="Calibri"/>
              </a:rPr>
              <a:t>PANNOTAVBL,</a:t>
            </a:r>
            <a:r>
              <a:rPr sz="1400" spc="10" dirty="0">
                <a:latin typeface="Calibri"/>
                <a:cs typeface="Calibri"/>
              </a:rPr>
              <a:t> </a:t>
            </a:r>
            <a:r>
              <a:rPr sz="1400" spc="-20" dirty="0">
                <a:latin typeface="Calibri"/>
                <a:cs typeface="Calibri"/>
              </a:rPr>
              <a:t>PANAPPLIED</a:t>
            </a:r>
            <a:r>
              <a:rPr sz="1400" dirty="0">
                <a:latin typeface="Calibri"/>
                <a:cs typeface="Calibri"/>
              </a:rPr>
              <a:t> </a:t>
            </a:r>
            <a:r>
              <a:rPr sz="1400" spc="-25" dirty="0">
                <a:latin typeface="Calibri"/>
                <a:cs typeface="Calibri"/>
              </a:rPr>
              <a:t>or </a:t>
            </a:r>
            <a:r>
              <a:rPr sz="1400" spc="-10" dirty="0">
                <a:latin typeface="Calibri"/>
                <a:cs typeface="Calibri"/>
              </a:rPr>
              <a:t>PANINVALID</a:t>
            </a:r>
            <a:endParaRPr sz="1400">
              <a:latin typeface="Calibri"/>
              <a:cs typeface="Calibri"/>
            </a:endParaRPr>
          </a:p>
        </p:txBody>
      </p:sp>
      <p:grpSp>
        <p:nvGrpSpPr>
          <p:cNvPr id="10" name="object 10"/>
          <p:cNvGrpSpPr/>
          <p:nvPr/>
        </p:nvGrpSpPr>
        <p:grpSpPr>
          <a:xfrm>
            <a:off x="3343465" y="3459289"/>
            <a:ext cx="2150745" cy="1254760"/>
            <a:chOff x="3343465" y="3459289"/>
            <a:chExt cx="2150745" cy="1254760"/>
          </a:xfrm>
        </p:grpSpPr>
        <p:sp>
          <p:nvSpPr>
            <p:cNvPr id="11" name="object 11"/>
            <p:cNvSpPr/>
            <p:nvPr/>
          </p:nvSpPr>
          <p:spPr>
            <a:xfrm>
              <a:off x="3348228" y="3464052"/>
              <a:ext cx="2141220" cy="1245235"/>
            </a:xfrm>
            <a:custGeom>
              <a:avLst/>
              <a:gdLst/>
              <a:ahLst/>
              <a:cxnLst/>
              <a:rect l="l" t="t" r="r" b="b"/>
              <a:pathLst>
                <a:path w="2141220" h="1245235">
                  <a:moveTo>
                    <a:pt x="2140839" y="0"/>
                  </a:moveTo>
                  <a:lnTo>
                    <a:pt x="1140206" y="787654"/>
                  </a:lnTo>
                  <a:lnTo>
                    <a:pt x="84962" y="787654"/>
                  </a:lnTo>
                  <a:lnTo>
                    <a:pt x="51816" y="793750"/>
                  </a:lnTo>
                  <a:lnTo>
                    <a:pt x="24892" y="810006"/>
                  </a:lnTo>
                  <a:lnTo>
                    <a:pt x="6604" y="834263"/>
                  </a:lnTo>
                  <a:lnTo>
                    <a:pt x="0" y="863854"/>
                  </a:lnTo>
                  <a:lnTo>
                    <a:pt x="0" y="1168654"/>
                  </a:lnTo>
                  <a:lnTo>
                    <a:pt x="6604" y="1198245"/>
                  </a:lnTo>
                  <a:lnTo>
                    <a:pt x="24892" y="1222502"/>
                  </a:lnTo>
                  <a:lnTo>
                    <a:pt x="51816" y="1238885"/>
                  </a:lnTo>
                  <a:lnTo>
                    <a:pt x="84962" y="1244854"/>
                  </a:lnTo>
                  <a:lnTo>
                    <a:pt x="1869694" y="1244854"/>
                  </a:lnTo>
                  <a:lnTo>
                    <a:pt x="1902714" y="1238885"/>
                  </a:lnTo>
                  <a:lnTo>
                    <a:pt x="1929764" y="1222502"/>
                  </a:lnTo>
                  <a:lnTo>
                    <a:pt x="1947926" y="1198245"/>
                  </a:lnTo>
                  <a:lnTo>
                    <a:pt x="1954784" y="1168654"/>
                  </a:lnTo>
                  <a:lnTo>
                    <a:pt x="1954784" y="863854"/>
                  </a:lnTo>
                  <a:lnTo>
                    <a:pt x="1947926" y="834263"/>
                  </a:lnTo>
                  <a:lnTo>
                    <a:pt x="1929764" y="810006"/>
                  </a:lnTo>
                  <a:lnTo>
                    <a:pt x="1902714" y="793750"/>
                  </a:lnTo>
                  <a:lnTo>
                    <a:pt x="1869694" y="787654"/>
                  </a:lnTo>
                  <a:lnTo>
                    <a:pt x="1628902" y="787654"/>
                  </a:lnTo>
                  <a:lnTo>
                    <a:pt x="2140839" y="0"/>
                  </a:lnTo>
                  <a:close/>
                </a:path>
              </a:pathLst>
            </a:custGeom>
            <a:solidFill>
              <a:srgbClr val="F3B46C"/>
            </a:solidFill>
          </p:spPr>
          <p:txBody>
            <a:bodyPr wrap="square" lIns="0" tIns="0" rIns="0" bIns="0" rtlCol="0"/>
            <a:lstStyle/>
            <a:p>
              <a:endParaRPr/>
            </a:p>
          </p:txBody>
        </p:sp>
        <p:sp>
          <p:nvSpPr>
            <p:cNvPr id="12" name="object 12"/>
            <p:cNvSpPr/>
            <p:nvPr/>
          </p:nvSpPr>
          <p:spPr>
            <a:xfrm>
              <a:off x="3348228" y="3464052"/>
              <a:ext cx="2141220" cy="1245235"/>
            </a:xfrm>
            <a:custGeom>
              <a:avLst/>
              <a:gdLst/>
              <a:ahLst/>
              <a:cxnLst/>
              <a:rect l="l" t="t" r="r" b="b"/>
              <a:pathLst>
                <a:path w="2141220" h="1245235">
                  <a:moveTo>
                    <a:pt x="2140839" y="0"/>
                  </a:moveTo>
                  <a:lnTo>
                    <a:pt x="1140206" y="787654"/>
                  </a:lnTo>
                  <a:lnTo>
                    <a:pt x="84962" y="787654"/>
                  </a:lnTo>
                  <a:lnTo>
                    <a:pt x="51816" y="793750"/>
                  </a:lnTo>
                  <a:lnTo>
                    <a:pt x="24892" y="810006"/>
                  </a:lnTo>
                  <a:lnTo>
                    <a:pt x="6604" y="834263"/>
                  </a:lnTo>
                  <a:lnTo>
                    <a:pt x="0" y="863854"/>
                  </a:lnTo>
                  <a:lnTo>
                    <a:pt x="0" y="1168654"/>
                  </a:lnTo>
                  <a:lnTo>
                    <a:pt x="6604" y="1198245"/>
                  </a:lnTo>
                  <a:lnTo>
                    <a:pt x="24892" y="1222502"/>
                  </a:lnTo>
                  <a:lnTo>
                    <a:pt x="51816" y="1238885"/>
                  </a:lnTo>
                  <a:lnTo>
                    <a:pt x="84962" y="1244854"/>
                  </a:lnTo>
                  <a:lnTo>
                    <a:pt x="1869694" y="1244854"/>
                  </a:lnTo>
                  <a:lnTo>
                    <a:pt x="1902714" y="1238885"/>
                  </a:lnTo>
                  <a:lnTo>
                    <a:pt x="1929764" y="1222502"/>
                  </a:lnTo>
                  <a:lnTo>
                    <a:pt x="1947926" y="1198245"/>
                  </a:lnTo>
                  <a:lnTo>
                    <a:pt x="1954784" y="1168654"/>
                  </a:lnTo>
                  <a:lnTo>
                    <a:pt x="1954784" y="863854"/>
                  </a:lnTo>
                  <a:lnTo>
                    <a:pt x="1947926" y="834263"/>
                  </a:lnTo>
                  <a:lnTo>
                    <a:pt x="1929764" y="810006"/>
                  </a:lnTo>
                  <a:lnTo>
                    <a:pt x="1902714" y="793750"/>
                  </a:lnTo>
                  <a:lnTo>
                    <a:pt x="1869694" y="787654"/>
                  </a:lnTo>
                  <a:lnTo>
                    <a:pt x="1628902" y="787654"/>
                  </a:lnTo>
                  <a:lnTo>
                    <a:pt x="2140839" y="0"/>
                  </a:lnTo>
                  <a:close/>
                </a:path>
              </a:pathLst>
            </a:custGeom>
            <a:ln w="9144">
              <a:solidFill>
                <a:srgbClr val="000000"/>
              </a:solidFill>
            </a:ln>
          </p:spPr>
          <p:txBody>
            <a:bodyPr wrap="square" lIns="0" tIns="0" rIns="0" bIns="0" rtlCol="0"/>
            <a:lstStyle/>
            <a:p>
              <a:endParaRPr/>
            </a:p>
          </p:txBody>
        </p:sp>
      </p:grpSp>
      <p:sp>
        <p:nvSpPr>
          <p:cNvPr id="13" name="object 13"/>
          <p:cNvSpPr txBox="1"/>
          <p:nvPr/>
        </p:nvSpPr>
        <p:spPr>
          <a:xfrm>
            <a:off x="3402329" y="4211192"/>
            <a:ext cx="1859280" cy="45275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Select</a:t>
            </a:r>
            <a:r>
              <a:rPr sz="1400" spc="-6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deductee</a:t>
            </a:r>
            <a:r>
              <a:rPr sz="1400" spc="265" dirty="0">
                <a:latin typeface="Calibri"/>
                <a:cs typeface="Calibri"/>
              </a:rPr>
              <a:t> </a:t>
            </a:r>
            <a:r>
              <a:rPr sz="1400" spc="-20" dirty="0">
                <a:latin typeface="Calibri"/>
                <a:cs typeface="Calibri"/>
              </a:rPr>
              <a:t>type </a:t>
            </a:r>
            <a:r>
              <a:rPr sz="1400" dirty="0">
                <a:latin typeface="Calibri"/>
                <a:cs typeface="Calibri"/>
              </a:rPr>
              <a:t>from</a:t>
            </a:r>
            <a:r>
              <a:rPr sz="1400" spc="-35" dirty="0">
                <a:latin typeface="Calibri"/>
                <a:cs typeface="Calibri"/>
              </a:rPr>
              <a:t> </a:t>
            </a:r>
            <a:r>
              <a:rPr sz="1400" spc="-20" dirty="0">
                <a:latin typeface="Calibri"/>
                <a:cs typeface="Calibri"/>
              </a:rPr>
              <a:t>the</a:t>
            </a:r>
            <a:r>
              <a:rPr sz="1400" spc="-150" dirty="0">
                <a:latin typeface="Calibri"/>
                <a:cs typeface="Calibri"/>
              </a:rPr>
              <a:t> </a:t>
            </a:r>
            <a:r>
              <a:rPr sz="1400" spc="-10" dirty="0">
                <a:latin typeface="Calibri"/>
                <a:cs typeface="Calibri"/>
              </a:rPr>
              <a:t>dropdown.</a:t>
            </a:r>
            <a:endParaRPr sz="1400">
              <a:latin typeface="Calibri"/>
              <a:cs typeface="Calibri"/>
            </a:endParaRPr>
          </a:p>
        </p:txBody>
      </p:sp>
      <p:grpSp>
        <p:nvGrpSpPr>
          <p:cNvPr id="14" name="object 14"/>
          <p:cNvGrpSpPr/>
          <p:nvPr/>
        </p:nvGrpSpPr>
        <p:grpSpPr>
          <a:xfrm>
            <a:off x="5551741" y="3130105"/>
            <a:ext cx="3281679" cy="2338070"/>
            <a:chOff x="5551741" y="3130105"/>
            <a:chExt cx="3281679" cy="2338070"/>
          </a:xfrm>
        </p:grpSpPr>
        <p:sp>
          <p:nvSpPr>
            <p:cNvPr id="15" name="object 15"/>
            <p:cNvSpPr/>
            <p:nvPr/>
          </p:nvSpPr>
          <p:spPr>
            <a:xfrm>
              <a:off x="5556503" y="3134867"/>
              <a:ext cx="3272154" cy="2328545"/>
            </a:xfrm>
            <a:custGeom>
              <a:avLst/>
              <a:gdLst/>
              <a:ahLst/>
              <a:cxnLst/>
              <a:rect l="l" t="t" r="r" b="b"/>
              <a:pathLst>
                <a:path w="3272154" h="2328545">
                  <a:moveTo>
                    <a:pt x="2709799" y="0"/>
                  </a:moveTo>
                  <a:lnTo>
                    <a:pt x="1908682" y="1000506"/>
                  </a:lnTo>
                  <a:lnTo>
                    <a:pt x="186182" y="1000506"/>
                  </a:lnTo>
                  <a:lnTo>
                    <a:pt x="136779" y="1008380"/>
                  </a:lnTo>
                  <a:lnTo>
                    <a:pt x="92201" y="1030859"/>
                  </a:lnTo>
                  <a:lnTo>
                    <a:pt x="54483" y="1065530"/>
                  </a:lnTo>
                  <a:lnTo>
                    <a:pt x="25400" y="1110234"/>
                  </a:lnTo>
                  <a:lnTo>
                    <a:pt x="6604" y="1162939"/>
                  </a:lnTo>
                  <a:lnTo>
                    <a:pt x="0" y="1221994"/>
                  </a:lnTo>
                  <a:lnTo>
                    <a:pt x="0" y="2106930"/>
                  </a:lnTo>
                  <a:lnTo>
                    <a:pt x="6604" y="2165731"/>
                  </a:lnTo>
                  <a:lnTo>
                    <a:pt x="25400" y="2218563"/>
                  </a:lnTo>
                  <a:lnTo>
                    <a:pt x="54483" y="2263394"/>
                  </a:lnTo>
                  <a:lnTo>
                    <a:pt x="92201" y="2298065"/>
                  </a:lnTo>
                  <a:lnTo>
                    <a:pt x="136779" y="2320290"/>
                  </a:lnTo>
                  <a:lnTo>
                    <a:pt x="186182" y="2328164"/>
                  </a:lnTo>
                  <a:lnTo>
                    <a:pt x="3085846" y="2328164"/>
                  </a:lnTo>
                  <a:lnTo>
                    <a:pt x="3135249" y="2320290"/>
                  </a:lnTo>
                  <a:lnTo>
                    <a:pt x="3179826" y="2298065"/>
                  </a:lnTo>
                  <a:lnTo>
                    <a:pt x="3217545" y="2263394"/>
                  </a:lnTo>
                  <a:lnTo>
                    <a:pt x="3246628" y="2218563"/>
                  </a:lnTo>
                  <a:lnTo>
                    <a:pt x="3265424" y="2165731"/>
                  </a:lnTo>
                  <a:lnTo>
                    <a:pt x="3272028" y="2106930"/>
                  </a:lnTo>
                  <a:lnTo>
                    <a:pt x="3272028" y="1221994"/>
                  </a:lnTo>
                  <a:lnTo>
                    <a:pt x="3265424" y="1162939"/>
                  </a:lnTo>
                  <a:lnTo>
                    <a:pt x="3246628" y="1110234"/>
                  </a:lnTo>
                  <a:lnTo>
                    <a:pt x="3217545" y="1065530"/>
                  </a:lnTo>
                  <a:lnTo>
                    <a:pt x="3179826" y="1030859"/>
                  </a:lnTo>
                  <a:lnTo>
                    <a:pt x="3135249" y="1008380"/>
                  </a:lnTo>
                  <a:lnTo>
                    <a:pt x="3085846" y="1000506"/>
                  </a:lnTo>
                  <a:lnTo>
                    <a:pt x="2726690" y="1000506"/>
                  </a:lnTo>
                  <a:lnTo>
                    <a:pt x="2709799" y="0"/>
                  </a:lnTo>
                  <a:close/>
                </a:path>
              </a:pathLst>
            </a:custGeom>
            <a:solidFill>
              <a:srgbClr val="F3B46C"/>
            </a:solidFill>
          </p:spPr>
          <p:txBody>
            <a:bodyPr wrap="square" lIns="0" tIns="0" rIns="0" bIns="0" rtlCol="0"/>
            <a:lstStyle/>
            <a:p>
              <a:endParaRPr/>
            </a:p>
          </p:txBody>
        </p:sp>
        <p:sp>
          <p:nvSpPr>
            <p:cNvPr id="16" name="object 16"/>
            <p:cNvSpPr/>
            <p:nvPr/>
          </p:nvSpPr>
          <p:spPr>
            <a:xfrm>
              <a:off x="5556503" y="3134867"/>
              <a:ext cx="3272154" cy="2328545"/>
            </a:xfrm>
            <a:custGeom>
              <a:avLst/>
              <a:gdLst/>
              <a:ahLst/>
              <a:cxnLst/>
              <a:rect l="l" t="t" r="r" b="b"/>
              <a:pathLst>
                <a:path w="3272154" h="2328545">
                  <a:moveTo>
                    <a:pt x="3272028" y="1221994"/>
                  </a:moveTo>
                  <a:lnTo>
                    <a:pt x="3265424" y="1162939"/>
                  </a:lnTo>
                  <a:lnTo>
                    <a:pt x="3246628" y="1110234"/>
                  </a:lnTo>
                  <a:lnTo>
                    <a:pt x="3217545" y="1065530"/>
                  </a:lnTo>
                  <a:lnTo>
                    <a:pt x="3179826" y="1030859"/>
                  </a:lnTo>
                  <a:lnTo>
                    <a:pt x="3135249" y="1008380"/>
                  </a:lnTo>
                  <a:lnTo>
                    <a:pt x="3085846" y="1000506"/>
                  </a:lnTo>
                  <a:lnTo>
                    <a:pt x="2726690" y="1000506"/>
                  </a:lnTo>
                  <a:lnTo>
                    <a:pt x="2709799" y="0"/>
                  </a:lnTo>
                  <a:lnTo>
                    <a:pt x="1908682" y="1000506"/>
                  </a:lnTo>
                  <a:lnTo>
                    <a:pt x="186182" y="1000506"/>
                  </a:lnTo>
                  <a:lnTo>
                    <a:pt x="136779" y="1008380"/>
                  </a:lnTo>
                  <a:lnTo>
                    <a:pt x="92201" y="1030859"/>
                  </a:lnTo>
                  <a:lnTo>
                    <a:pt x="54483" y="1065530"/>
                  </a:lnTo>
                  <a:lnTo>
                    <a:pt x="25400" y="1110234"/>
                  </a:lnTo>
                  <a:lnTo>
                    <a:pt x="6604" y="1162939"/>
                  </a:lnTo>
                  <a:lnTo>
                    <a:pt x="0" y="1221994"/>
                  </a:lnTo>
                  <a:lnTo>
                    <a:pt x="0" y="2106930"/>
                  </a:lnTo>
                  <a:lnTo>
                    <a:pt x="6604" y="2165731"/>
                  </a:lnTo>
                  <a:lnTo>
                    <a:pt x="25400" y="2218563"/>
                  </a:lnTo>
                  <a:lnTo>
                    <a:pt x="54483" y="2263394"/>
                  </a:lnTo>
                  <a:lnTo>
                    <a:pt x="92201" y="2298065"/>
                  </a:lnTo>
                  <a:lnTo>
                    <a:pt x="136779" y="2320290"/>
                  </a:lnTo>
                  <a:lnTo>
                    <a:pt x="186182" y="2328164"/>
                  </a:lnTo>
                  <a:lnTo>
                    <a:pt x="3085846" y="2328164"/>
                  </a:lnTo>
                  <a:lnTo>
                    <a:pt x="3135249" y="2320290"/>
                  </a:lnTo>
                  <a:lnTo>
                    <a:pt x="3179826" y="2298065"/>
                  </a:lnTo>
                  <a:lnTo>
                    <a:pt x="3217545" y="2263394"/>
                  </a:lnTo>
                  <a:lnTo>
                    <a:pt x="3246628" y="2218563"/>
                  </a:lnTo>
                  <a:lnTo>
                    <a:pt x="3265424" y="2165731"/>
                  </a:lnTo>
                  <a:lnTo>
                    <a:pt x="3272028" y="2106930"/>
                  </a:lnTo>
                  <a:lnTo>
                    <a:pt x="3272028" y="1221994"/>
                  </a:lnTo>
                  <a:close/>
                </a:path>
              </a:pathLst>
            </a:custGeom>
            <a:ln w="9143">
              <a:solidFill>
                <a:srgbClr val="000000"/>
              </a:solidFill>
            </a:ln>
          </p:spPr>
          <p:txBody>
            <a:bodyPr wrap="square" lIns="0" tIns="0" rIns="0" bIns="0" rtlCol="0"/>
            <a:lstStyle/>
            <a:p>
              <a:endParaRPr/>
            </a:p>
          </p:txBody>
        </p:sp>
      </p:grpSp>
      <p:sp>
        <p:nvSpPr>
          <p:cNvPr id="17" name="object 17"/>
          <p:cNvSpPr txBox="1"/>
          <p:nvPr/>
        </p:nvSpPr>
        <p:spPr>
          <a:xfrm>
            <a:off x="5627370" y="4146550"/>
            <a:ext cx="3166745" cy="130683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35" dirty="0">
                <a:latin typeface="Calibri"/>
                <a:cs typeface="Calibri"/>
              </a:rPr>
              <a:t> </a:t>
            </a:r>
            <a:r>
              <a:rPr sz="1400" dirty="0">
                <a:latin typeface="Calibri"/>
                <a:cs typeface="Calibri"/>
              </a:rPr>
              <a:t>other</a:t>
            </a:r>
            <a:r>
              <a:rPr sz="1400" spc="-40" dirty="0">
                <a:latin typeface="Calibri"/>
                <a:cs typeface="Calibri"/>
              </a:rPr>
              <a:t> </a:t>
            </a:r>
            <a:r>
              <a:rPr sz="1400" spc="-10" dirty="0">
                <a:latin typeface="Calibri"/>
                <a:cs typeface="Calibri"/>
              </a:rPr>
              <a:t>details</a:t>
            </a:r>
            <a:r>
              <a:rPr sz="1400" spc="-50" dirty="0">
                <a:latin typeface="Calibri"/>
                <a:cs typeface="Calibri"/>
              </a:rPr>
              <a:t> </a:t>
            </a:r>
            <a:r>
              <a:rPr sz="1400" spc="-10" dirty="0">
                <a:latin typeface="Calibri"/>
                <a:cs typeface="Calibri"/>
              </a:rPr>
              <a:t>like</a:t>
            </a:r>
            <a:r>
              <a:rPr sz="1400" spc="-55" dirty="0">
                <a:latin typeface="Calibri"/>
                <a:cs typeface="Calibri"/>
              </a:rPr>
              <a:t> </a:t>
            </a:r>
            <a:r>
              <a:rPr sz="1400" dirty="0">
                <a:latin typeface="Calibri"/>
                <a:cs typeface="Calibri"/>
              </a:rPr>
              <a:t>date</a:t>
            </a:r>
            <a:r>
              <a:rPr sz="1400" spc="-30" dirty="0">
                <a:latin typeface="Calibri"/>
                <a:cs typeface="Calibri"/>
              </a:rPr>
              <a:t> </a:t>
            </a:r>
            <a:r>
              <a:rPr sz="1400" dirty="0">
                <a:latin typeface="Calibri"/>
                <a:cs typeface="Calibri"/>
              </a:rPr>
              <a:t>from</a:t>
            </a:r>
            <a:r>
              <a:rPr sz="1400" spc="-45" dirty="0">
                <a:latin typeface="Calibri"/>
                <a:cs typeface="Calibri"/>
              </a:rPr>
              <a:t> </a:t>
            </a:r>
            <a:r>
              <a:rPr sz="1400" spc="-20" dirty="0">
                <a:latin typeface="Calibri"/>
                <a:cs typeface="Calibri"/>
              </a:rPr>
              <a:t>which </a:t>
            </a:r>
            <a:r>
              <a:rPr sz="1400" spc="-10" dirty="0">
                <a:latin typeface="Calibri"/>
                <a:cs typeface="Calibri"/>
              </a:rPr>
              <a:t>employed,</a:t>
            </a:r>
            <a:r>
              <a:rPr sz="1400" spc="-60" dirty="0">
                <a:latin typeface="Calibri"/>
                <a:cs typeface="Calibri"/>
              </a:rPr>
              <a:t> </a:t>
            </a:r>
            <a:r>
              <a:rPr sz="1400" dirty="0">
                <a:latin typeface="Calibri"/>
                <a:cs typeface="Calibri"/>
              </a:rPr>
              <a:t>date</a:t>
            </a:r>
            <a:r>
              <a:rPr sz="1400" spc="-15" dirty="0">
                <a:latin typeface="Calibri"/>
                <a:cs typeface="Calibri"/>
              </a:rPr>
              <a:t> </a:t>
            </a:r>
            <a:r>
              <a:rPr sz="1400" dirty="0">
                <a:latin typeface="Calibri"/>
                <a:cs typeface="Calibri"/>
              </a:rPr>
              <a:t>to</a:t>
            </a:r>
            <a:r>
              <a:rPr sz="1400" spc="-15" dirty="0">
                <a:latin typeface="Calibri"/>
                <a:cs typeface="Calibri"/>
              </a:rPr>
              <a:t> </a:t>
            </a:r>
            <a:r>
              <a:rPr sz="1400" dirty="0">
                <a:latin typeface="Calibri"/>
                <a:cs typeface="Calibri"/>
              </a:rPr>
              <a:t>which</a:t>
            </a:r>
            <a:r>
              <a:rPr sz="1400" spc="-50" dirty="0">
                <a:latin typeface="Calibri"/>
                <a:cs typeface="Calibri"/>
              </a:rPr>
              <a:t> </a:t>
            </a:r>
            <a:r>
              <a:rPr sz="1400" spc="-10" dirty="0">
                <a:latin typeface="Calibri"/>
                <a:cs typeface="Calibri"/>
              </a:rPr>
              <a:t>employed,</a:t>
            </a:r>
            <a:r>
              <a:rPr sz="1400" spc="-60" dirty="0">
                <a:latin typeface="Calibri"/>
                <a:cs typeface="Calibri"/>
              </a:rPr>
              <a:t> </a:t>
            </a:r>
            <a:r>
              <a:rPr sz="1400" spc="-10" dirty="0">
                <a:latin typeface="Calibri"/>
                <a:cs typeface="Calibri"/>
              </a:rPr>
              <a:t>taxable </a:t>
            </a:r>
            <a:r>
              <a:rPr sz="1400" dirty="0">
                <a:latin typeface="Calibri"/>
                <a:cs typeface="Calibri"/>
              </a:rPr>
              <a:t>amount</a:t>
            </a:r>
            <a:r>
              <a:rPr sz="1400" spc="-25" dirty="0">
                <a:latin typeface="Calibri"/>
                <a:cs typeface="Calibri"/>
              </a:rPr>
              <a:t> </a:t>
            </a:r>
            <a:r>
              <a:rPr sz="1400" dirty="0">
                <a:latin typeface="Calibri"/>
                <a:cs typeface="Calibri"/>
              </a:rPr>
              <a:t>by</a:t>
            </a:r>
            <a:r>
              <a:rPr sz="1400" spc="-10" dirty="0">
                <a:latin typeface="Calibri"/>
                <a:cs typeface="Calibri"/>
              </a:rPr>
              <a:t> current</a:t>
            </a:r>
            <a:r>
              <a:rPr sz="1400" spc="-5" dirty="0">
                <a:latin typeface="Calibri"/>
                <a:cs typeface="Calibri"/>
              </a:rPr>
              <a:t> </a:t>
            </a:r>
            <a:r>
              <a:rPr sz="1400" spc="-25" dirty="0">
                <a:latin typeface="Calibri"/>
                <a:cs typeface="Calibri"/>
              </a:rPr>
              <a:t>employer,</a:t>
            </a:r>
            <a:r>
              <a:rPr sz="1400" spc="-55" dirty="0">
                <a:latin typeface="Calibri"/>
                <a:cs typeface="Calibri"/>
              </a:rPr>
              <a:t> </a:t>
            </a:r>
            <a:r>
              <a:rPr sz="1400" spc="-10" dirty="0">
                <a:latin typeface="Calibri"/>
                <a:cs typeface="Calibri"/>
              </a:rPr>
              <a:t>taxable </a:t>
            </a:r>
            <a:r>
              <a:rPr sz="1400" dirty="0">
                <a:latin typeface="Calibri"/>
                <a:cs typeface="Calibri"/>
              </a:rPr>
              <a:t>amount</a:t>
            </a:r>
            <a:r>
              <a:rPr sz="1400" spc="30" dirty="0">
                <a:latin typeface="Calibri"/>
                <a:cs typeface="Calibri"/>
              </a:rPr>
              <a:t> </a:t>
            </a:r>
            <a:r>
              <a:rPr sz="1400" dirty="0">
                <a:latin typeface="Calibri"/>
                <a:cs typeface="Calibri"/>
              </a:rPr>
              <a:t>by</a:t>
            </a:r>
            <a:r>
              <a:rPr sz="1400" spc="20" dirty="0">
                <a:latin typeface="Calibri"/>
                <a:cs typeface="Calibri"/>
              </a:rPr>
              <a:t> </a:t>
            </a:r>
            <a:r>
              <a:rPr sz="1400" spc="-20" dirty="0">
                <a:latin typeface="Calibri"/>
                <a:cs typeface="Calibri"/>
              </a:rPr>
              <a:t>previous</a:t>
            </a:r>
            <a:r>
              <a:rPr sz="1400" spc="-55" dirty="0">
                <a:latin typeface="Calibri"/>
                <a:cs typeface="Calibri"/>
              </a:rPr>
              <a:t> </a:t>
            </a:r>
            <a:r>
              <a:rPr sz="1400" spc="-30" dirty="0">
                <a:latin typeface="Calibri"/>
                <a:cs typeface="Calibri"/>
              </a:rPr>
              <a:t>employer,</a:t>
            </a:r>
            <a:r>
              <a:rPr sz="1400" spc="-80" dirty="0">
                <a:latin typeface="Calibri"/>
                <a:cs typeface="Calibri"/>
              </a:rPr>
              <a:t> </a:t>
            </a:r>
            <a:r>
              <a:rPr sz="1400" spc="-10" dirty="0">
                <a:latin typeface="Calibri"/>
                <a:cs typeface="Calibri"/>
              </a:rPr>
              <a:t>other </a:t>
            </a:r>
            <a:r>
              <a:rPr sz="1400" spc="-20" dirty="0">
                <a:latin typeface="Calibri"/>
                <a:cs typeface="Calibri"/>
              </a:rPr>
              <a:t>deductions</a:t>
            </a:r>
            <a:r>
              <a:rPr sz="1400" spc="-85" dirty="0">
                <a:latin typeface="Calibri"/>
                <a:cs typeface="Calibri"/>
              </a:rPr>
              <a:t> </a:t>
            </a:r>
            <a:r>
              <a:rPr sz="1400" dirty="0">
                <a:latin typeface="Calibri"/>
                <a:cs typeface="Calibri"/>
              </a:rPr>
              <a:t>if</a:t>
            </a:r>
            <a:r>
              <a:rPr sz="1400" spc="-50" dirty="0">
                <a:latin typeface="Calibri"/>
                <a:cs typeface="Calibri"/>
              </a:rPr>
              <a:t> </a:t>
            </a:r>
            <a:r>
              <a:rPr sz="1400" dirty="0">
                <a:latin typeface="Calibri"/>
                <a:cs typeface="Calibri"/>
              </a:rPr>
              <a:t>any</a:t>
            </a:r>
            <a:r>
              <a:rPr sz="1400" spc="10" dirty="0">
                <a:latin typeface="Calibri"/>
                <a:cs typeface="Calibri"/>
              </a:rPr>
              <a:t> </a:t>
            </a:r>
            <a:r>
              <a:rPr sz="1400" dirty="0">
                <a:latin typeface="Calibri"/>
                <a:cs typeface="Calibri"/>
              </a:rPr>
              <a:t>under</a:t>
            </a:r>
            <a:r>
              <a:rPr sz="1400" spc="-40" dirty="0">
                <a:latin typeface="Calibri"/>
                <a:cs typeface="Calibri"/>
              </a:rPr>
              <a:t> </a:t>
            </a:r>
            <a:r>
              <a:rPr sz="1400" dirty="0">
                <a:latin typeface="Calibri"/>
                <a:cs typeface="Calibri"/>
              </a:rPr>
              <a:t>section</a:t>
            </a:r>
            <a:r>
              <a:rPr sz="1400" spc="-45" dirty="0">
                <a:latin typeface="Calibri"/>
                <a:cs typeface="Calibri"/>
              </a:rPr>
              <a:t> </a:t>
            </a:r>
            <a:r>
              <a:rPr sz="1400" dirty="0">
                <a:latin typeface="Calibri"/>
                <a:cs typeface="Calibri"/>
              </a:rPr>
              <a:t>16</a:t>
            </a:r>
            <a:r>
              <a:rPr sz="1400" spc="-20" dirty="0">
                <a:latin typeface="Calibri"/>
                <a:cs typeface="Calibri"/>
              </a:rPr>
              <a:t> </a:t>
            </a:r>
            <a:r>
              <a:rPr sz="1400" dirty="0">
                <a:latin typeface="Calibri"/>
                <a:cs typeface="Calibri"/>
              </a:rPr>
              <a:t>(ii)</a:t>
            </a:r>
            <a:r>
              <a:rPr sz="1400" spc="-35" dirty="0">
                <a:latin typeface="Calibri"/>
                <a:cs typeface="Calibri"/>
              </a:rPr>
              <a:t> </a:t>
            </a:r>
            <a:r>
              <a:rPr sz="1400" spc="-25" dirty="0">
                <a:latin typeface="Calibri"/>
                <a:cs typeface="Calibri"/>
              </a:rPr>
              <a:t>and</a:t>
            </a:r>
            <a:endParaRPr sz="1400">
              <a:latin typeface="Calibri"/>
              <a:cs typeface="Calibri"/>
            </a:endParaRPr>
          </a:p>
          <a:p>
            <a:pPr marL="12700">
              <a:lnSpc>
                <a:spcPct val="100000"/>
              </a:lnSpc>
              <a:spcBef>
                <a:spcPts val="5"/>
              </a:spcBef>
            </a:pPr>
            <a:r>
              <a:rPr sz="1400" spc="-20" dirty="0">
                <a:latin typeface="Calibri"/>
                <a:cs typeface="Calibri"/>
              </a:rPr>
              <a:t>(iii)</a:t>
            </a:r>
            <a:r>
              <a:rPr sz="1400" spc="-40" dirty="0">
                <a:latin typeface="Calibri"/>
                <a:cs typeface="Calibri"/>
              </a:rPr>
              <a:t> </a:t>
            </a:r>
            <a:r>
              <a:rPr sz="1400" spc="-20" dirty="0">
                <a:latin typeface="Calibri"/>
                <a:cs typeface="Calibri"/>
              </a:rPr>
              <a:t>etc.</a:t>
            </a:r>
            <a:endParaRPr sz="1400">
              <a:latin typeface="Calibri"/>
              <a:cs typeface="Calibri"/>
            </a:endParaRPr>
          </a:p>
        </p:txBody>
      </p:sp>
      <p:grpSp>
        <p:nvGrpSpPr>
          <p:cNvPr id="18" name="object 18"/>
          <p:cNvGrpSpPr/>
          <p:nvPr/>
        </p:nvGrpSpPr>
        <p:grpSpPr>
          <a:xfrm>
            <a:off x="3272028" y="4820411"/>
            <a:ext cx="2255520" cy="1096010"/>
            <a:chOff x="3272028" y="4820411"/>
            <a:chExt cx="2255520" cy="1096010"/>
          </a:xfrm>
        </p:grpSpPr>
        <p:sp>
          <p:nvSpPr>
            <p:cNvPr id="19" name="object 19"/>
            <p:cNvSpPr/>
            <p:nvPr/>
          </p:nvSpPr>
          <p:spPr>
            <a:xfrm>
              <a:off x="3276600" y="4824983"/>
              <a:ext cx="2245360" cy="1085215"/>
            </a:xfrm>
            <a:custGeom>
              <a:avLst/>
              <a:gdLst/>
              <a:ahLst/>
              <a:cxnLst/>
              <a:rect l="l" t="t" r="r" b="b"/>
              <a:pathLst>
                <a:path w="2245360" h="1085214">
                  <a:moveTo>
                    <a:pt x="2057780" y="0"/>
                  </a:moveTo>
                  <a:lnTo>
                    <a:pt x="187071" y="0"/>
                  </a:lnTo>
                  <a:lnTo>
                    <a:pt x="114300" y="10033"/>
                  </a:lnTo>
                  <a:lnTo>
                    <a:pt x="54863" y="37211"/>
                  </a:lnTo>
                  <a:lnTo>
                    <a:pt x="14732" y="77470"/>
                  </a:lnTo>
                  <a:lnTo>
                    <a:pt x="0" y="126873"/>
                  </a:lnTo>
                  <a:lnTo>
                    <a:pt x="0" y="634492"/>
                  </a:lnTo>
                  <a:lnTo>
                    <a:pt x="14732" y="683895"/>
                  </a:lnTo>
                  <a:lnTo>
                    <a:pt x="54863" y="724154"/>
                  </a:lnTo>
                  <a:lnTo>
                    <a:pt x="114300" y="751459"/>
                  </a:lnTo>
                  <a:lnTo>
                    <a:pt x="187071" y="761365"/>
                  </a:lnTo>
                  <a:lnTo>
                    <a:pt x="1309497" y="761365"/>
                  </a:lnTo>
                  <a:lnTo>
                    <a:pt x="2054733" y="1084757"/>
                  </a:lnTo>
                  <a:lnTo>
                    <a:pt x="1870710" y="761365"/>
                  </a:lnTo>
                  <a:lnTo>
                    <a:pt x="2057780" y="761365"/>
                  </a:lnTo>
                  <a:lnTo>
                    <a:pt x="2130552" y="751459"/>
                  </a:lnTo>
                  <a:lnTo>
                    <a:pt x="2189988" y="724154"/>
                  </a:lnTo>
                  <a:lnTo>
                    <a:pt x="2230120" y="683895"/>
                  </a:lnTo>
                  <a:lnTo>
                    <a:pt x="2244852" y="634492"/>
                  </a:lnTo>
                  <a:lnTo>
                    <a:pt x="2244852" y="126873"/>
                  </a:lnTo>
                  <a:lnTo>
                    <a:pt x="2230120" y="77470"/>
                  </a:lnTo>
                  <a:lnTo>
                    <a:pt x="2189988" y="37211"/>
                  </a:lnTo>
                  <a:lnTo>
                    <a:pt x="2130552" y="10033"/>
                  </a:lnTo>
                  <a:lnTo>
                    <a:pt x="2057780" y="0"/>
                  </a:lnTo>
                  <a:close/>
                </a:path>
              </a:pathLst>
            </a:custGeom>
            <a:solidFill>
              <a:srgbClr val="F3B46C"/>
            </a:solidFill>
          </p:spPr>
          <p:txBody>
            <a:bodyPr wrap="square" lIns="0" tIns="0" rIns="0" bIns="0" rtlCol="0"/>
            <a:lstStyle/>
            <a:p>
              <a:endParaRPr/>
            </a:p>
          </p:txBody>
        </p:sp>
        <p:sp>
          <p:nvSpPr>
            <p:cNvPr id="20" name="object 20"/>
            <p:cNvSpPr/>
            <p:nvPr/>
          </p:nvSpPr>
          <p:spPr>
            <a:xfrm>
              <a:off x="3276600" y="4824983"/>
              <a:ext cx="2245360" cy="1085215"/>
            </a:xfrm>
            <a:custGeom>
              <a:avLst/>
              <a:gdLst/>
              <a:ahLst/>
              <a:cxnLst/>
              <a:rect l="l" t="t" r="r" b="b"/>
              <a:pathLst>
                <a:path w="2245360" h="1085214">
                  <a:moveTo>
                    <a:pt x="2244852" y="126873"/>
                  </a:moveTo>
                  <a:lnTo>
                    <a:pt x="2230120" y="77470"/>
                  </a:lnTo>
                  <a:lnTo>
                    <a:pt x="2189988" y="37211"/>
                  </a:lnTo>
                  <a:lnTo>
                    <a:pt x="2130552" y="10033"/>
                  </a:lnTo>
                  <a:lnTo>
                    <a:pt x="2057780" y="0"/>
                  </a:lnTo>
                  <a:lnTo>
                    <a:pt x="187071" y="0"/>
                  </a:lnTo>
                  <a:lnTo>
                    <a:pt x="114300" y="10033"/>
                  </a:lnTo>
                  <a:lnTo>
                    <a:pt x="54863" y="37211"/>
                  </a:lnTo>
                  <a:lnTo>
                    <a:pt x="14732" y="77470"/>
                  </a:lnTo>
                  <a:lnTo>
                    <a:pt x="0" y="126873"/>
                  </a:lnTo>
                  <a:lnTo>
                    <a:pt x="0" y="634492"/>
                  </a:lnTo>
                  <a:lnTo>
                    <a:pt x="14732" y="683895"/>
                  </a:lnTo>
                  <a:lnTo>
                    <a:pt x="54863" y="724154"/>
                  </a:lnTo>
                  <a:lnTo>
                    <a:pt x="114300" y="751459"/>
                  </a:lnTo>
                  <a:lnTo>
                    <a:pt x="187071" y="761365"/>
                  </a:lnTo>
                  <a:lnTo>
                    <a:pt x="1309497" y="761365"/>
                  </a:lnTo>
                  <a:lnTo>
                    <a:pt x="2054733" y="1084757"/>
                  </a:lnTo>
                  <a:lnTo>
                    <a:pt x="1870710" y="761365"/>
                  </a:lnTo>
                  <a:lnTo>
                    <a:pt x="2057780" y="761365"/>
                  </a:lnTo>
                  <a:lnTo>
                    <a:pt x="2130552" y="751459"/>
                  </a:lnTo>
                  <a:lnTo>
                    <a:pt x="2189988" y="724154"/>
                  </a:lnTo>
                  <a:lnTo>
                    <a:pt x="2230120" y="683895"/>
                  </a:lnTo>
                  <a:lnTo>
                    <a:pt x="2244852" y="634492"/>
                  </a:lnTo>
                  <a:lnTo>
                    <a:pt x="2244852" y="126873"/>
                  </a:lnTo>
                  <a:close/>
                </a:path>
              </a:pathLst>
            </a:custGeom>
            <a:ln w="9143">
              <a:solidFill>
                <a:srgbClr val="000000"/>
              </a:solidFill>
            </a:ln>
          </p:spPr>
          <p:txBody>
            <a:bodyPr wrap="square" lIns="0" tIns="0" rIns="0" bIns="0" rtlCol="0"/>
            <a:lstStyle/>
            <a:p>
              <a:endParaRPr/>
            </a:p>
          </p:txBody>
        </p:sp>
        <p:sp>
          <p:nvSpPr>
            <p:cNvPr id="21" name="object 21"/>
            <p:cNvSpPr/>
            <p:nvPr/>
          </p:nvSpPr>
          <p:spPr>
            <a:xfrm>
              <a:off x="3278124" y="4826507"/>
              <a:ext cx="2245360" cy="1085215"/>
            </a:xfrm>
            <a:custGeom>
              <a:avLst/>
              <a:gdLst/>
              <a:ahLst/>
              <a:cxnLst/>
              <a:rect l="l" t="t" r="r" b="b"/>
              <a:pathLst>
                <a:path w="2245360" h="1085214">
                  <a:moveTo>
                    <a:pt x="2057780" y="0"/>
                  </a:moveTo>
                  <a:lnTo>
                    <a:pt x="187071" y="0"/>
                  </a:lnTo>
                  <a:lnTo>
                    <a:pt x="114300" y="10033"/>
                  </a:lnTo>
                  <a:lnTo>
                    <a:pt x="54863" y="37211"/>
                  </a:lnTo>
                  <a:lnTo>
                    <a:pt x="14731" y="77470"/>
                  </a:lnTo>
                  <a:lnTo>
                    <a:pt x="0" y="126873"/>
                  </a:lnTo>
                  <a:lnTo>
                    <a:pt x="0" y="634492"/>
                  </a:lnTo>
                  <a:lnTo>
                    <a:pt x="14731" y="683895"/>
                  </a:lnTo>
                  <a:lnTo>
                    <a:pt x="54863" y="724154"/>
                  </a:lnTo>
                  <a:lnTo>
                    <a:pt x="114300" y="751459"/>
                  </a:lnTo>
                  <a:lnTo>
                    <a:pt x="187071" y="761365"/>
                  </a:lnTo>
                  <a:lnTo>
                    <a:pt x="1309497" y="761365"/>
                  </a:lnTo>
                  <a:lnTo>
                    <a:pt x="2054733" y="1084757"/>
                  </a:lnTo>
                  <a:lnTo>
                    <a:pt x="1870710" y="761365"/>
                  </a:lnTo>
                  <a:lnTo>
                    <a:pt x="2057780" y="761365"/>
                  </a:lnTo>
                  <a:lnTo>
                    <a:pt x="2130552" y="751459"/>
                  </a:lnTo>
                  <a:lnTo>
                    <a:pt x="2189988" y="724154"/>
                  </a:lnTo>
                  <a:lnTo>
                    <a:pt x="2230120" y="683895"/>
                  </a:lnTo>
                  <a:lnTo>
                    <a:pt x="2244852" y="634492"/>
                  </a:lnTo>
                  <a:lnTo>
                    <a:pt x="2244852" y="126873"/>
                  </a:lnTo>
                  <a:lnTo>
                    <a:pt x="2230120" y="77470"/>
                  </a:lnTo>
                  <a:lnTo>
                    <a:pt x="2189988" y="37211"/>
                  </a:lnTo>
                  <a:lnTo>
                    <a:pt x="2130552" y="10033"/>
                  </a:lnTo>
                  <a:lnTo>
                    <a:pt x="2057780" y="0"/>
                  </a:lnTo>
                  <a:close/>
                </a:path>
              </a:pathLst>
            </a:custGeom>
            <a:solidFill>
              <a:srgbClr val="F3B46C"/>
            </a:solidFill>
          </p:spPr>
          <p:txBody>
            <a:bodyPr wrap="square" lIns="0" tIns="0" rIns="0" bIns="0" rtlCol="0"/>
            <a:lstStyle/>
            <a:p>
              <a:endParaRPr/>
            </a:p>
          </p:txBody>
        </p:sp>
        <p:sp>
          <p:nvSpPr>
            <p:cNvPr id="22" name="object 22"/>
            <p:cNvSpPr/>
            <p:nvPr/>
          </p:nvSpPr>
          <p:spPr>
            <a:xfrm>
              <a:off x="3278124" y="4826507"/>
              <a:ext cx="2245360" cy="1085215"/>
            </a:xfrm>
            <a:custGeom>
              <a:avLst/>
              <a:gdLst/>
              <a:ahLst/>
              <a:cxnLst/>
              <a:rect l="l" t="t" r="r" b="b"/>
              <a:pathLst>
                <a:path w="2245360" h="1085214">
                  <a:moveTo>
                    <a:pt x="0" y="126873"/>
                  </a:moveTo>
                  <a:lnTo>
                    <a:pt x="14731" y="77470"/>
                  </a:lnTo>
                  <a:lnTo>
                    <a:pt x="54863" y="37211"/>
                  </a:lnTo>
                  <a:lnTo>
                    <a:pt x="114300" y="10033"/>
                  </a:lnTo>
                  <a:lnTo>
                    <a:pt x="187071" y="0"/>
                  </a:lnTo>
                  <a:lnTo>
                    <a:pt x="1309497" y="0"/>
                  </a:lnTo>
                  <a:lnTo>
                    <a:pt x="1870710" y="0"/>
                  </a:lnTo>
                  <a:lnTo>
                    <a:pt x="2057780" y="0"/>
                  </a:lnTo>
                  <a:lnTo>
                    <a:pt x="2130552" y="10033"/>
                  </a:lnTo>
                  <a:lnTo>
                    <a:pt x="2189988" y="37211"/>
                  </a:lnTo>
                  <a:lnTo>
                    <a:pt x="2230120" y="77470"/>
                  </a:lnTo>
                  <a:lnTo>
                    <a:pt x="2244852" y="126873"/>
                  </a:lnTo>
                  <a:lnTo>
                    <a:pt x="2244852" y="444246"/>
                  </a:lnTo>
                  <a:lnTo>
                    <a:pt x="2244852" y="634492"/>
                  </a:lnTo>
                  <a:lnTo>
                    <a:pt x="2230120" y="683895"/>
                  </a:lnTo>
                  <a:lnTo>
                    <a:pt x="2189988" y="724154"/>
                  </a:lnTo>
                  <a:lnTo>
                    <a:pt x="2130552" y="751459"/>
                  </a:lnTo>
                  <a:lnTo>
                    <a:pt x="2057780" y="761365"/>
                  </a:lnTo>
                  <a:lnTo>
                    <a:pt x="1870710" y="761365"/>
                  </a:lnTo>
                  <a:lnTo>
                    <a:pt x="2054733" y="1084757"/>
                  </a:lnTo>
                  <a:lnTo>
                    <a:pt x="1309497" y="761365"/>
                  </a:lnTo>
                  <a:lnTo>
                    <a:pt x="187071" y="761365"/>
                  </a:lnTo>
                  <a:lnTo>
                    <a:pt x="114300" y="751459"/>
                  </a:lnTo>
                  <a:lnTo>
                    <a:pt x="54863" y="724154"/>
                  </a:lnTo>
                  <a:lnTo>
                    <a:pt x="14731" y="683895"/>
                  </a:lnTo>
                  <a:lnTo>
                    <a:pt x="0" y="634492"/>
                  </a:lnTo>
                  <a:lnTo>
                    <a:pt x="0" y="444246"/>
                  </a:lnTo>
                  <a:lnTo>
                    <a:pt x="0" y="126873"/>
                  </a:lnTo>
                  <a:close/>
                </a:path>
              </a:pathLst>
            </a:custGeom>
            <a:ln w="9144">
              <a:solidFill>
                <a:srgbClr val="000000"/>
              </a:solidFill>
            </a:ln>
          </p:spPr>
          <p:txBody>
            <a:bodyPr wrap="square" lIns="0" tIns="0" rIns="0" bIns="0" rtlCol="0"/>
            <a:lstStyle/>
            <a:p>
              <a:endParaRPr/>
            </a:p>
          </p:txBody>
        </p:sp>
      </p:grpSp>
      <p:sp>
        <p:nvSpPr>
          <p:cNvPr id="23" name="object 23"/>
          <p:cNvSpPr txBox="1"/>
          <p:nvPr/>
        </p:nvSpPr>
        <p:spPr>
          <a:xfrm>
            <a:off x="3387344" y="4859273"/>
            <a:ext cx="1713230" cy="66675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Click</a:t>
            </a:r>
            <a:r>
              <a:rPr sz="1400" spc="-60" dirty="0">
                <a:latin typeface="Calibri"/>
                <a:cs typeface="Calibri"/>
              </a:rPr>
              <a:t> </a:t>
            </a:r>
            <a:r>
              <a:rPr sz="1400" dirty="0">
                <a:latin typeface="Calibri"/>
                <a:cs typeface="Calibri"/>
              </a:rPr>
              <a:t>here</a:t>
            </a:r>
            <a:r>
              <a:rPr sz="1400" spc="-10" dirty="0">
                <a:latin typeface="Calibri"/>
                <a:cs typeface="Calibri"/>
              </a:rPr>
              <a:t> </a:t>
            </a:r>
            <a:r>
              <a:rPr sz="1400" dirty="0">
                <a:latin typeface="Calibri"/>
                <a:cs typeface="Calibri"/>
              </a:rPr>
              <a:t>to</a:t>
            </a:r>
            <a:r>
              <a:rPr sz="1400" spc="-40" dirty="0">
                <a:latin typeface="Calibri"/>
                <a:cs typeface="Calibri"/>
              </a:rPr>
              <a:t> </a:t>
            </a:r>
            <a:r>
              <a:rPr sz="1400" spc="-10" dirty="0">
                <a:latin typeface="Calibri"/>
                <a:cs typeface="Calibri"/>
              </a:rPr>
              <a:t>insert additional</a:t>
            </a:r>
            <a:r>
              <a:rPr sz="1400" spc="-35" dirty="0">
                <a:latin typeface="Calibri"/>
                <a:cs typeface="Calibri"/>
              </a:rPr>
              <a:t> </a:t>
            </a:r>
            <a:r>
              <a:rPr sz="1400" dirty="0">
                <a:latin typeface="Calibri"/>
                <a:cs typeface="Calibri"/>
              </a:rPr>
              <a:t>no.</a:t>
            </a:r>
            <a:r>
              <a:rPr sz="1400" spc="-10" dirty="0">
                <a:latin typeface="Calibri"/>
                <a:cs typeface="Calibri"/>
              </a:rPr>
              <a:t> </a:t>
            </a:r>
            <a:r>
              <a:rPr sz="1400" dirty="0">
                <a:latin typeface="Calibri"/>
                <a:cs typeface="Calibri"/>
              </a:rPr>
              <a:t>of</a:t>
            </a:r>
            <a:r>
              <a:rPr sz="1400" spc="295" dirty="0">
                <a:latin typeface="Calibri"/>
                <a:cs typeface="Calibri"/>
              </a:rPr>
              <a:t> </a:t>
            </a:r>
            <a:r>
              <a:rPr sz="1400" spc="-10" dirty="0">
                <a:latin typeface="Calibri"/>
                <a:cs typeface="Calibri"/>
              </a:rPr>
              <a:t>salary </a:t>
            </a:r>
            <a:r>
              <a:rPr sz="1400" spc="-25" dirty="0">
                <a:latin typeface="Calibri"/>
                <a:cs typeface="Calibri"/>
              </a:rPr>
              <a:t>detail</a:t>
            </a:r>
            <a:r>
              <a:rPr sz="1400" spc="-45" dirty="0">
                <a:latin typeface="Calibri"/>
                <a:cs typeface="Calibri"/>
              </a:rPr>
              <a:t> </a:t>
            </a:r>
            <a:r>
              <a:rPr sz="1400" spc="-10" dirty="0">
                <a:latin typeface="Calibri"/>
                <a:cs typeface="Calibri"/>
              </a:rPr>
              <a:t>records</a:t>
            </a:r>
            <a:endParaRPr sz="1400">
              <a:latin typeface="Calibri"/>
              <a:cs typeface="Calibri"/>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41</a:t>
            </a:fld>
            <a:endParaRPr spc="-25" dirty="0"/>
          </a:p>
        </p:txBody>
      </p:sp>
      <p:pic>
        <p:nvPicPr>
          <p:cNvPr id="25" name="Picture 24">
            <a:extLst>
              <a:ext uri="{FF2B5EF4-FFF2-40B4-BE49-F238E27FC236}">
                <a16:creationId xmlns:a16="http://schemas.microsoft.com/office/drawing/2014/main" id="{44FFBE3B-794B-4B3B-8DA1-91B60F87C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00457" rIns="0" bIns="0" rtlCol="0">
            <a:spAutoFit/>
          </a:bodyPr>
          <a:lstStyle/>
          <a:p>
            <a:pPr marL="80645" algn="ctr">
              <a:lnSpc>
                <a:spcPct val="100000"/>
              </a:lnSpc>
              <a:spcBef>
                <a:spcPts val="100"/>
              </a:spcBef>
            </a:pPr>
            <a:r>
              <a:rPr dirty="0"/>
              <a:t>Regular</a:t>
            </a:r>
            <a:r>
              <a:rPr spc="-70" dirty="0"/>
              <a:t> </a:t>
            </a:r>
            <a:r>
              <a:rPr dirty="0"/>
              <a:t>–</a:t>
            </a:r>
            <a:r>
              <a:rPr spc="-45" dirty="0"/>
              <a:t> </a:t>
            </a:r>
            <a:r>
              <a:rPr spc="-10" dirty="0"/>
              <a:t>Preparation</a:t>
            </a:r>
            <a:r>
              <a:rPr spc="-50" dirty="0"/>
              <a:t> </a:t>
            </a:r>
            <a:r>
              <a:rPr dirty="0"/>
              <a:t>of</a:t>
            </a:r>
            <a:r>
              <a:rPr spc="-70" dirty="0"/>
              <a:t> </a:t>
            </a:r>
            <a:r>
              <a:rPr dirty="0"/>
              <a:t>Salary</a:t>
            </a:r>
            <a:r>
              <a:rPr spc="-60" dirty="0"/>
              <a:t> </a:t>
            </a:r>
            <a:r>
              <a:rPr spc="-10" dirty="0"/>
              <a:t>Statement</a:t>
            </a:r>
          </a:p>
          <a:p>
            <a:pPr marL="79375"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300224" y="1048498"/>
            <a:ext cx="8556625" cy="4629785"/>
            <a:chOff x="300224" y="1048498"/>
            <a:chExt cx="8556625" cy="4629785"/>
          </a:xfrm>
        </p:grpSpPr>
        <p:pic>
          <p:nvPicPr>
            <p:cNvPr id="5" name="object 5"/>
            <p:cNvPicPr/>
            <p:nvPr/>
          </p:nvPicPr>
          <p:blipFill>
            <a:blip r:embed="rId2" cstate="print"/>
            <a:stretch>
              <a:fillRect/>
            </a:stretch>
          </p:blipFill>
          <p:spPr>
            <a:xfrm>
              <a:off x="300224" y="1048498"/>
              <a:ext cx="8556505" cy="4629176"/>
            </a:xfrm>
            <a:prstGeom prst="rect">
              <a:avLst/>
            </a:prstGeom>
          </p:spPr>
        </p:pic>
        <p:sp>
          <p:nvSpPr>
            <p:cNvPr id="6" name="object 6"/>
            <p:cNvSpPr/>
            <p:nvPr/>
          </p:nvSpPr>
          <p:spPr>
            <a:xfrm>
              <a:off x="2552700" y="2948940"/>
              <a:ext cx="1972310" cy="1471930"/>
            </a:xfrm>
            <a:custGeom>
              <a:avLst/>
              <a:gdLst/>
              <a:ahLst/>
              <a:cxnLst/>
              <a:rect l="l" t="t" r="r" b="b"/>
              <a:pathLst>
                <a:path w="1972310" h="1471929">
                  <a:moveTo>
                    <a:pt x="1951482" y="0"/>
                  </a:moveTo>
                  <a:lnTo>
                    <a:pt x="1150365" y="697738"/>
                  </a:lnTo>
                  <a:lnTo>
                    <a:pt x="144272" y="697738"/>
                  </a:lnTo>
                  <a:lnTo>
                    <a:pt x="88137" y="707898"/>
                  </a:lnTo>
                  <a:lnTo>
                    <a:pt x="42291" y="735584"/>
                  </a:lnTo>
                  <a:lnTo>
                    <a:pt x="11430" y="776605"/>
                  </a:lnTo>
                  <a:lnTo>
                    <a:pt x="0" y="826770"/>
                  </a:lnTo>
                  <a:lnTo>
                    <a:pt x="0" y="1342644"/>
                  </a:lnTo>
                  <a:lnTo>
                    <a:pt x="11430" y="1392809"/>
                  </a:lnTo>
                  <a:lnTo>
                    <a:pt x="42291" y="1433830"/>
                  </a:lnTo>
                  <a:lnTo>
                    <a:pt x="88137" y="1461389"/>
                  </a:lnTo>
                  <a:lnTo>
                    <a:pt x="144272" y="1471549"/>
                  </a:lnTo>
                  <a:lnTo>
                    <a:pt x="1827784" y="1471549"/>
                  </a:lnTo>
                  <a:lnTo>
                    <a:pt x="1883917" y="1461389"/>
                  </a:lnTo>
                  <a:lnTo>
                    <a:pt x="1929764" y="1433830"/>
                  </a:lnTo>
                  <a:lnTo>
                    <a:pt x="1960626" y="1392809"/>
                  </a:lnTo>
                  <a:lnTo>
                    <a:pt x="1972055" y="1342644"/>
                  </a:lnTo>
                  <a:lnTo>
                    <a:pt x="1972055" y="826770"/>
                  </a:lnTo>
                  <a:lnTo>
                    <a:pt x="1960626" y="776605"/>
                  </a:lnTo>
                  <a:lnTo>
                    <a:pt x="1929764" y="735584"/>
                  </a:lnTo>
                  <a:lnTo>
                    <a:pt x="1883917" y="707898"/>
                  </a:lnTo>
                  <a:lnTo>
                    <a:pt x="1827784" y="697738"/>
                  </a:lnTo>
                  <a:lnTo>
                    <a:pt x="1643379" y="697738"/>
                  </a:lnTo>
                  <a:lnTo>
                    <a:pt x="1951482" y="0"/>
                  </a:lnTo>
                  <a:close/>
                </a:path>
              </a:pathLst>
            </a:custGeom>
            <a:solidFill>
              <a:srgbClr val="F3B46C"/>
            </a:solidFill>
          </p:spPr>
          <p:txBody>
            <a:bodyPr wrap="square" lIns="0" tIns="0" rIns="0" bIns="0" rtlCol="0"/>
            <a:lstStyle/>
            <a:p>
              <a:endParaRPr/>
            </a:p>
          </p:txBody>
        </p:sp>
        <p:sp>
          <p:nvSpPr>
            <p:cNvPr id="7" name="object 7"/>
            <p:cNvSpPr/>
            <p:nvPr/>
          </p:nvSpPr>
          <p:spPr>
            <a:xfrm>
              <a:off x="2552700" y="2948940"/>
              <a:ext cx="1972310" cy="1471930"/>
            </a:xfrm>
            <a:custGeom>
              <a:avLst/>
              <a:gdLst/>
              <a:ahLst/>
              <a:cxnLst/>
              <a:rect l="l" t="t" r="r" b="b"/>
              <a:pathLst>
                <a:path w="1972310" h="1471929">
                  <a:moveTo>
                    <a:pt x="1972055" y="826770"/>
                  </a:moveTo>
                  <a:lnTo>
                    <a:pt x="1960626" y="776605"/>
                  </a:lnTo>
                  <a:lnTo>
                    <a:pt x="1929764" y="735584"/>
                  </a:lnTo>
                  <a:lnTo>
                    <a:pt x="1883917" y="707898"/>
                  </a:lnTo>
                  <a:lnTo>
                    <a:pt x="1827784" y="697738"/>
                  </a:lnTo>
                  <a:lnTo>
                    <a:pt x="1643379" y="697738"/>
                  </a:lnTo>
                  <a:lnTo>
                    <a:pt x="1951482" y="0"/>
                  </a:lnTo>
                  <a:lnTo>
                    <a:pt x="1150365" y="697738"/>
                  </a:lnTo>
                  <a:lnTo>
                    <a:pt x="144272" y="697738"/>
                  </a:lnTo>
                  <a:lnTo>
                    <a:pt x="88137" y="707898"/>
                  </a:lnTo>
                  <a:lnTo>
                    <a:pt x="42291" y="735584"/>
                  </a:lnTo>
                  <a:lnTo>
                    <a:pt x="11430" y="776605"/>
                  </a:lnTo>
                  <a:lnTo>
                    <a:pt x="0" y="826770"/>
                  </a:lnTo>
                  <a:lnTo>
                    <a:pt x="0" y="1342644"/>
                  </a:lnTo>
                  <a:lnTo>
                    <a:pt x="11430" y="1392809"/>
                  </a:lnTo>
                  <a:lnTo>
                    <a:pt x="42291" y="1433830"/>
                  </a:lnTo>
                  <a:lnTo>
                    <a:pt x="88137" y="1461389"/>
                  </a:lnTo>
                  <a:lnTo>
                    <a:pt x="144272" y="1471549"/>
                  </a:lnTo>
                  <a:lnTo>
                    <a:pt x="1827784" y="1471549"/>
                  </a:lnTo>
                  <a:lnTo>
                    <a:pt x="1883917" y="1461389"/>
                  </a:lnTo>
                  <a:lnTo>
                    <a:pt x="1929764" y="1433830"/>
                  </a:lnTo>
                  <a:lnTo>
                    <a:pt x="1960626" y="1392809"/>
                  </a:lnTo>
                  <a:lnTo>
                    <a:pt x="1972055" y="1342644"/>
                  </a:lnTo>
                  <a:lnTo>
                    <a:pt x="1972055" y="826770"/>
                  </a:lnTo>
                  <a:close/>
                </a:path>
              </a:pathLst>
            </a:custGeom>
            <a:ln w="9143">
              <a:solidFill>
                <a:srgbClr val="000000"/>
              </a:solidFill>
            </a:ln>
          </p:spPr>
          <p:txBody>
            <a:bodyPr wrap="square" lIns="0" tIns="0" rIns="0" bIns="0" rtlCol="0"/>
            <a:lstStyle/>
            <a:p>
              <a:endParaRPr/>
            </a:p>
          </p:txBody>
        </p:sp>
      </p:grpSp>
      <p:sp>
        <p:nvSpPr>
          <p:cNvPr id="8" name="object 8"/>
          <p:cNvSpPr txBox="1"/>
          <p:nvPr/>
        </p:nvSpPr>
        <p:spPr>
          <a:xfrm>
            <a:off x="2679319" y="3686302"/>
            <a:ext cx="1813560" cy="66611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55" dirty="0">
                <a:latin typeface="Calibri"/>
                <a:cs typeface="Calibri"/>
              </a:rPr>
              <a:t> </a:t>
            </a:r>
            <a:r>
              <a:rPr sz="1400" spc="-10" dirty="0">
                <a:latin typeface="Calibri"/>
                <a:cs typeface="Calibri"/>
              </a:rPr>
              <a:t>Standard deduction</a:t>
            </a:r>
            <a:r>
              <a:rPr sz="1400" spc="-85" dirty="0">
                <a:latin typeface="Calibri"/>
                <a:cs typeface="Calibri"/>
              </a:rPr>
              <a:t> </a:t>
            </a:r>
            <a:r>
              <a:rPr sz="1400" dirty="0">
                <a:latin typeface="Calibri"/>
                <a:cs typeface="Calibri"/>
              </a:rPr>
              <a:t>under</a:t>
            </a:r>
            <a:r>
              <a:rPr lang="en-IN" sz="1400" spc="260" dirty="0">
                <a:latin typeface="Calibri"/>
                <a:cs typeface="Calibri"/>
              </a:rPr>
              <a:t> </a:t>
            </a:r>
            <a:r>
              <a:rPr sz="1400" spc="-10" dirty="0">
                <a:latin typeface="Calibri"/>
                <a:cs typeface="Calibri"/>
              </a:rPr>
              <a:t>section 16(ia)</a:t>
            </a:r>
            <a:endParaRPr sz="14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42</a:t>
            </a:fld>
            <a:endParaRPr spc="-25" dirty="0"/>
          </a:p>
        </p:txBody>
      </p:sp>
      <p:sp>
        <p:nvSpPr>
          <p:cNvPr id="9" name="object 9"/>
          <p:cNvSpPr txBox="1"/>
          <p:nvPr/>
        </p:nvSpPr>
        <p:spPr>
          <a:xfrm>
            <a:off x="326136" y="5763767"/>
            <a:ext cx="8498205" cy="498475"/>
          </a:xfrm>
          <a:prstGeom prst="rect">
            <a:avLst/>
          </a:prstGeom>
          <a:ln w="15240">
            <a:solidFill>
              <a:srgbClr val="A15D0D"/>
            </a:solidFill>
          </a:ln>
        </p:spPr>
        <p:txBody>
          <a:bodyPr vert="horz" wrap="square" lIns="0" tIns="67310" rIns="0" bIns="0" rtlCol="0">
            <a:spAutoFit/>
          </a:bodyPr>
          <a:lstStyle/>
          <a:p>
            <a:pPr marL="90170">
              <a:lnSpc>
                <a:spcPts val="1639"/>
              </a:lnSpc>
              <a:spcBef>
                <a:spcPts val="530"/>
              </a:spcBef>
            </a:pPr>
            <a:r>
              <a:rPr sz="1400" b="1" spc="-10" dirty="0">
                <a:solidFill>
                  <a:srgbClr val="A15D0D"/>
                </a:solidFill>
                <a:latin typeface="Calibri"/>
                <a:cs typeface="Calibri"/>
              </a:rPr>
              <a:t>Note:</a:t>
            </a:r>
            <a:endParaRPr sz="1400">
              <a:latin typeface="Calibri"/>
              <a:cs typeface="Calibri"/>
            </a:endParaRPr>
          </a:p>
          <a:p>
            <a:pPr marL="90170">
              <a:lnSpc>
                <a:spcPts val="1639"/>
              </a:lnSpc>
            </a:pPr>
            <a:r>
              <a:rPr sz="1400" spc="-10" dirty="0">
                <a:solidFill>
                  <a:srgbClr val="A15D0D"/>
                </a:solidFill>
                <a:latin typeface="Calibri"/>
                <a:cs typeface="Calibri"/>
              </a:rPr>
              <a:t>Standard</a:t>
            </a:r>
            <a:r>
              <a:rPr sz="1400" spc="-15" dirty="0">
                <a:solidFill>
                  <a:srgbClr val="A15D0D"/>
                </a:solidFill>
                <a:latin typeface="Calibri"/>
                <a:cs typeface="Calibri"/>
              </a:rPr>
              <a:t> </a:t>
            </a:r>
            <a:r>
              <a:rPr sz="1400" spc="-20" dirty="0">
                <a:solidFill>
                  <a:srgbClr val="A15D0D"/>
                </a:solidFill>
                <a:latin typeface="Calibri"/>
                <a:cs typeface="Calibri"/>
              </a:rPr>
              <a:t>deduction</a:t>
            </a:r>
            <a:r>
              <a:rPr sz="1400" spc="-75" dirty="0">
                <a:solidFill>
                  <a:srgbClr val="A15D0D"/>
                </a:solidFill>
                <a:latin typeface="Calibri"/>
                <a:cs typeface="Calibri"/>
              </a:rPr>
              <a:t> </a:t>
            </a:r>
            <a:r>
              <a:rPr sz="1400" dirty="0">
                <a:solidFill>
                  <a:srgbClr val="A15D0D"/>
                </a:solidFill>
                <a:latin typeface="Calibri"/>
                <a:cs typeface="Calibri"/>
              </a:rPr>
              <a:t>under</a:t>
            </a:r>
            <a:r>
              <a:rPr sz="1400" spc="-40" dirty="0">
                <a:solidFill>
                  <a:srgbClr val="A15D0D"/>
                </a:solidFill>
                <a:latin typeface="Calibri"/>
                <a:cs typeface="Calibri"/>
              </a:rPr>
              <a:t> </a:t>
            </a:r>
            <a:r>
              <a:rPr sz="1400" dirty="0">
                <a:solidFill>
                  <a:srgbClr val="A15D0D"/>
                </a:solidFill>
                <a:latin typeface="Calibri"/>
                <a:cs typeface="Calibri"/>
              </a:rPr>
              <a:t>section</a:t>
            </a:r>
            <a:r>
              <a:rPr sz="1400" spc="5" dirty="0">
                <a:solidFill>
                  <a:srgbClr val="A15D0D"/>
                </a:solidFill>
                <a:latin typeface="Calibri"/>
                <a:cs typeface="Calibri"/>
              </a:rPr>
              <a:t> </a:t>
            </a:r>
            <a:r>
              <a:rPr sz="1400" spc="-10" dirty="0">
                <a:solidFill>
                  <a:srgbClr val="A15D0D"/>
                </a:solidFill>
                <a:latin typeface="Calibri"/>
                <a:cs typeface="Calibri"/>
              </a:rPr>
              <a:t>16(ia)</a:t>
            </a:r>
            <a:r>
              <a:rPr sz="1400" spc="-75" dirty="0">
                <a:solidFill>
                  <a:srgbClr val="A15D0D"/>
                </a:solidFill>
                <a:latin typeface="Calibri"/>
                <a:cs typeface="Calibri"/>
              </a:rPr>
              <a:t> </a:t>
            </a:r>
            <a:r>
              <a:rPr sz="1400" dirty="0">
                <a:solidFill>
                  <a:srgbClr val="A15D0D"/>
                </a:solidFill>
                <a:latin typeface="Calibri"/>
                <a:cs typeface="Calibri"/>
              </a:rPr>
              <a:t>is</a:t>
            </a:r>
            <a:r>
              <a:rPr sz="1400" spc="-10" dirty="0">
                <a:solidFill>
                  <a:srgbClr val="A15D0D"/>
                </a:solidFill>
                <a:latin typeface="Calibri"/>
                <a:cs typeface="Calibri"/>
              </a:rPr>
              <a:t> applicable</a:t>
            </a:r>
            <a:r>
              <a:rPr sz="1400" spc="-55" dirty="0">
                <a:solidFill>
                  <a:srgbClr val="A15D0D"/>
                </a:solidFill>
                <a:latin typeface="Calibri"/>
                <a:cs typeface="Calibri"/>
              </a:rPr>
              <a:t> </a:t>
            </a:r>
            <a:r>
              <a:rPr sz="1400" dirty="0">
                <a:solidFill>
                  <a:srgbClr val="A15D0D"/>
                </a:solidFill>
                <a:latin typeface="Calibri"/>
                <a:cs typeface="Calibri"/>
              </a:rPr>
              <a:t>only</a:t>
            </a:r>
            <a:r>
              <a:rPr sz="1400" spc="-45" dirty="0">
                <a:solidFill>
                  <a:srgbClr val="A15D0D"/>
                </a:solidFill>
                <a:latin typeface="Calibri"/>
                <a:cs typeface="Calibri"/>
              </a:rPr>
              <a:t> </a:t>
            </a:r>
            <a:r>
              <a:rPr sz="1400" spc="-25" dirty="0">
                <a:solidFill>
                  <a:srgbClr val="A15D0D"/>
                </a:solidFill>
                <a:latin typeface="Calibri"/>
                <a:cs typeface="Calibri"/>
              </a:rPr>
              <a:t>from</a:t>
            </a:r>
            <a:r>
              <a:rPr sz="1400" spc="-60" dirty="0">
                <a:solidFill>
                  <a:srgbClr val="A15D0D"/>
                </a:solidFill>
                <a:latin typeface="Calibri"/>
                <a:cs typeface="Calibri"/>
              </a:rPr>
              <a:t> </a:t>
            </a:r>
            <a:r>
              <a:rPr sz="1400" dirty="0">
                <a:solidFill>
                  <a:srgbClr val="A15D0D"/>
                </a:solidFill>
                <a:latin typeface="Calibri"/>
                <a:cs typeface="Calibri"/>
              </a:rPr>
              <a:t>FY</a:t>
            </a:r>
            <a:r>
              <a:rPr sz="1400" spc="-5" dirty="0">
                <a:solidFill>
                  <a:srgbClr val="A15D0D"/>
                </a:solidFill>
                <a:latin typeface="Calibri"/>
                <a:cs typeface="Calibri"/>
              </a:rPr>
              <a:t> </a:t>
            </a:r>
            <a:r>
              <a:rPr sz="1400" spc="-10" dirty="0">
                <a:solidFill>
                  <a:srgbClr val="A15D0D"/>
                </a:solidFill>
                <a:latin typeface="Calibri"/>
                <a:cs typeface="Calibri"/>
              </a:rPr>
              <a:t>2018-19</a:t>
            </a:r>
            <a:r>
              <a:rPr sz="1400" spc="-155" dirty="0">
                <a:solidFill>
                  <a:srgbClr val="A15D0D"/>
                </a:solidFill>
                <a:latin typeface="Calibri"/>
                <a:cs typeface="Calibri"/>
              </a:rPr>
              <a:t> </a:t>
            </a:r>
            <a:r>
              <a:rPr sz="1400" spc="-10" dirty="0">
                <a:solidFill>
                  <a:srgbClr val="A15D0D"/>
                </a:solidFill>
                <a:latin typeface="Calibri"/>
                <a:cs typeface="Calibri"/>
              </a:rPr>
              <a:t>onwards.</a:t>
            </a:r>
            <a:endParaRPr sz="1400">
              <a:latin typeface="Calibri"/>
              <a:cs typeface="Calibri"/>
            </a:endParaRPr>
          </a:p>
        </p:txBody>
      </p:sp>
      <p:pic>
        <p:nvPicPr>
          <p:cNvPr id="11" name="Picture 10">
            <a:extLst>
              <a:ext uri="{FF2B5EF4-FFF2-40B4-BE49-F238E27FC236}">
                <a16:creationId xmlns:a16="http://schemas.microsoft.com/office/drawing/2014/main" id="{ECF9B68F-8255-4419-A19B-D62CABD8F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79120" rIns="0" bIns="0" rtlCol="0">
            <a:spAutoFit/>
          </a:bodyPr>
          <a:lstStyle/>
          <a:p>
            <a:pPr marL="200025"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marL="199390" algn="ctr">
              <a:lnSpc>
                <a:spcPct val="100000"/>
              </a:lnSpc>
              <a:spcBef>
                <a:spcPts val="105"/>
              </a:spcBef>
            </a:pPr>
            <a:r>
              <a:rPr dirty="0"/>
              <a:t>For</a:t>
            </a:r>
            <a:r>
              <a:rPr spc="-80" dirty="0"/>
              <a:t> </a:t>
            </a:r>
            <a:r>
              <a:rPr dirty="0"/>
              <a:t>Challan</a:t>
            </a:r>
            <a:r>
              <a:rPr spc="-50" dirty="0"/>
              <a:t> </a:t>
            </a:r>
            <a:r>
              <a:rPr dirty="0"/>
              <a:t>and</a:t>
            </a:r>
            <a:r>
              <a:rPr spc="-65" dirty="0"/>
              <a:t> </a:t>
            </a:r>
            <a:r>
              <a:rPr dirty="0"/>
              <a:t>Deductee</a:t>
            </a:r>
            <a:r>
              <a:rPr spc="-55" dirty="0"/>
              <a:t> </a:t>
            </a:r>
            <a:r>
              <a:rPr dirty="0"/>
              <a:t>Details,</a:t>
            </a:r>
            <a:r>
              <a:rPr spc="-50" dirty="0"/>
              <a:t> </a:t>
            </a:r>
            <a:r>
              <a:rPr dirty="0"/>
              <a:t>refer</a:t>
            </a:r>
            <a:r>
              <a:rPr spc="-65" dirty="0"/>
              <a:t> </a:t>
            </a:r>
            <a:r>
              <a:rPr dirty="0"/>
              <a:t>earlier</a:t>
            </a:r>
            <a:r>
              <a:rPr spc="-70" dirty="0"/>
              <a:t> </a:t>
            </a:r>
            <a:r>
              <a:rPr spc="-10" dirty="0"/>
              <a:t>slides</a:t>
            </a:r>
          </a:p>
        </p:txBody>
      </p:sp>
      <p:grpSp>
        <p:nvGrpSpPr>
          <p:cNvPr id="4" name="object 4"/>
          <p:cNvGrpSpPr/>
          <p:nvPr/>
        </p:nvGrpSpPr>
        <p:grpSpPr>
          <a:xfrm>
            <a:off x="483108" y="1039367"/>
            <a:ext cx="8086725" cy="3935095"/>
            <a:chOff x="483108" y="1039367"/>
            <a:chExt cx="8086725" cy="3935095"/>
          </a:xfrm>
        </p:grpSpPr>
        <p:pic>
          <p:nvPicPr>
            <p:cNvPr id="5" name="object 5"/>
            <p:cNvPicPr/>
            <p:nvPr/>
          </p:nvPicPr>
          <p:blipFill>
            <a:blip r:embed="rId2" cstate="print"/>
            <a:stretch>
              <a:fillRect/>
            </a:stretch>
          </p:blipFill>
          <p:spPr>
            <a:xfrm>
              <a:off x="483108" y="1039367"/>
              <a:ext cx="8086344" cy="3934967"/>
            </a:xfrm>
            <a:prstGeom prst="rect">
              <a:avLst/>
            </a:prstGeom>
          </p:spPr>
        </p:pic>
        <p:sp>
          <p:nvSpPr>
            <p:cNvPr id="6" name="object 6"/>
            <p:cNvSpPr/>
            <p:nvPr/>
          </p:nvSpPr>
          <p:spPr>
            <a:xfrm>
              <a:off x="601980" y="2552700"/>
              <a:ext cx="2834640" cy="1655445"/>
            </a:xfrm>
            <a:custGeom>
              <a:avLst/>
              <a:gdLst/>
              <a:ahLst/>
              <a:cxnLst/>
              <a:rect l="l" t="t" r="r" b="b"/>
              <a:pathLst>
                <a:path w="2834640" h="1655445">
                  <a:moveTo>
                    <a:pt x="1676019" y="0"/>
                  </a:moveTo>
                  <a:lnTo>
                    <a:pt x="1653539" y="669544"/>
                  </a:lnTo>
                  <a:lnTo>
                    <a:pt x="143040" y="669544"/>
                  </a:lnTo>
                  <a:lnTo>
                    <a:pt x="97828" y="677799"/>
                  </a:lnTo>
                  <a:lnTo>
                    <a:pt x="58572" y="701166"/>
                  </a:lnTo>
                  <a:lnTo>
                    <a:pt x="27597" y="736726"/>
                  </a:lnTo>
                  <a:lnTo>
                    <a:pt x="7302" y="781938"/>
                  </a:lnTo>
                  <a:lnTo>
                    <a:pt x="0" y="833882"/>
                  </a:lnTo>
                  <a:lnTo>
                    <a:pt x="0" y="1490726"/>
                  </a:lnTo>
                  <a:lnTo>
                    <a:pt x="7302" y="1542669"/>
                  </a:lnTo>
                  <a:lnTo>
                    <a:pt x="27597" y="1587754"/>
                  </a:lnTo>
                  <a:lnTo>
                    <a:pt x="58572" y="1623441"/>
                  </a:lnTo>
                  <a:lnTo>
                    <a:pt x="97828" y="1646682"/>
                  </a:lnTo>
                  <a:lnTo>
                    <a:pt x="143040" y="1655064"/>
                  </a:lnTo>
                  <a:lnTo>
                    <a:pt x="2691637" y="1655064"/>
                  </a:lnTo>
                  <a:lnTo>
                    <a:pt x="2736849" y="1646682"/>
                  </a:lnTo>
                  <a:lnTo>
                    <a:pt x="2776093" y="1623441"/>
                  </a:lnTo>
                  <a:lnTo>
                    <a:pt x="2807081" y="1587754"/>
                  </a:lnTo>
                  <a:lnTo>
                    <a:pt x="2827273" y="1542669"/>
                  </a:lnTo>
                  <a:lnTo>
                    <a:pt x="2834640" y="1490726"/>
                  </a:lnTo>
                  <a:lnTo>
                    <a:pt x="2834640" y="833882"/>
                  </a:lnTo>
                  <a:lnTo>
                    <a:pt x="2827273" y="781938"/>
                  </a:lnTo>
                  <a:lnTo>
                    <a:pt x="2807081" y="736726"/>
                  </a:lnTo>
                  <a:lnTo>
                    <a:pt x="2776093" y="701166"/>
                  </a:lnTo>
                  <a:lnTo>
                    <a:pt x="2736849" y="677799"/>
                  </a:lnTo>
                  <a:lnTo>
                    <a:pt x="2691637" y="669544"/>
                  </a:lnTo>
                  <a:lnTo>
                    <a:pt x="2362200" y="669544"/>
                  </a:lnTo>
                  <a:lnTo>
                    <a:pt x="1676019" y="0"/>
                  </a:lnTo>
                  <a:close/>
                </a:path>
              </a:pathLst>
            </a:custGeom>
            <a:solidFill>
              <a:srgbClr val="F3B46C"/>
            </a:solidFill>
          </p:spPr>
          <p:txBody>
            <a:bodyPr wrap="square" lIns="0" tIns="0" rIns="0" bIns="0" rtlCol="0"/>
            <a:lstStyle/>
            <a:p>
              <a:endParaRPr/>
            </a:p>
          </p:txBody>
        </p:sp>
        <p:sp>
          <p:nvSpPr>
            <p:cNvPr id="7" name="object 7"/>
            <p:cNvSpPr/>
            <p:nvPr/>
          </p:nvSpPr>
          <p:spPr>
            <a:xfrm>
              <a:off x="601980" y="2552700"/>
              <a:ext cx="2834640" cy="1655445"/>
            </a:xfrm>
            <a:custGeom>
              <a:avLst/>
              <a:gdLst/>
              <a:ahLst/>
              <a:cxnLst/>
              <a:rect l="l" t="t" r="r" b="b"/>
              <a:pathLst>
                <a:path w="2834640" h="1655445">
                  <a:moveTo>
                    <a:pt x="2834640" y="833882"/>
                  </a:moveTo>
                  <a:lnTo>
                    <a:pt x="2827273" y="781938"/>
                  </a:lnTo>
                  <a:lnTo>
                    <a:pt x="2807081" y="736726"/>
                  </a:lnTo>
                  <a:lnTo>
                    <a:pt x="2776093" y="701166"/>
                  </a:lnTo>
                  <a:lnTo>
                    <a:pt x="2736849" y="677799"/>
                  </a:lnTo>
                  <a:lnTo>
                    <a:pt x="2691637" y="669544"/>
                  </a:lnTo>
                  <a:lnTo>
                    <a:pt x="2362200" y="669544"/>
                  </a:lnTo>
                  <a:lnTo>
                    <a:pt x="1676019" y="0"/>
                  </a:lnTo>
                  <a:lnTo>
                    <a:pt x="1653539" y="669544"/>
                  </a:lnTo>
                  <a:lnTo>
                    <a:pt x="143040" y="669544"/>
                  </a:lnTo>
                  <a:lnTo>
                    <a:pt x="97828" y="677799"/>
                  </a:lnTo>
                  <a:lnTo>
                    <a:pt x="58572" y="701166"/>
                  </a:lnTo>
                  <a:lnTo>
                    <a:pt x="27597" y="736726"/>
                  </a:lnTo>
                  <a:lnTo>
                    <a:pt x="7302" y="781938"/>
                  </a:lnTo>
                  <a:lnTo>
                    <a:pt x="0" y="833882"/>
                  </a:lnTo>
                  <a:lnTo>
                    <a:pt x="0" y="1490726"/>
                  </a:lnTo>
                  <a:lnTo>
                    <a:pt x="7302" y="1542669"/>
                  </a:lnTo>
                  <a:lnTo>
                    <a:pt x="27597" y="1587754"/>
                  </a:lnTo>
                  <a:lnTo>
                    <a:pt x="58572" y="1623441"/>
                  </a:lnTo>
                  <a:lnTo>
                    <a:pt x="97828" y="1646682"/>
                  </a:lnTo>
                  <a:lnTo>
                    <a:pt x="143040" y="1655064"/>
                  </a:lnTo>
                  <a:lnTo>
                    <a:pt x="2691637" y="1655064"/>
                  </a:lnTo>
                  <a:lnTo>
                    <a:pt x="2736849" y="1646682"/>
                  </a:lnTo>
                  <a:lnTo>
                    <a:pt x="2776093" y="1623441"/>
                  </a:lnTo>
                  <a:lnTo>
                    <a:pt x="2807081" y="1587754"/>
                  </a:lnTo>
                  <a:lnTo>
                    <a:pt x="2827273" y="1542669"/>
                  </a:lnTo>
                  <a:lnTo>
                    <a:pt x="2834640" y="1490726"/>
                  </a:lnTo>
                  <a:lnTo>
                    <a:pt x="2834640" y="833882"/>
                  </a:lnTo>
                  <a:close/>
                </a:path>
              </a:pathLst>
            </a:custGeom>
            <a:ln w="9144">
              <a:solidFill>
                <a:srgbClr val="000000"/>
              </a:solidFill>
            </a:ln>
          </p:spPr>
          <p:txBody>
            <a:bodyPr wrap="square" lIns="0" tIns="0" rIns="0" bIns="0" rtlCol="0"/>
            <a:lstStyle/>
            <a:p>
              <a:endParaRPr/>
            </a:p>
          </p:txBody>
        </p:sp>
      </p:grpSp>
      <p:sp>
        <p:nvSpPr>
          <p:cNvPr id="8" name="object 8"/>
          <p:cNvSpPr txBox="1"/>
          <p:nvPr/>
        </p:nvSpPr>
        <p:spPr>
          <a:xfrm>
            <a:off x="478536" y="1034796"/>
            <a:ext cx="8095615" cy="3221395"/>
          </a:xfrm>
          <a:prstGeom prst="rect">
            <a:avLst/>
          </a:prstGeom>
          <a:ln w="9144">
            <a:solidFill>
              <a:srgbClr val="000000"/>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590"/>
              </a:spcBef>
            </a:pPr>
            <a:endParaRPr sz="1400" dirty="0">
              <a:latin typeface="Times New Roman"/>
              <a:cs typeface="Times New Roman"/>
            </a:endParaRPr>
          </a:p>
          <a:p>
            <a:pPr marL="288925" marR="5276850">
              <a:lnSpc>
                <a:spcPct val="100000"/>
              </a:lnSpc>
            </a:pPr>
            <a:r>
              <a:rPr sz="1400" spc="-10" dirty="0">
                <a:latin typeface="Calibri"/>
                <a:cs typeface="Calibri"/>
              </a:rPr>
              <a:t>Aggregate</a:t>
            </a:r>
            <a:r>
              <a:rPr sz="1400" spc="-40" dirty="0">
                <a:latin typeface="Calibri"/>
                <a:cs typeface="Calibri"/>
              </a:rPr>
              <a:t> </a:t>
            </a:r>
            <a:r>
              <a:rPr sz="1400" dirty="0">
                <a:latin typeface="Calibri"/>
                <a:cs typeface="Calibri"/>
              </a:rPr>
              <a:t>of</a:t>
            </a:r>
            <a:r>
              <a:rPr sz="1400" spc="-45" dirty="0">
                <a:latin typeface="Calibri"/>
                <a:cs typeface="Calibri"/>
              </a:rPr>
              <a:t> </a:t>
            </a:r>
            <a:r>
              <a:rPr sz="1400" spc="-10" dirty="0">
                <a:latin typeface="Calibri"/>
                <a:cs typeface="Calibri"/>
              </a:rPr>
              <a:t>Deductions </a:t>
            </a:r>
            <a:r>
              <a:rPr sz="1400" dirty="0">
                <a:latin typeface="Calibri"/>
                <a:cs typeface="Calibri"/>
              </a:rPr>
              <a:t>under</a:t>
            </a:r>
            <a:r>
              <a:rPr sz="1400" spc="235" dirty="0">
                <a:latin typeface="Calibri"/>
                <a:cs typeface="Calibri"/>
              </a:rPr>
              <a:t> </a:t>
            </a:r>
            <a:r>
              <a:rPr sz="1400" dirty="0">
                <a:latin typeface="Calibri"/>
                <a:cs typeface="Calibri"/>
              </a:rPr>
              <a:t>Sect</a:t>
            </a:r>
            <a:r>
              <a:rPr lang="en-IN" sz="1400" spc="-10" dirty="0">
                <a:latin typeface="Calibri"/>
                <a:cs typeface="Calibri"/>
              </a:rPr>
              <a:t>Amount</a:t>
            </a:r>
            <a:r>
              <a:rPr sz="1400" dirty="0">
                <a:latin typeface="Calibri"/>
                <a:cs typeface="Calibri"/>
              </a:rPr>
              <a:t>ion</a:t>
            </a:r>
            <a:r>
              <a:rPr sz="1400" spc="-40" dirty="0">
                <a:latin typeface="Calibri"/>
                <a:cs typeface="Calibri"/>
              </a:rPr>
              <a:t> </a:t>
            </a:r>
            <a:r>
              <a:rPr sz="1400" dirty="0">
                <a:latin typeface="Calibri"/>
                <a:cs typeface="Calibri"/>
              </a:rPr>
              <a:t>80C,</a:t>
            </a:r>
            <a:r>
              <a:rPr sz="1400" spc="-70" dirty="0">
                <a:latin typeface="Calibri"/>
                <a:cs typeface="Calibri"/>
              </a:rPr>
              <a:t> </a:t>
            </a:r>
            <a:r>
              <a:rPr sz="1400" dirty="0">
                <a:latin typeface="Calibri"/>
                <a:cs typeface="Calibri"/>
              </a:rPr>
              <a:t>80CCC</a:t>
            </a:r>
            <a:r>
              <a:rPr sz="1400" spc="-45" dirty="0">
                <a:latin typeface="Calibri"/>
                <a:cs typeface="Calibri"/>
              </a:rPr>
              <a:t> </a:t>
            </a:r>
            <a:r>
              <a:rPr sz="1400" spc="-25" dirty="0">
                <a:latin typeface="Calibri"/>
                <a:cs typeface="Calibri"/>
              </a:rPr>
              <a:t>and </a:t>
            </a:r>
            <a:r>
              <a:rPr sz="1400" dirty="0">
                <a:latin typeface="Calibri"/>
                <a:cs typeface="Calibri"/>
              </a:rPr>
              <a:t>80CCD(1)</a:t>
            </a:r>
            <a:r>
              <a:rPr sz="1400" spc="-10" dirty="0">
                <a:latin typeface="Calibri"/>
                <a:cs typeface="Calibri"/>
              </a:rPr>
              <a:t> </a:t>
            </a:r>
            <a:r>
              <a:rPr sz="1400" spc="-25" dirty="0">
                <a:latin typeface="Calibri"/>
                <a:cs typeface="Calibri"/>
              </a:rPr>
              <a:t>Total</a:t>
            </a:r>
            <a:r>
              <a:rPr sz="1400" spc="-4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be</a:t>
            </a:r>
            <a:r>
              <a:rPr sz="1400" spc="-30" dirty="0">
                <a:latin typeface="Calibri"/>
                <a:cs typeface="Calibri"/>
              </a:rPr>
              <a:t> </a:t>
            </a:r>
            <a:r>
              <a:rPr sz="1400" spc="-10" dirty="0">
                <a:latin typeface="Calibri"/>
                <a:cs typeface="Calibri"/>
              </a:rPr>
              <a:t>limited</a:t>
            </a:r>
            <a:r>
              <a:rPr sz="1400" spc="-65" dirty="0">
                <a:latin typeface="Calibri"/>
                <a:cs typeface="Calibri"/>
              </a:rPr>
              <a:t> </a:t>
            </a:r>
            <a:r>
              <a:rPr sz="1400" spc="-25" dirty="0">
                <a:latin typeface="Calibri"/>
                <a:cs typeface="Calibri"/>
              </a:rPr>
              <a:t>to </a:t>
            </a:r>
            <a:r>
              <a:rPr sz="1400" spc="-10" dirty="0">
                <a:latin typeface="Calibri"/>
                <a:cs typeface="Calibri"/>
              </a:rPr>
              <a:t>1,50,000</a:t>
            </a:r>
            <a:r>
              <a:rPr sz="1400" spc="-15" dirty="0">
                <a:latin typeface="Calibri"/>
                <a:cs typeface="Calibri"/>
              </a:rPr>
              <a:t> </a:t>
            </a:r>
            <a:r>
              <a:rPr sz="1400" spc="-10" dirty="0">
                <a:latin typeface="Calibri"/>
                <a:cs typeface="Calibri"/>
              </a:rPr>
              <a:t>specified</a:t>
            </a:r>
            <a:r>
              <a:rPr sz="1400" spc="10" dirty="0">
                <a:latin typeface="Calibri"/>
                <a:cs typeface="Calibri"/>
              </a:rPr>
              <a:t> </a:t>
            </a:r>
            <a:r>
              <a:rPr sz="1400" dirty="0">
                <a:latin typeface="Calibri"/>
                <a:cs typeface="Calibri"/>
              </a:rPr>
              <a:t>in</a:t>
            </a:r>
            <a:r>
              <a:rPr sz="1400" spc="-10" dirty="0">
                <a:latin typeface="Calibri"/>
                <a:cs typeface="Calibri"/>
              </a:rPr>
              <a:t> section</a:t>
            </a:r>
            <a:r>
              <a:rPr sz="1400" spc="-114" dirty="0">
                <a:latin typeface="Calibri"/>
                <a:cs typeface="Calibri"/>
              </a:rPr>
              <a:t> </a:t>
            </a:r>
            <a:r>
              <a:rPr sz="1400" spc="-20" dirty="0">
                <a:latin typeface="Calibri"/>
                <a:cs typeface="Calibri"/>
              </a:rPr>
              <a:t>80CCE</a:t>
            </a:r>
            <a:endParaRPr sz="14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43</a:t>
            </a:fld>
            <a:endParaRPr spc="-25" dirty="0"/>
          </a:p>
        </p:txBody>
      </p:sp>
      <p:sp>
        <p:nvSpPr>
          <p:cNvPr id="9" name="object 9"/>
          <p:cNvSpPr txBox="1"/>
          <p:nvPr/>
        </p:nvSpPr>
        <p:spPr>
          <a:xfrm>
            <a:off x="182879" y="5085588"/>
            <a:ext cx="8686800" cy="1163320"/>
          </a:xfrm>
          <a:prstGeom prst="rect">
            <a:avLst/>
          </a:prstGeom>
          <a:ln w="15240">
            <a:solidFill>
              <a:srgbClr val="A15D0D"/>
            </a:solidFill>
          </a:ln>
        </p:spPr>
        <p:txBody>
          <a:bodyPr vert="horz" wrap="square" lIns="0" tIns="46355" rIns="0" bIns="0" rtlCol="0">
            <a:spAutoFit/>
          </a:bodyPr>
          <a:lstStyle/>
          <a:p>
            <a:pPr marL="87630">
              <a:lnSpc>
                <a:spcPct val="100000"/>
              </a:lnSpc>
              <a:spcBef>
                <a:spcPts val="365"/>
              </a:spcBef>
            </a:pPr>
            <a:r>
              <a:rPr sz="1200" b="1" spc="-10" dirty="0">
                <a:solidFill>
                  <a:srgbClr val="A15D0D"/>
                </a:solidFill>
                <a:latin typeface="Calibri"/>
                <a:cs typeface="Calibri"/>
              </a:rPr>
              <a:t>Note:</a:t>
            </a:r>
            <a:endParaRPr sz="1200">
              <a:latin typeface="Calibri"/>
              <a:cs typeface="Calibri"/>
            </a:endParaRPr>
          </a:p>
          <a:p>
            <a:pPr marL="316865" indent="-229235">
              <a:lnSpc>
                <a:spcPct val="100000"/>
              </a:lnSpc>
              <a:buAutoNum type="arabicPeriod"/>
              <a:tabLst>
                <a:tab pos="316865" algn="l"/>
              </a:tabLst>
            </a:pPr>
            <a:r>
              <a:rPr sz="1200" spc="-10" dirty="0">
                <a:solidFill>
                  <a:srgbClr val="A15D0D"/>
                </a:solidFill>
                <a:latin typeface="Calibri"/>
                <a:cs typeface="Calibri"/>
              </a:rPr>
              <a:t>Deduction</a:t>
            </a:r>
            <a:r>
              <a:rPr sz="1200" spc="-95" dirty="0">
                <a:solidFill>
                  <a:srgbClr val="A15D0D"/>
                </a:solidFill>
                <a:latin typeface="Calibri"/>
                <a:cs typeface="Calibri"/>
              </a:rPr>
              <a:t> </a:t>
            </a:r>
            <a:r>
              <a:rPr sz="1200" spc="-10" dirty="0">
                <a:solidFill>
                  <a:srgbClr val="A15D0D"/>
                </a:solidFill>
                <a:latin typeface="Calibri"/>
                <a:cs typeface="Calibri"/>
              </a:rPr>
              <a:t>under</a:t>
            </a:r>
            <a:r>
              <a:rPr sz="1200" spc="-75" dirty="0">
                <a:solidFill>
                  <a:srgbClr val="A15D0D"/>
                </a:solidFill>
                <a:latin typeface="Calibri"/>
                <a:cs typeface="Calibri"/>
              </a:rPr>
              <a:t> </a:t>
            </a:r>
            <a:r>
              <a:rPr sz="1200" dirty="0">
                <a:solidFill>
                  <a:srgbClr val="A15D0D"/>
                </a:solidFill>
                <a:latin typeface="Calibri"/>
                <a:cs typeface="Calibri"/>
              </a:rPr>
              <a:t>section</a:t>
            </a:r>
            <a:r>
              <a:rPr sz="1200" spc="20" dirty="0">
                <a:solidFill>
                  <a:srgbClr val="A15D0D"/>
                </a:solidFill>
                <a:latin typeface="Calibri"/>
                <a:cs typeface="Calibri"/>
              </a:rPr>
              <a:t> </a:t>
            </a:r>
            <a:r>
              <a:rPr sz="1200" dirty="0">
                <a:solidFill>
                  <a:srgbClr val="A15D0D"/>
                </a:solidFill>
                <a:latin typeface="Calibri"/>
                <a:cs typeface="Calibri"/>
              </a:rPr>
              <a:t>80CCF</a:t>
            </a:r>
            <a:r>
              <a:rPr sz="1200" spc="-30" dirty="0">
                <a:solidFill>
                  <a:srgbClr val="A15D0D"/>
                </a:solidFill>
                <a:latin typeface="Calibri"/>
                <a:cs typeface="Calibri"/>
              </a:rPr>
              <a:t> </a:t>
            </a:r>
            <a:r>
              <a:rPr sz="1200" dirty="0">
                <a:solidFill>
                  <a:srgbClr val="A15D0D"/>
                </a:solidFill>
                <a:latin typeface="Calibri"/>
                <a:cs typeface="Calibri"/>
              </a:rPr>
              <a:t>is</a:t>
            </a:r>
            <a:r>
              <a:rPr sz="1200" spc="-20" dirty="0">
                <a:solidFill>
                  <a:srgbClr val="A15D0D"/>
                </a:solidFill>
                <a:latin typeface="Calibri"/>
                <a:cs typeface="Calibri"/>
              </a:rPr>
              <a:t> </a:t>
            </a:r>
            <a:r>
              <a:rPr sz="1200" spc="-10" dirty="0">
                <a:solidFill>
                  <a:srgbClr val="A15D0D"/>
                </a:solidFill>
                <a:latin typeface="Calibri"/>
                <a:cs typeface="Calibri"/>
              </a:rPr>
              <a:t>applicable</a:t>
            </a:r>
            <a:r>
              <a:rPr sz="1200" spc="-35" dirty="0">
                <a:solidFill>
                  <a:srgbClr val="A15D0D"/>
                </a:solidFill>
                <a:latin typeface="Calibri"/>
                <a:cs typeface="Calibri"/>
              </a:rPr>
              <a:t> </a:t>
            </a:r>
            <a:r>
              <a:rPr sz="1200" dirty="0">
                <a:solidFill>
                  <a:srgbClr val="A15D0D"/>
                </a:solidFill>
                <a:latin typeface="Calibri"/>
                <a:cs typeface="Calibri"/>
              </a:rPr>
              <a:t>only</a:t>
            </a:r>
            <a:r>
              <a:rPr sz="1200" spc="-65" dirty="0">
                <a:solidFill>
                  <a:srgbClr val="A15D0D"/>
                </a:solidFill>
                <a:latin typeface="Calibri"/>
                <a:cs typeface="Calibri"/>
              </a:rPr>
              <a:t> </a:t>
            </a:r>
            <a:r>
              <a:rPr sz="1200" dirty="0">
                <a:solidFill>
                  <a:srgbClr val="A15D0D"/>
                </a:solidFill>
                <a:latin typeface="Calibri"/>
                <a:cs typeface="Calibri"/>
              </a:rPr>
              <a:t>for</a:t>
            </a:r>
            <a:r>
              <a:rPr sz="1200" spc="-10" dirty="0">
                <a:solidFill>
                  <a:srgbClr val="A15D0D"/>
                </a:solidFill>
                <a:latin typeface="Calibri"/>
                <a:cs typeface="Calibri"/>
              </a:rPr>
              <a:t> </a:t>
            </a:r>
            <a:r>
              <a:rPr sz="1200" dirty="0">
                <a:solidFill>
                  <a:srgbClr val="A15D0D"/>
                </a:solidFill>
                <a:latin typeface="Calibri"/>
                <a:cs typeface="Calibri"/>
              </a:rPr>
              <a:t>FY</a:t>
            </a:r>
            <a:r>
              <a:rPr sz="1200" spc="5" dirty="0">
                <a:solidFill>
                  <a:srgbClr val="A15D0D"/>
                </a:solidFill>
                <a:latin typeface="Calibri"/>
                <a:cs typeface="Calibri"/>
              </a:rPr>
              <a:t> </a:t>
            </a:r>
            <a:r>
              <a:rPr sz="1200" spc="-10" dirty="0">
                <a:solidFill>
                  <a:srgbClr val="A15D0D"/>
                </a:solidFill>
                <a:latin typeface="Calibri"/>
                <a:cs typeface="Calibri"/>
              </a:rPr>
              <a:t>2010-</a:t>
            </a:r>
            <a:r>
              <a:rPr sz="1200" dirty="0">
                <a:solidFill>
                  <a:srgbClr val="A15D0D"/>
                </a:solidFill>
                <a:latin typeface="Calibri"/>
                <a:cs typeface="Calibri"/>
              </a:rPr>
              <a:t>11</a:t>
            </a:r>
            <a:r>
              <a:rPr sz="1200" spc="-55" dirty="0">
                <a:solidFill>
                  <a:srgbClr val="A15D0D"/>
                </a:solidFill>
                <a:latin typeface="Calibri"/>
                <a:cs typeface="Calibri"/>
              </a:rPr>
              <a:t> </a:t>
            </a:r>
            <a:r>
              <a:rPr sz="1200" dirty="0">
                <a:solidFill>
                  <a:srgbClr val="A15D0D"/>
                </a:solidFill>
                <a:latin typeface="Calibri"/>
                <a:cs typeface="Calibri"/>
              </a:rPr>
              <a:t>and</a:t>
            </a:r>
            <a:r>
              <a:rPr sz="1200" spc="-45" dirty="0">
                <a:solidFill>
                  <a:srgbClr val="A15D0D"/>
                </a:solidFill>
                <a:latin typeface="Calibri"/>
                <a:cs typeface="Calibri"/>
              </a:rPr>
              <a:t> </a:t>
            </a:r>
            <a:r>
              <a:rPr sz="1200" spc="-10" dirty="0">
                <a:solidFill>
                  <a:srgbClr val="A15D0D"/>
                </a:solidFill>
                <a:latin typeface="Calibri"/>
                <a:cs typeface="Calibri"/>
              </a:rPr>
              <a:t>2011-</a:t>
            </a:r>
            <a:r>
              <a:rPr sz="1200" spc="-25" dirty="0">
                <a:solidFill>
                  <a:srgbClr val="A15D0D"/>
                </a:solidFill>
                <a:latin typeface="Calibri"/>
                <a:cs typeface="Calibri"/>
              </a:rPr>
              <a:t>12.</a:t>
            </a:r>
            <a:endParaRPr sz="1200">
              <a:latin typeface="Calibri"/>
              <a:cs typeface="Calibri"/>
            </a:endParaRPr>
          </a:p>
          <a:p>
            <a:pPr marL="316865" indent="-229235">
              <a:lnSpc>
                <a:spcPct val="100000"/>
              </a:lnSpc>
              <a:buAutoNum type="arabicPeriod"/>
              <a:tabLst>
                <a:tab pos="316865" algn="l"/>
              </a:tabLst>
            </a:pPr>
            <a:r>
              <a:rPr sz="1200" spc="-10" dirty="0">
                <a:solidFill>
                  <a:srgbClr val="A15D0D"/>
                </a:solidFill>
                <a:latin typeface="Calibri"/>
                <a:cs typeface="Calibri"/>
              </a:rPr>
              <a:t>Deduction</a:t>
            </a:r>
            <a:r>
              <a:rPr sz="1200" spc="-85" dirty="0">
                <a:solidFill>
                  <a:srgbClr val="A15D0D"/>
                </a:solidFill>
                <a:latin typeface="Calibri"/>
                <a:cs typeface="Calibri"/>
              </a:rPr>
              <a:t> </a:t>
            </a:r>
            <a:r>
              <a:rPr sz="1200" dirty="0">
                <a:solidFill>
                  <a:srgbClr val="A15D0D"/>
                </a:solidFill>
                <a:latin typeface="Calibri"/>
                <a:cs typeface="Calibri"/>
              </a:rPr>
              <a:t>under</a:t>
            </a:r>
            <a:r>
              <a:rPr sz="1200" spc="-45" dirty="0">
                <a:solidFill>
                  <a:srgbClr val="A15D0D"/>
                </a:solidFill>
                <a:latin typeface="Calibri"/>
                <a:cs typeface="Calibri"/>
              </a:rPr>
              <a:t> </a:t>
            </a:r>
            <a:r>
              <a:rPr sz="1200" spc="-10" dirty="0">
                <a:solidFill>
                  <a:srgbClr val="A15D0D"/>
                </a:solidFill>
                <a:latin typeface="Calibri"/>
                <a:cs typeface="Calibri"/>
              </a:rPr>
              <a:t>section</a:t>
            </a:r>
            <a:r>
              <a:rPr sz="1200" spc="-20" dirty="0">
                <a:solidFill>
                  <a:srgbClr val="A15D0D"/>
                </a:solidFill>
                <a:latin typeface="Calibri"/>
                <a:cs typeface="Calibri"/>
              </a:rPr>
              <a:t> </a:t>
            </a:r>
            <a:r>
              <a:rPr sz="1200" dirty="0">
                <a:solidFill>
                  <a:srgbClr val="A15D0D"/>
                </a:solidFill>
                <a:latin typeface="Calibri"/>
                <a:cs typeface="Calibri"/>
              </a:rPr>
              <a:t>80CCG</a:t>
            </a:r>
            <a:r>
              <a:rPr sz="1200" spc="-20" dirty="0">
                <a:solidFill>
                  <a:srgbClr val="A15D0D"/>
                </a:solidFill>
                <a:latin typeface="Calibri"/>
                <a:cs typeface="Calibri"/>
              </a:rPr>
              <a:t> </a:t>
            </a:r>
            <a:r>
              <a:rPr sz="1200" dirty="0">
                <a:solidFill>
                  <a:srgbClr val="A15D0D"/>
                </a:solidFill>
                <a:latin typeface="Calibri"/>
                <a:cs typeface="Calibri"/>
              </a:rPr>
              <a:t>is</a:t>
            </a:r>
            <a:r>
              <a:rPr sz="1200" spc="-20" dirty="0">
                <a:solidFill>
                  <a:srgbClr val="A15D0D"/>
                </a:solidFill>
                <a:latin typeface="Calibri"/>
                <a:cs typeface="Calibri"/>
              </a:rPr>
              <a:t> </a:t>
            </a:r>
            <a:r>
              <a:rPr sz="1200" spc="-10" dirty="0">
                <a:solidFill>
                  <a:srgbClr val="A15D0D"/>
                </a:solidFill>
                <a:latin typeface="Calibri"/>
                <a:cs typeface="Calibri"/>
              </a:rPr>
              <a:t>applicable</a:t>
            </a:r>
            <a:r>
              <a:rPr sz="1200" spc="-50" dirty="0">
                <a:solidFill>
                  <a:srgbClr val="A15D0D"/>
                </a:solidFill>
                <a:latin typeface="Calibri"/>
                <a:cs typeface="Calibri"/>
              </a:rPr>
              <a:t> </a:t>
            </a:r>
            <a:r>
              <a:rPr sz="1200" dirty="0">
                <a:solidFill>
                  <a:srgbClr val="A15D0D"/>
                </a:solidFill>
                <a:latin typeface="Calibri"/>
                <a:cs typeface="Calibri"/>
              </a:rPr>
              <a:t>from FY</a:t>
            </a:r>
            <a:r>
              <a:rPr sz="1200" spc="5" dirty="0">
                <a:solidFill>
                  <a:srgbClr val="A15D0D"/>
                </a:solidFill>
                <a:latin typeface="Calibri"/>
                <a:cs typeface="Calibri"/>
              </a:rPr>
              <a:t> </a:t>
            </a:r>
            <a:r>
              <a:rPr sz="1200" spc="-10" dirty="0">
                <a:solidFill>
                  <a:srgbClr val="A15D0D"/>
                </a:solidFill>
                <a:latin typeface="Calibri"/>
                <a:cs typeface="Calibri"/>
              </a:rPr>
              <a:t>2012-13</a:t>
            </a:r>
            <a:r>
              <a:rPr sz="1200" spc="-125"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a:p>
            <a:pPr marL="316865" indent="-229235">
              <a:lnSpc>
                <a:spcPct val="100000"/>
              </a:lnSpc>
              <a:buAutoNum type="arabicPeriod"/>
              <a:tabLst>
                <a:tab pos="316865" algn="l"/>
              </a:tabLst>
            </a:pPr>
            <a:r>
              <a:rPr sz="1200" dirty="0">
                <a:solidFill>
                  <a:srgbClr val="A15D0D"/>
                </a:solidFill>
                <a:latin typeface="Calibri"/>
                <a:cs typeface="Calibri"/>
              </a:rPr>
              <a:t>Amount</a:t>
            </a:r>
            <a:r>
              <a:rPr sz="1200" spc="-50" dirty="0">
                <a:solidFill>
                  <a:srgbClr val="A15D0D"/>
                </a:solidFill>
                <a:latin typeface="Calibri"/>
                <a:cs typeface="Calibri"/>
              </a:rPr>
              <a:t> </a:t>
            </a:r>
            <a:r>
              <a:rPr sz="1200" dirty="0">
                <a:solidFill>
                  <a:srgbClr val="A15D0D"/>
                </a:solidFill>
                <a:latin typeface="Calibri"/>
                <a:cs typeface="Calibri"/>
              </a:rPr>
              <a:t>field</a:t>
            </a:r>
            <a:r>
              <a:rPr sz="1200" spc="-25" dirty="0">
                <a:solidFill>
                  <a:srgbClr val="A15D0D"/>
                </a:solidFill>
                <a:latin typeface="Calibri"/>
                <a:cs typeface="Calibri"/>
              </a:rPr>
              <a:t> </a:t>
            </a:r>
            <a:r>
              <a:rPr sz="1200" spc="-10" dirty="0">
                <a:solidFill>
                  <a:srgbClr val="A15D0D"/>
                </a:solidFill>
                <a:latin typeface="Calibri"/>
                <a:cs typeface="Calibri"/>
              </a:rPr>
              <a:t>should</a:t>
            </a:r>
            <a:r>
              <a:rPr sz="1200" spc="-75" dirty="0">
                <a:solidFill>
                  <a:srgbClr val="A15D0D"/>
                </a:solidFill>
                <a:latin typeface="Calibri"/>
                <a:cs typeface="Calibri"/>
              </a:rPr>
              <a:t> </a:t>
            </a:r>
            <a:r>
              <a:rPr sz="1200" dirty="0">
                <a:solidFill>
                  <a:srgbClr val="A15D0D"/>
                </a:solidFill>
                <a:latin typeface="Calibri"/>
                <a:cs typeface="Calibri"/>
              </a:rPr>
              <a:t>not</a:t>
            </a:r>
            <a:r>
              <a:rPr sz="1200" spc="-45" dirty="0">
                <a:solidFill>
                  <a:srgbClr val="A15D0D"/>
                </a:solidFill>
                <a:latin typeface="Calibri"/>
                <a:cs typeface="Calibri"/>
              </a:rPr>
              <a:t> </a:t>
            </a:r>
            <a:r>
              <a:rPr sz="1200" dirty="0">
                <a:solidFill>
                  <a:srgbClr val="A15D0D"/>
                </a:solidFill>
                <a:latin typeface="Calibri"/>
                <a:cs typeface="Calibri"/>
              </a:rPr>
              <a:t>be</a:t>
            </a:r>
            <a:r>
              <a:rPr sz="1200" spc="-25" dirty="0">
                <a:solidFill>
                  <a:srgbClr val="A15D0D"/>
                </a:solidFill>
                <a:latin typeface="Calibri"/>
                <a:cs typeface="Calibri"/>
              </a:rPr>
              <a:t> </a:t>
            </a:r>
            <a:r>
              <a:rPr sz="1200" dirty="0">
                <a:solidFill>
                  <a:srgbClr val="A15D0D"/>
                </a:solidFill>
                <a:latin typeface="Calibri"/>
                <a:cs typeface="Calibri"/>
              </a:rPr>
              <a:t>left</a:t>
            </a:r>
            <a:r>
              <a:rPr sz="1200" spc="-50" dirty="0">
                <a:solidFill>
                  <a:srgbClr val="A15D0D"/>
                </a:solidFill>
                <a:latin typeface="Calibri"/>
                <a:cs typeface="Calibri"/>
              </a:rPr>
              <a:t> </a:t>
            </a:r>
            <a:r>
              <a:rPr sz="1200" dirty="0">
                <a:solidFill>
                  <a:srgbClr val="A15D0D"/>
                </a:solidFill>
                <a:latin typeface="Calibri"/>
                <a:cs typeface="Calibri"/>
              </a:rPr>
              <a:t>blank,</a:t>
            </a:r>
            <a:r>
              <a:rPr sz="1200" spc="-20" dirty="0">
                <a:solidFill>
                  <a:srgbClr val="A15D0D"/>
                </a:solidFill>
                <a:latin typeface="Calibri"/>
                <a:cs typeface="Calibri"/>
              </a:rPr>
              <a:t> </a:t>
            </a:r>
            <a:r>
              <a:rPr sz="1200" spc="-10" dirty="0">
                <a:solidFill>
                  <a:srgbClr val="A15D0D"/>
                </a:solidFill>
                <a:latin typeface="Calibri"/>
                <a:cs typeface="Calibri"/>
              </a:rPr>
              <a:t>instead</a:t>
            </a:r>
            <a:r>
              <a:rPr sz="1200" spc="-35" dirty="0">
                <a:solidFill>
                  <a:srgbClr val="A15D0D"/>
                </a:solidFill>
                <a:latin typeface="Calibri"/>
                <a:cs typeface="Calibri"/>
              </a:rPr>
              <a:t> </a:t>
            </a:r>
            <a:r>
              <a:rPr sz="1200" spc="-10" dirty="0">
                <a:solidFill>
                  <a:srgbClr val="A15D0D"/>
                </a:solidFill>
                <a:latin typeface="Calibri"/>
                <a:cs typeface="Calibri"/>
              </a:rPr>
              <a:t>quote</a:t>
            </a:r>
            <a:r>
              <a:rPr sz="1200" spc="-65" dirty="0">
                <a:solidFill>
                  <a:srgbClr val="A15D0D"/>
                </a:solidFill>
                <a:latin typeface="Calibri"/>
                <a:cs typeface="Calibri"/>
              </a:rPr>
              <a:t> </a:t>
            </a:r>
            <a:r>
              <a:rPr sz="120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as</a:t>
            </a:r>
            <a:r>
              <a:rPr sz="1200" spc="-20" dirty="0">
                <a:solidFill>
                  <a:srgbClr val="A15D0D"/>
                </a:solidFill>
                <a:latin typeface="Calibri"/>
                <a:cs typeface="Calibri"/>
              </a:rPr>
              <a:t> </a:t>
            </a:r>
            <a:r>
              <a:rPr sz="1200" dirty="0">
                <a:solidFill>
                  <a:srgbClr val="A15D0D"/>
                </a:solidFill>
                <a:latin typeface="Calibri"/>
                <a:cs typeface="Calibri"/>
              </a:rPr>
              <a:t>0.00</a:t>
            </a:r>
            <a:r>
              <a:rPr sz="1200" spc="-20" dirty="0">
                <a:solidFill>
                  <a:srgbClr val="A15D0D"/>
                </a:solidFill>
                <a:latin typeface="Calibri"/>
                <a:cs typeface="Calibri"/>
              </a:rPr>
              <a:t> </a:t>
            </a:r>
            <a:r>
              <a:rPr sz="1200" dirty="0">
                <a:solidFill>
                  <a:srgbClr val="A15D0D"/>
                </a:solidFill>
                <a:latin typeface="Calibri"/>
                <a:cs typeface="Calibri"/>
              </a:rPr>
              <a:t>if</a:t>
            </a:r>
            <a:r>
              <a:rPr sz="1200" spc="-35" dirty="0">
                <a:solidFill>
                  <a:srgbClr val="A15D0D"/>
                </a:solidFill>
                <a:latin typeface="Calibri"/>
                <a:cs typeface="Calibri"/>
              </a:rPr>
              <a:t> </a:t>
            </a:r>
            <a:r>
              <a:rPr sz="1200" dirty="0">
                <a:solidFill>
                  <a:srgbClr val="A15D0D"/>
                </a:solidFill>
                <a:latin typeface="Calibri"/>
                <a:cs typeface="Calibri"/>
              </a:rPr>
              <a:t>not</a:t>
            </a:r>
            <a:r>
              <a:rPr sz="1200" spc="-10" dirty="0">
                <a:solidFill>
                  <a:srgbClr val="A15D0D"/>
                </a:solidFill>
                <a:latin typeface="Calibri"/>
                <a:cs typeface="Calibri"/>
              </a:rPr>
              <a:t> applicable.</a:t>
            </a:r>
            <a:endParaRPr sz="1200">
              <a:latin typeface="Calibri"/>
              <a:cs typeface="Calibri"/>
            </a:endParaRPr>
          </a:p>
          <a:p>
            <a:pPr marL="316230" marR="580390" indent="-228600">
              <a:lnSpc>
                <a:spcPct val="100000"/>
              </a:lnSpc>
              <a:buAutoNum type="arabicPeriod"/>
              <a:tabLst>
                <a:tab pos="316230" algn="l"/>
              </a:tabLst>
            </a:pPr>
            <a:r>
              <a:rPr sz="1200" dirty="0">
                <a:solidFill>
                  <a:srgbClr val="A15D0D"/>
                </a:solidFill>
                <a:latin typeface="Calibri"/>
                <a:cs typeface="Calibri"/>
              </a:rPr>
              <a:t>Aggregate</a:t>
            </a:r>
            <a:r>
              <a:rPr sz="1200" spc="60" dirty="0">
                <a:solidFill>
                  <a:srgbClr val="A15D0D"/>
                </a:solidFill>
                <a:latin typeface="Calibri"/>
                <a:cs typeface="Calibri"/>
              </a:rPr>
              <a:t> </a:t>
            </a:r>
            <a:r>
              <a:rPr sz="1200" dirty="0">
                <a:solidFill>
                  <a:srgbClr val="A15D0D"/>
                </a:solidFill>
                <a:latin typeface="Calibri"/>
                <a:cs typeface="Calibri"/>
              </a:rPr>
              <a:t>Amount</a:t>
            </a:r>
            <a:r>
              <a:rPr sz="1200" spc="120" dirty="0">
                <a:solidFill>
                  <a:srgbClr val="A15D0D"/>
                </a:solidFill>
                <a:latin typeface="Calibri"/>
                <a:cs typeface="Calibri"/>
              </a:rPr>
              <a:t> </a:t>
            </a:r>
            <a:r>
              <a:rPr sz="1200" dirty="0">
                <a:solidFill>
                  <a:srgbClr val="A15D0D"/>
                </a:solidFill>
                <a:latin typeface="Calibri"/>
                <a:cs typeface="Calibri"/>
              </a:rPr>
              <a:t>of</a:t>
            </a:r>
            <a:r>
              <a:rPr sz="1200" spc="165" dirty="0">
                <a:solidFill>
                  <a:srgbClr val="A15D0D"/>
                </a:solidFill>
                <a:latin typeface="Calibri"/>
                <a:cs typeface="Calibri"/>
              </a:rPr>
              <a:t> </a:t>
            </a:r>
            <a:r>
              <a:rPr sz="1200" dirty="0">
                <a:solidFill>
                  <a:srgbClr val="A15D0D"/>
                </a:solidFill>
                <a:latin typeface="Calibri"/>
                <a:cs typeface="Calibri"/>
              </a:rPr>
              <a:t>Deductions</a:t>
            </a:r>
            <a:r>
              <a:rPr sz="1200" spc="125" dirty="0">
                <a:solidFill>
                  <a:srgbClr val="A15D0D"/>
                </a:solidFill>
                <a:latin typeface="Calibri"/>
                <a:cs typeface="Calibri"/>
              </a:rPr>
              <a:t> </a:t>
            </a:r>
            <a:r>
              <a:rPr sz="1200" dirty="0">
                <a:solidFill>
                  <a:srgbClr val="A15D0D"/>
                </a:solidFill>
                <a:latin typeface="Calibri"/>
                <a:cs typeface="Calibri"/>
              </a:rPr>
              <a:t>under</a:t>
            </a:r>
            <a:r>
              <a:rPr sz="1200" spc="105" dirty="0">
                <a:solidFill>
                  <a:srgbClr val="A15D0D"/>
                </a:solidFill>
                <a:latin typeface="Calibri"/>
                <a:cs typeface="Calibri"/>
              </a:rPr>
              <a:t> </a:t>
            </a:r>
            <a:r>
              <a:rPr sz="1200" dirty="0">
                <a:solidFill>
                  <a:srgbClr val="A15D0D"/>
                </a:solidFill>
                <a:latin typeface="Calibri"/>
                <a:cs typeface="Calibri"/>
              </a:rPr>
              <a:t>Section</a:t>
            </a:r>
            <a:r>
              <a:rPr sz="1200" spc="190" dirty="0">
                <a:solidFill>
                  <a:srgbClr val="A15D0D"/>
                </a:solidFill>
                <a:latin typeface="Calibri"/>
                <a:cs typeface="Calibri"/>
              </a:rPr>
              <a:t> </a:t>
            </a:r>
            <a:r>
              <a:rPr sz="1200" dirty="0">
                <a:solidFill>
                  <a:srgbClr val="A15D0D"/>
                </a:solidFill>
                <a:latin typeface="Calibri"/>
                <a:cs typeface="Calibri"/>
              </a:rPr>
              <a:t>80C,</a:t>
            </a:r>
            <a:r>
              <a:rPr sz="1200" spc="155" dirty="0">
                <a:solidFill>
                  <a:srgbClr val="A15D0D"/>
                </a:solidFill>
                <a:latin typeface="Calibri"/>
                <a:cs typeface="Calibri"/>
              </a:rPr>
              <a:t> </a:t>
            </a:r>
            <a:r>
              <a:rPr sz="1200" dirty="0">
                <a:solidFill>
                  <a:srgbClr val="A15D0D"/>
                </a:solidFill>
                <a:latin typeface="Calibri"/>
                <a:cs typeface="Calibri"/>
              </a:rPr>
              <a:t>80CCC</a:t>
            </a:r>
            <a:r>
              <a:rPr sz="1200" spc="155" dirty="0">
                <a:solidFill>
                  <a:srgbClr val="A15D0D"/>
                </a:solidFill>
                <a:latin typeface="Calibri"/>
                <a:cs typeface="Calibri"/>
              </a:rPr>
              <a:t> </a:t>
            </a:r>
            <a:r>
              <a:rPr sz="1200" dirty="0">
                <a:solidFill>
                  <a:srgbClr val="A15D0D"/>
                </a:solidFill>
                <a:latin typeface="Calibri"/>
                <a:cs typeface="Calibri"/>
              </a:rPr>
              <a:t>and</a:t>
            </a:r>
            <a:r>
              <a:rPr sz="1200" spc="135" dirty="0">
                <a:solidFill>
                  <a:srgbClr val="A15D0D"/>
                </a:solidFill>
                <a:latin typeface="Calibri"/>
                <a:cs typeface="Calibri"/>
              </a:rPr>
              <a:t> </a:t>
            </a:r>
            <a:r>
              <a:rPr sz="1200" spc="-10" dirty="0">
                <a:solidFill>
                  <a:srgbClr val="A15D0D"/>
                </a:solidFill>
                <a:latin typeface="Calibri"/>
                <a:cs typeface="Calibri"/>
              </a:rPr>
              <a:t>80CCD(1)(Total</a:t>
            </a:r>
            <a:r>
              <a:rPr sz="1200" spc="100" dirty="0">
                <a:solidFill>
                  <a:srgbClr val="A15D0D"/>
                </a:solidFill>
                <a:latin typeface="Calibri"/>
                <a:cs typeface="Calibri"/>
              </a:rPr>
              <a:t> </a:t>
            </a:r>
            <a:r>
              <a:rPr sz="1200" dirty="0">
                <a:solidFill>
                  <a:srgbClr val="A15D0D"/>
                </a:solidFill>
                <a:latin typeface="Calibri"/>
                <a:cs typeface="Calibri"/>
              </a:rPr>
              <a:t>to</a:t>
            </a:r>
            <a:r>
              <a:rPr sz="1200" spc="165" dirty="0">
                <a:solidFill>
                  <a:srgbClr val="A15D0D"/>
                </a:solidFill>
                <a:latin typeface="Calibri"/>
                <a:cs typeface="Calibri"/>
              </a:rPr>
              <a:t> </a:t>
            </a:r>
            <a:r>
              <a:rPr sz="1200" dirty="0">
                <a:solidFill>
                  <a:srgbClr val="A15D0D"/>
                </a:solidFill>
                <a:latin typeface="Calibri"/>
                <a:cs typeface="Calibri"/>
              </a:rPr>
              <a:t>be</a:t>
            </a:r>
            <a:r>
              <a:rPr sz="1200" spc="155" dirty="0">
                <a:solidFill>
                  <a:srgbClr val="A15D0D"/>
                </a:solidFill>
                <a:latin typeface="Calibri"/>
                <a:cs typeface="Calibri"/>
              </a:rPr>
              <a:t> </a:t>
            </a:r>
            <a:r>
              <a:rPr sz="1200" dirty="0">
                <a:solidFill>
                  <a:srgbClr val="A15D0D"/>
                </a:solidFill>
                <a:latin typeface="Calibri"/>
                <a:cs typeface="Calibri"/>
              </a:rPr>
              <a:t>limited</a:t>
            </a:r>
            <a:r>
              <a:rPr sz="1200" spc="110" dirty="0">
                <a:solidFill>
                  <a:srgbClr val="A15D0D"/>
                </a:solidFill>
                <a:latin typeface="Calibri"/>
                <a:cs typeface="Calibri"/>
              </a:rPr>
              <a:t> </a:t>
            </a:r>
            <a:r>
              <a:rPr sz="1200" dirty="0">
                <a:solidFill>
                  <a:srgbClr val="A15D0D"/>
                </a:solidFill>
                <a:latin typeface="Calibri"/>
                <a:cs typeface="Calibri"/>
              </a:rPr>
              <a:t>to</a:t>
            </a:r>
            <a:r>
              <a:rPr sz="1200" spc="-25" dirty="0">
                <a:solidFill>
                  <a:srgbClr val="A15D0D"/>
                </a:solidFill>
                <a:latin typeface="Calibri"/>
                <a:cs typeface="Calibri"/>
              </a:rPr>
              <a:t> </a:t>
            </a:r>
            <a:r>
              <a:rPr sz="1200" dirty="0">
                <a:solidFill>
                  <a:srgbClr val="A15D0D"/>
                </a:solidFill>
                <a:latin typeface="Calibri"/>
                <a:cs typeface="Calibri"/>
              </a:rPr>
              <a:t>R</a:t>
            </a:r>
            <a:r>
              <a:rPr sz="1200" spc="-85" dirty="0">
                <a:solidFill>
                  <a:srgbClr val="A15D0D"/>
                </a:solidFill>
                <a:latin typeface="Calibri"/>
                <a:cs typeface="Calibri"/>
              </a:rPr>
              <a:t> </a:t>
            </a:r>
            <a:r>
              <a:rPr sz="1200" spc="-10" dirty="0">
                <a:solidFill>
                  <a:srgbClr val="A15D0D"/>
                </a:solidFill>
                <a:latin typeface="Calibri"/>
                <a:cs typeface="Calibri"/>
              </a:rPr>
              <a:t>s</a:t>
            </a:r>
            <a:r>
              <a:rPr sz="1200" spc="-85" dirty="0">
                <a:solidFill>
                  <a:srgbClr val="A15D0D"/>
                </a:solidFill>
                <a:latin typeface="Calibri"/>
                <a:cs typeface="Calibri"/>
              </a:rPr>
              <a:t> </a:t>
            </a:r>
            <a:r>
              <a:rPr sz="1200" dirty="0">
                <a:solidFill>
                  <a:srgbClr val="A15D0D"/>
                </a:solidFill>
                <a:latin typeface="Calibri"/>
                <a:cs typeface="Calibri"/>
              </a:rPr>
              <a:t>.</a:t>
            </a:r>
            <a:r>
              <a:rPr sz="1200" spc="-80" dirty="0">
                <a:solidFill>
                  <a:srgbClr val="A15D0D"/>
                </a:solidFill>
                <a:latin typeface="Calibri"/>
                <a:cs typeface="Calibri"/>
              </a:rPr>
              <a:t> </a:t>
            </a:r>
            <a:r>
              <a:rPr sz="1200" dirty="0">
                <a:solidFill>
                  <a:srgbClr val="A15D0D"/>
                </a:solidFill>
                <a:latin typeface="Calibri"/>
                <a:cs typeface="Calibri"/>
              </a:rPr>
              <a:t>1,50,000</a:t>
            </a:r>
            <a:r>
              <a:rPr sz="1200" spc="125" dirty="0">
                <a:solidFill>
                  <a:srgbClr val="A15D0D"/>
                </a:solidFill>
                <a:latin typeface="Calibri"/>
                <a:cs typeface="Calibri"/>
              </a:rPr>
              <a:t> </a:t>
            </a:r>
            <a:r>
              <a:rPr sz="1200" dirty="0">
                <a:solidFill>
                  <a:srgbClr val="A15D0D"/>
                </a:solidFill>
                <a:latin typeface="Calibri"/>
                <a:cs typeface="Calibri"/>
              </a:rPr>
              <a:t>specified</a:t>
            </a:r>
            <a:r>
              <a:rPr sz="1200" spc="85" dirty="0">
                <a:solidFill>
                  <a:srgbClr val="A15D0D"/>
                </a:solidFill>
                <a:latin typeface="Calibri"/>
                <a:cs typeface="Calibri"/>
              </a:rPr>
              <a:t> </a:t>
            </a:r>
            <a:r>
              <a:rPr sz="1200" spc="-25" dirty="0">
                <a:solidFill>
                  <a:srgbClr val="A15D0D"/>
                </a:solidFill>
                <a:latin typeface="Calibri"/>
                <a:cs typeface="Calibri"/>
              </a:rPr>
              <a:t>in </a:t>
            </a:r>
            <a:r>
              <a:rPr sz="1200" dirty="0">
                <a:solidFill>
                  <a:srgbClr val="A15D0D"/>
                </a:solidFill>
                <a:latin typeface="Calibri"/>
                <a:cs typeface="Calibri"/>
              </a:rPr>
              <a:t>section</a:t>
            </a:r>
            <a:r>
              <a:rPr sz="1200" spc="10" dirty="0">
                <a:solidFill>
                  <a:srgbClr val="A15D0D"/>
                </a:solidFill>
                <a:latin typeface="Calibri"/>
                <a:cs typeface="Calibri"/>
              </a:rPr>
              <a:t> </a:t>
            </a:r>
            <a:r>
              <a:rPr sz="1200" spc="-10" dirty="0">
                <a:solidFill>
                  <a:srgbClr val="A15D0D"/>
                </a:solidFill>
                <a:latin typeface="Calibri"/>
                <a:cs typeface="Calibri"/>
              </a:rPr>
              <a:t>80CCE)</a:t>
            </a:r>
            <a:r>
              <a:rPr sz="1200" spc="-60" dirty="0">
                <a:solidFill>
                  <a:srgbClr val="A15D0D"/>
                </a:solidFill>
                <a:latin typeface="Calibri"/>
                <a:cs typeface="Calibri"/>
              </a:rPr>
              <a:t> </a:t>
            </a:r>
            <a:r>
              <a:rPr sz="1200" dirty="0">
                <a:solidFill>
                  <a:srgbClr val="A15D0D"/>
                </a:solidFill>
                <a:latin typeface="Calibri"/>
                <a:cs typeface="Calibri"/>
              </a:rPr>
              <a:t>is</a:t>
            </a:r>
            <a:r>
              <a:rPr sz="1200" spc="-20" dirty="0">
                <a:solidFill>
                  <a:srgbClr val="A15D0D"/>
                </a:solidFill>
                <a:latin typeface="Calibri"/>
                <a:cs typeface="Calibri"/>
              </a:rPr>
              <a:t> </a:t>
            </a:r>
            <a:r>
              <a:rPr sz="1200" spc="-10" dirty="0">
                <a:solidFill>
                  <a:srgbClr val="A15D0D"/>
                </a:solidFill>
                <a:latin typeface="Calibri"/>
                <a:cs typeface="Calibri"/>
              </a:rPr>
              <a:t>applicable</a:t>
            </a:r>
            <a:r>
              <a:rPr sz="1200" spc="-60" dirty="0">
                <a:solidFill>
                  <a:srgbClr val="A15D0D"/>
                </a:solidFill>
                <a:latin typeface="Calibri"/>
                <a:cs typeface="Calibri"/>
              </a:rPr>
              <a:t> </a:t>
            </a:r>
            <a:r>
              <a:rPr sz="1200" dirty="0">
                <a:solidFill>
                  <a:srgbClr val="A15D0D"/>
                </a:solidFill>
                <a:latin typeface="Calibri"/>
                <a:cs typeface="Calibri"/>
              </a:rPr>
              <a:t>only</a:t>
            </a:r>
            <a:r>
              <a:rPr sz="1200" spc="-60" dirty="0">
                <a:solidFill>
                  <a:srgbClr val="A15D0D"/>
                </a:solidFill>
                <a:latin typeface="Calibri"/>
                <a:cs typeface="Calibri"/>
              </a:rPr>
              <a:t> </a:t>
            </a:r>
            <a:r>
              <a:rPr sz="1200" dirty="0">
                <a:solidFill>
                  <a:srgbClr val="A15D0D"/>
                </a:solidFill>
                <a:latin typeface="Calibri"/>
                <a:cs typeface="Calibri"/>
              </a:rPr>
              <a:t>for</a:t>
            </a:r>
            <a:r>
              <a:rPr sz="1200" spc="-5" dirty="0">
                <a:solidFill>
                  <a:srgbClr val="A15D0D"/>
                </a:solidFill>
                <a:latin typeface="Calibri"/>
                <a:cs typeface="Calibri"/>
              </a:rPr>
              <a:t> </a:t>
            </a:r>
            <a:r>
              <a:rPr sz="1200" dirty="0">
                <a:solidFill>
                  <a:srgbClr val="A15D0D"/>
                </a:solidFill>
                <a:latin typeface="Calibri"/>
                <a:cs typeface="Calibri"/>
              </a:rPr>
              <a:t>prior</a:t>
            </a:r>
            <a:r>
              <a:rPr sz="1200" spc="-25"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spc="-100" dirty="0">
                <a:solidFill>
                  <a:srgbClr val="A15D0D"/>
                </a:solidFill>
                <a:latin typeface="Calibri"/>
                <a:cs typeface="Calibri"/>
              </a:rPr>
              <a:t>F.Y.</a:t>
            </a:r>
            <a:r>
              <a:rPr sz="1200" spc="-110" dirty="0">
                <a:solidFill>
                  <a:srgbClr val="A15D0D"/>
                </a:solidFill>
                <a:latin typeface="Calibri"/>
                <a:cs typeface="Calibri"/>
              </a:rPr>
              <a:t> </a:t>
            </a:r>
            <a:r>
              <a:rPr sz="1200" spc="-10" dirty="0">
                <a:solidFill>
                  <a:srgbClr val="A15D0D"/>
                </a:solidFill>
                <a:latin typeface="Calibri"/>
                <a:cs typeface="Calibri"/>
              </a:rPr>
              <a:t>2018-</a:t>
            </a:r>
            <a:r>
              <a:rPr sz="1200" spc="-25" dirty="0">
                <a:solidFill>
                  <a:srgbClr val="A15D0D"/>
                </a:solidFill>
                <a:latin typeface="Calibri"/>
                <a:cs typeface="Calibri"/>
              </a:rPr>
              <a:t>19.</a:t>
            </a:r>
            <a:endParaRPr sz="1200">
              <a:latin typeface="Calibri"/>
              <a:cs typeface="Calibri"/>
            </a:endParaRPr>
          </a:p>
        </p:txBody>
      </p:sp>
      <p:pic>
        <p:nvPicPr>
          <p:cNvPr id="11" name="Picture 10">
            <a:extLst>
              <a:ext uri="{FF2B5EF4-FFF2-40B4-BE49-F238E27FC236}">
                <a16:creationId xmlns:a16="http://schemas.microsoft.com/office/drawing/2014/main" id="{67907BA6-046D-4A0E-8D83-094DFD64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98933" rIns="0" bIns="0" rtlCol="0">
            <a:spAutoFit/>
          </a:bodyPr>
          <a:lstStyle/>
          <a:p>
            <a:pPr marL="226695"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marL="225425"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146113" y="946213"/>
            <a:ext cx="8780145" cy="4535805"/>
            <a:chOff x="146113" y="946213"/>
            <a:chExt cx="8780145" cy="4535805"/>
          </a:xfrm>
        </p:grpSpPr>
        <p:pic>
          <p:nvPicPr>
            <p:cNvPr id="5" name="object 5"/>
            <p:cNvPicPr/>
            <p:nvPr/>
          </p:nvPicPr>
          <p:blipFill>
            <a:blip r:embed="rId2" cstate="print"/>
            <a:stretch>
              <a:fillRect/>
            </a:stretch>
          </p:blipFill>
          <p:spPr>
            <a:xfrm>
              <a:off x="155448" y="955547"/>
              <a:ext cx="8761476" cy="4517136"/>
            </a:xfrm>
            <a:prstGeom prst="rect">
              <a:avLst/>
            </a:prstGeom>
          </p:spPr>
        </p:pic>
        <p:sp>
          <p:nvSpPr>
            <p:cNvPr id="6" name="object 6"/>
            <p:cNvSpPr/>
            <p:nvPr/>
          </p:nvSpPr>
          <p:spPr>
            <a:xfrm>
              <a:off x="150876" y="950975"/>
              <a:ext cx="8770620" cy="4526280"/>
            </a:xfrm>
            <a:custGeom>
              <a:avLst/>
              <a:gdLst/>
              <a:ahLst/>
              <a:cxnLst/>
              <a:rect l="l" t="t" r="r" b="b"/>
              <a:pathLst>
                <a:path w="8770620" h="4526280">
                  <a:moveTo>
                    <a:pt x="0" y="4526280"/>
                  </a:moveTo>
                  <a:lnTo>
                    <a:pt x="8770620" y="4526280"/>
                  </a:lnTo>
                  <a:lnTo>
                    <a:pt x="8770620" y="0"/>
                  </a:lnTo>
                  <a:lnTo>
                    <a:pt x="0" y="0"/>
                  </a:lnTo>
                  <a:lnTo>
                    <a:pt x="0" y="4526280"/>
                  </a:lnTo>
                  <a:close/>
                </a:path>
              </a:pathLst>
            </a:custGeom>
            <a:ln w="9143">
              <a:solidFill>
                <a:srgbClr val="000000"/>
              </a:solidFill>
            </a:ln>
          </p:spPr>
          <p:txBody>
            <a:bodyPr wrap="square" lIns="0" tIns="0" rIns="0" bIns="0" rtlCol="0"/>
            <a:lstStyle/>
            <a:p>
              <a:endParaRPr/>
            </a:p>
          </p:txBody>
        </p:sp>
        <p:sp>
          <p:nvSpPr>
            <p:cNvPr id="7" name="object 7"/>
            <p:cNvSpPr/>
            <p:nvPr/>
          </p:nvSpPr>
          <p:spPr>
            <a:xfrm>
              <a:off x="1228343" y="2970275"/>
              <a:ext cx="2962910" cy="932815"/>
            </a:xfrm>
            <a:custGeom>
              <a:avLst/>
              <a:gdLst/>
              <a:ahLst/>
              <a:cxnLst/>
              <a:rect l="l" t="t" r="r" b="b"/>
              <a:pathLst>
                <a:path w="2962910" h="932814">
                  <a:moveTo>
                    <a:pt x="843533" y="0"/>
                  </a:moveTo>
                  <a:lnTo>
                    <a:pt x="493775" y="355346"/>
                  </a:lnTo>
                  <a:lnTo>
                    <a:pt x="90931" y="355346"/>
                  </a:lnTo>
                  <a:lnTo>
                    <a:pt x="55499" y="362965"/>
                  </a:lnTo>
                  <a:lnTo>
                    <a:pt x="26631" y="383539"/>
                  </a:lnTo>
                  <a:lnTo>
                    <a:pt x="7150" y="414020"/>
                  </a:lnTo>
                  <a:lnTo>
                    <a:pt x="0" y="451485"/>
                  </a:lnTo>
                  <a:lnTo>
                    <a:pt x="0" y="836294"/>
                  </a:lnTo>
                  <a:lnTo>
                    <a:pt x="7150" y="873760"/>
                  </a:lnTo>
                  <a:lnTo>
                    <a:pt x="26631" y="904240"/>
                  </a:lnTo>
                  <a:lnTo>
                    <a:pt x="55499" y="924813"/>
                  </a:lnTo>
                  <a:lnTo>
                    <a:pt x="90931" y="932434"/>
                  </a:lnTo>
                  <a:lnTo>
                    <a:pt x="2871723" y="932434"/>
                  </a:lnTo>
                  <a:lnTo>
                    <a:pt x="2907157" y="924813"/>
                  </a:lnTo>
                  <a:lnTo>
                    <a:pt x="2935985" y="904240"/>
                  </a:lnTo>
                  <a:lnTo>
                    <a:pt x="2955544" y="873760"/>
                  </a:lnTo>
                  <a:lnTo>
                    <a:pt x="2962656" y="836294"/>
                  </a:lnTo>
                  <a:lnTo>
                    <a:pt x="2962656" y="451485"/>
                  </a:lnTo>
                  <a:lnTo>
                    <a:pt x="2955544" y="414020"/>
                  </a:lnTo>
                  <a:lnTo>
                    <a:pt x="2935985" y="383539"/>
                  </a:lnTo>
                  <a:lnTo>
                    <a:pt x="2907157" y="362965"/>
                  </a:lnTo>
                  <a:lnTo>
                    <a:pt x="2871723" y="355346"/>
                  </a:lnTo>
                  <a:lnTo>
                    <a:pt x="1234439" y="355346"/>
                  </a:lnTo>
                  <a:lnTo>
                    <a:pt x="843533" y="0"/>
                  </a:lnTo>
                  <a:close/>
                </a:path>
              </a:pathLst>
            </a:custGeom>
            <a:solidFill>
              <a:srgbClr val="F3B46C"/>
            </a:solidFill>
          </p:spPr>
          <p:txBody>
            <a:bodyPr wrap="square" lIns="0" tIns="0" rIns="0" bIns="0" rtlCol="0"/>
            <a:lstStyle/>
            <a:p>
              <a:endParaRPr/>
            </a:p>
          </p:txBody>
        </p:sp>
        <p:sp>
          <p:nvSpPr>
            <p:cNvPr id="8" name="object 8"/>
            <p:cNvSpPr/>
            <p:nvPr/>
          </p:nvSpPr>
          <p:spPr>
            <a:xfrm>
              <a:off x="1228343" y="2970275"/>
              <a:ext cx="2962910" cy="932815"/>
            </a:xfrm>
            <a:custGeom>
              <a:avLst/>
              <a:gdLst/>
              <a:ahLst/>
              <a:cxnLst/>
              <a:rect l="l" t="t" r="r" b="b"/>
              <a:pathLst>
                <a:path w="2962910" h="932814">
                  <a:moveTo>
                    <a:pt x="2962656" y="451485"/>
                  </a:moveTo>
                  <a:lnTo>
                    <a:pt x="2955544" y="414020"/>
                  </a:lnTo>
                  <a:lnTo>
                    <a:pt x="2935985" y="383539"/>
                  </a:lnTo>
                  <a:lnTo>
                    <a:pt x="2907157" y="362965"/>
                  </a:lnTo>
                  <a:lnTo>
                    <a:pt x="2871723" y="355346"/>
                  </a:lnTo>
                  <a:lnTo>
                    <a:pt x="1234439" y="355346"/>
                  </a:lnTo>
                  <a:lnTo>
                    <a:pt x="843533" y="0"/>
                  </a:lnTo>
                  <a:lnTo>
                    <a:pt x="493775" y="355346"/>
                  </a:lnTo>
                  <a:lnTo>
                    <a:pt x="90931" y="355346"/>
                  </a:lnTo>
                  <a:lnTo>
                    <a:pt x="55499" y="362965"/>
                  </a:lnTo>
                  <a:lnTo>
                    <a:pt x="26631" y="383539"/>
                  </a:lnTo>
                  <a:lnTo>
                    <a:pt x="7150" y="414020"/>
                  </a:lnTo>
                  <a:lnTo>
                    <a:pt x="0" y="451485"/>
                  </a:lnTo>
                  <a:lnTo>
                    <a:pt x="0" y="836294"/>
                  </a:lnTo>
                  <a:lnTo>
                    <a:pt x="7150" y="873760"/>
                  </a:lnTo>
                  <a:lnTo>
                    <a:pt x="26631" y="904240"/>
                  </a:lnTo>
                  <a:lnTo>
                    <a:pt x="55499" y="924813"/>
                  </a:lnTo>
                  <a:lnTo>
                    <a:pt x="90931" y="932434"/>
                  </a:lnTo>
                  <a:lnTo>
                    <a:pt x="2871723" y="932434"/>
                  </a:lnTo>
                  <a:lnTo>
                    <a:pt x="2907157" y="924813"/>
                  </a:lnTo>
                  <a:lnTo>
                    <a:pt x="2935985" y="904240"/>
                  </a:lnTo>
                  <a:lnTo>
                    <a:pt x="2955544" y="873760"/>
                  </a:lnTo>
                  <a:lnTo>
                    <a:pt x="2962656" y="836294"/>
                  </a:lnTo>
                  <a:lnTo>
                    <a:pt x="2962656" y="451485"/>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1301877" y="3366642"/>
            <a:ext cx="2775585"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55" dirty="0">
                <a:latin typeface="Calibri"/>
                <a:cs typeface="Calibri"/>
              </a:rPr>
              <a:t> </a:t>
            </a:r>
            <a:r>
              <a:rPr sz="1400" dirty="0">
                <a:latin typeface="Calibri"/>
                <a:cs typeface="Calibri"/>
              </a:rPr>
              <a:t>total</a:t>
            </a:r>
            <a:r>
              <a:rPr sz="1400" spc="-50" dirty="0">
                <a:latin typeface="Calibri"/>
                <a:cs typeface="Calibri"/>
              </a:rPr>
              <a:t> </a:t>
            </a:r>
            <a:r>
              <a:rPr sz="1400" dirty="0">
                <a:latin typeface="Calibri"/>
                <a:cs typeface="Calibri"/>
              </a:rPr>
              <a:t>tax</a:t>
            </a:r>
            <a:r>
              <a:rPr sz="1400" spc="-55" dirty="0">
                <a:latin typeface="Calibri"/>
                <a:cs typeface="Calibri"/>
              </a:rPr>
              <a:t> </a:t>
            </a:r>
            <a:r>
              <a:rPr sz="1400" dirty="0">
                <a:latin typeface="Calibri"/>
                <a:cs typeface="Calibri"/>
              </a:rPr>
              <a:t>on</a:t>
            </a:r>
            <a:r>
              <a:rPr sz="1400" spc="-45" dirty="0">
                <a:latin typeface="Calibri"/>
                <a:cs typeface="Calibri"/>
              </a:rPr>
              <a:t> </a:t>
            </a:r>
            <a:r>
              <a:rPr sz="1400" spc="-10" dirty="0">
                <a:latin typeface="Calibri"/>
                <a:cs typeface="Calibri"/>
              </a:rPr>
              <a:t>total</a:t>
            </a:r>
            <a:r>
              <a:rPr sz="1400" spc="-60" dirty="0">
                <a:latin typeface="Calibri"/>
                <a:cs typeface="Calibri"/>
              </a:rPr>
              <a:t> </a:t>
            </a:r>
            <a:r>
              <a:rPr sz="1400" spc="-10" dirty="0">
                <a:latin typeface="Calibri"/>
                <a:cs typeface="Calibri"/>
              </a:rPr>
              <a:t>income, </a:t>
            </a:r>
            <a:r>
              <a:rPr sz="1400" dirty="0">
                <a:latin typeface="Calibri"/>
                <a:cs typeface="Calibri"/>
              </a:rPr>
              <a:t>surcharge</a:t>
            </a:r>
            <a:r>
              <a:rPr sz="1400" spc="254" dirty="0">
                <a:latin typeface="Calibri"/>
                <a:cs typeface="Calibri"/>
              </a:rPr>
              <a:t> </a:t>
            </a:r>
            <a:r>
              <a:rPr sz="1400" dirty="0">
                <a:latin typeface="Calibri"/>
                <a:cs typeface="Calibri"/>
              </a:rPr>
              <a:t>and</a:t>
            </a:r>
            <a:r>
              <a:rPr sz="1400" spc="-40" dirty="0">
                <a:latin typeface="Calibri"/>
                <a:cs typeface="Calibri"/>
              </a:rPr>
              <a:t> </a:t>
            </a:r>
            <a:r>
              <a:rPr sz="1400" spc="-20" dirty="0">
                <a:latin typeface="Calibri"/>
                <a:cs typeface="Calibri"/>
              </a:rPr>
              <a:t>education</a:t>
            </a:r>
            <a:r>
              <a:rPr sz="1400" spc="-85" dirty="0">
                <a:latin typeface="Calibri"/>
                <a:cs typeface="Calibri"/>
              </a:rPr>
              <a:t> </a:t>
            </a:r>
            <a:r>
              <a:rPr sz="1400" dirty="0">
                <a:latin typeface="Calibri"/>
                <a:cs typeface="Calibri"/>
              </a:rPr>
              <a:t>cess</a:t>
            </a:r>
            <a:r>
              <a:rPr sz="1400" spc="-60" dirty="0">
                <a:latin typeface="Calibri"/>
                <a:cs typeface="Calibri"/>
              </a:rPr>
              <a:t> </a:t>
            </a:r>
            <a:r>
              <a:rPr sz="1400" spc="-10" dirty="0">
                <a:latin typeface="Calibri"/>
                <a:cs typeface="Calibri"/>
              </a:rPr>
              <a:t>amount</a:t>
            </a:r>
            <a:endParaRPr sz="1400">
              <a:latin typeface="Calibri"/>
              <a:cs typeface="Calibri"/>
            </a:endParaRPr>
          </a:p>
        </p:txBody>
      </p:sp>
      <p:sp>
        <p:nvSpPr>
          <p:cNvPr id="10" name="object 10"/>
          <p:cNvSpPr txBox="1"/>
          <p:nvPr/>
        </p:nvSpPr>
        <p:spPr>
          <a:xfrm>
            <a:off x="268224" y="5839967"/>
            <a:ext cx="8534400" cy="433070"/>
          </a:xfrm>
          <a:prstGeom prst="rect">
            <a:avLst/>
          </a:prstGeom>
          <a:ln w="15240">
            <a:solidFill>
              <a:srgbClr val="A15D0D"/>
            </a:solidFill>
          </a:ln>
        </p:spPr>
        <p:txBody>
          <a:bodyPr vert="horz" wrap="square" lIns="0" tIns="0" rIns="0" bIns="0" rtlCol="0">
            <a:spAutoFit/>
          </a:bodyPr>
          <a:lstStyle/>
          <a:p>
            <a:pPr marL="88265">
              <a:lnSpc>
                <a:spcPts val="1605"/>
              </a:lnSpc>
            </a:pPr>
            <a:r>
              <a:rPr sz="1400" b="1" spc="-10" dirty="0">
                <a:solidFill>
                  <a:srgbClr val="A15D0D"/>
                </a:solidFill>
                <a:latin typeface="Calibri"/>
                <a:cs typeface="Calibri"/>
              </a:rPr>
              <a:t>Note:</a:t>
            </a:r>
            <a:endParaRPr sz="1400">
              <a:latin typeface="Calibri"/>
              <a:cs typeface="Calibri"/>
            </a:endParaRPr>
          </a:p>
          <a:p>
            <a:pPr marL="88265">
              <a:lnSpc>
                <a:spcPct val="100000"/>
              </a:lnSpc>
            </a:pPr>
            <a:r>
              <a:rPr sz="1400" dirty="0">
                <a:solidFill>
                  <a:srgbClr val="A15D0D"/>
                </a:solidFill>
                <a:latin typeface="Calibri"/>
                <a:cs typeface="Calibri"/>
              </a:rPr>
              <a:t>Amount</a:t>
            </a:r>
            <a:r>
              <a:rPr sz="1400" spc="-45" dirty="0">
                <a:solidFill>
                  <a:srgbClr val="A15D0D"/>
                </a:solidFill>
                <a:latin typeface="Calibri"/>
                <a:cs typeface="Calibri"/>
              </a:rPr>
              <a:t> </a:t>
            </a:r>
            <a:r>
              <a:rPr sz="1400" dirty="0">
                <a:solidFill>
                  <a:srgbClr val="A15D0D"/>
                </a:solidFill>
                <a:latin typeface="Calibri"/>
                <a:cs typeface="Calibri"/>
              </a:rPr>
              <a:t>field</a:t>
            </a:r>
            <a:r>
              <a:rPr sz="1400" spc="-40" dirty="0">
                <a:solidFill>
                  <a:srgbClr val="A15D0D"/>
                </a:solidFill>
                <a:latin typeface="Calibri"/>
                <a:cs typeface="Calibri"/>
              </a:rPr>
              <a:t> </a:t>
            </a:r>
            <a:r>
              <a:rPr sz="1400" spc="-10" dirty="0">
                <a:solidFill>
                  <a:srgbClr val="A15D0D"/>
                </a:solidFill>
                <a:latin typeface="Calibri"/>
                <a:cs typeface="Calibri"/>
              </a:rPr>
              <a:t>should</a:t>
            </a:r>
            <a:r>
              <a:rPr sz="1400" spc="-70" dirty="0">
                <a:solidFill>
                  <a:srgbClr val="A15D0D"/>
                </a:solidFill>
                <a:latin typeface="Calibri"/>
                <a:cs typeface="Calibri"/>
              </a:rPr>
              <a:t> </a:t>
            </a:r>
            <a:r>
              <a:rPr sz="1400" dirty="0">
                <a:solidFill>
                  <a:srgbClr val="A15D0D"/>
                </a:solidFill>
                <a:latin typeface="Calibri"/>
                <a:cs typeface="Calibri"/>
              </a:rPr>
              <a:t>not</a:t>
            </a:r>
            <a:r>
              <a:rPr sz="1400" spc="-50" dirty="0">
                <a:solidFill>
                  <a:srgbClr val="A15D0D"/>
                </a:solidFill>
                <a:latin typeface="Calibri"/>
                <a:cs typeface="Calibri"/>
              </a:rPr>
              <a:t> </a:t>
            </a:r>
            <a:r>
              <a:rPr sz="1400" dirty="0">
                <a:solidFill>
                  <a:srgbClr val="A15D0D"/>
                </a:solidFill>
                <a:latin typeface="Calibri"/>
                <a:cs typeface="Calibri"/>
              </a:rPr>
              <a:t>be</a:t>
            </a:r>
            <a:r>
              <a:rPr sz="1400" spc="-20" dirty="0">
                <a:solidFill>
                  <a:srgbClr val="A15D0D"/>
                </a:solidFill>
                <a:latin typeface="Calibri"/>
                <a:cs typeface="Calibri"/>
              </a:rPr>
              <a:t> </a:t>
            </a:r>
            <a:r>
              <a:rPr sz="1400" dirty="0">
                <a:solidFill>
                  <a:srgbClr val="A15D0D"/>
                </a:solidFill>
                <a:latin typeface="Calibri"/>
                <a:cs typeface="Calibri"/>
              </a:rPr>
              <a:t>left</a:t>
            </a:r>
            <a:r>
              <a:rPr sz="1400" spc="-40" dirty="0">
                <a:solidFill>
                  <a:srgbClr val="A15D0D"/>
                </a:solidFill>
                <a:latin typeface="Calibri"/>
                <a:cs typeface="Calibri"/>
              </a:rPr>
              <a:t> </a:t>
            </a:r>
            <a:r>
              <a:rPr sz="1400" dirty="0">
                <a:solidFill>
                  <a:srgbClr val="A15D0D"/>
                </a:solidFill>
                <a:latin typeface="Calibri"/>
                <a:cs typeface="Calibri"/>
              </a:rPr>
              <a:t>blank,</a:t>
            </a:r>
            <a:r>
              <a:rPr sz="1400" spc="-30" dirty="0">
                <a:solidFill>
                  <a:srgbClr val="A15D0D"/>
                </a:solidFill>
                <a:latin typeface="Calibri"/>
                <a:cs typeface="Calibri"/>
              </a:rPr>
              <a:t> </a:t>
            </a:r>
            <a:r>
              <a:rPr sz="1400" spc="-10" dirty="0">
                <a:solidFill>
                  <a:srgbClr val="A15D0D"/>
                </a:solidFill>
                <a:latin typeface="Calibri"/>
                <a:cs typeface="Calibri"/>
              </a:rPr>
              <a:t>instead</a:t>
            </a:r>
            <a:r>
              <a:rPr sz="1400" spc="-55" dirty="0">
                <a:solidFill>
                  <a:srgbClr val="A15D0D"/>
                </a:solidFill>
                <a:latin typeface="Calibri"/>
                <a:cs typeface="Calibri"/>
              </a:rPr>
              <a:t> </a:t>
            </a:r>
            <a:r>
              <a:rPr sz="1400" dirty="0">
                <a:solidFill>
                  <a:srgbClr val="A15D0D"/>
                </a:solidFill>
                <a:latin typeface="Calibri"/>
                <a:cs typeface="Calibri"/>
              </a:rPr>
              <a:t>quote</a:t>
            </a:r>
            <a:r>
              <a:rPr sz="1400" spc="-40" dirty="0">
                <a:solidFill>
                  <a:srgbClr val="A15D0D"/>
                </a:solidFill>
                <a:latin typeface="Calibri"/>
                <a:cs typeface="Calibri"/>
              </a:rPr>
              <a:t> </a:t>
            </a:r>
            <a:r>
              <a:rPr sz="1400" spc="-10" dirty="0">
                <a:solidFill>
                  <a:srgbClr val="A15D0D"/>
                </a:solidFill>
                <a:latin typeface="Calibri"/>
                <a:cs typeface="Calibri"/>
              </a:rPr>
              <a:t>amount</a:t>
            </a:r>
            <a:r>
              <a:rPr sz="1400" spc="-55" dirty="0">
                <a:solidFill>
                  <a:srgbClr val="A15D0D"/>
                </a:solidFill>
                <a:latin typeface="Calibri"/>
                <a:cs typeface="Calibri"/>
              </a:rPr>
              <a:t> </a:t>
            </a:r>
            <a:r>
              <a:rPr sz="1400" dirty="0">
                <a:solidFill>
                  <a:srgbClr val="A15D0D"/>
                </a:solidFill>
                <a:latin typeface="Calibri"/>
                <a:cs typeface="Calibri"/>
              </a:rPr>
              <a:t>as</a:t>
            </a:r>
            <a:r>
              <a:rPr sz="1400" spc="-20" dirty="0">
                <a:solidFill>
                  <a:srgbClr val="A15D0D"/>
                </a:solidFill>
                <a:latin typeface="Calibri"/>
                <a:cs typeface="Calibri"/>
              </a:rPr>
              <a:t> </a:t>
            </a:r>
            <a:r>
              <a:rPr sz="1400" dirty="0">
                <a:solidFill>
                  <a:srgbClr val="A15D0D"/>
                </a:solidFill>
                <a:latin typeface="Calibri"/>
                <a:cs typeface="Calibri"/>
              </a:rPr>
              <a:t>0.00</a:t>
            </a:r>
            <a:r>
              <a:rPr sz="1400" spc="-45" dirty="0">
                <a:solidFill>
                  <a:srgbClr val="A15D0D"/>
                </a:solidFill>
                <a:latin typeface="Calibri"/>
                <a:cs typeface="Calibri"/>
              </a:rPr>
              <a:t> </a:t>
            </a:r>
            <a:r>
              <a:rPr sz="1400" dirty="0">
                <a:solidFill>
                  <a:srgbClr val="A15D0D"/>
                </a:solidFill>
                <a:latin typeface="Calibri"/>
                <a:cs typeface="Calibri"/>
              </a:rPr>
              <a:t>if</a:t>
            </a:r>
            <a:r>
              <a:rPr sz="1400" spc="-45" dirty="0">
                <a:solidFill>
                  <a:srgbClr val="A15D0D"/>
                </a:solidFill>
                <a:latin typeface="Calibri"/>
                <a:cs typeface="Calibri"/>
              </a:rPr>
              <a:t> </a:t>
            </a:r>
            <a:r>
              <a:rPr sz="1400" dirty="0">
                <a:solidFill>
                  <a:srgbClr val="A15D0D"/>
                </a:solidFill>
                <a:latin typeface="Calibri"/>
                <a:cs typeface="Calibri"/>
              </a:rPr>
              <a:t>not</a:t>
            </a:r>
            <a:r>
              <a:rPr sz="1400" spc="-15" dirty="0">
                <a:solidFill>
                  <a:srgbClr val="A15D0D"/>
                </a:solidFill>
                <a:latin typeface="Calibri"/>
                <a:cs typeface="Calibri"/>
              </a:rPr>
              <a:t> </a:t>
            </a:r>
            <a:r>
              <a:rPr sz="1400" spc="-10" dirty="0">
                <a:solidFill>
                  <a:srgbClr val="A15D0D"/>
                </a:solidFill>
                <a:latin typeface="Calibri"/>
                <a:cs typeface="Calibri"/>
              </a:rPr>
              <a:t>applicable.</a:t>
            </a:r>
            <a:endParaRPr sz="1400">
              <a:latin typeface="Calibri"/>
              <a:cs typeface="Calibri"/>
            </a:endParaRPr>
          </a:p>
        </p:txBody>
      </p:sp>
      <p:grpSp>
        <p:nvGrpSpPr>
          <p:cNvPr id="11" name="object 11"/>
          <p:cNvGrpSpPr/>
          <p:nvPr/>
        </p:nvGrpSpPr>
        <p:grpSpPr>
          <a:xfrm>
            <a:off x="4454652" y="2865120"/>
            <a:ext cx="1914525" cy="1194435"/>
            <a:chOff x="4454652" y="2865120"/>
            <a:chExt cx="1914525" cy="1194435"/>
          </a:xfrm>
        </p:grpSpPr>
        <p:sp>
          <p:nvSpPr>
            <p:cNvPr id="12" name="object 12"/>
            <p:cNvSpPr/>
            <p:nvPr/>
          </p:nvSpPr>
          <p:spPr>
            <a:xfrm>
              <a:off x="4459224" y="2869692"/>
              <a:ext cx="1905000" cy="1185545"/>
            </a:xfrm>
            <a:custGeom>
              <a:avLst/>
              <a:gdLst/>
              <a:ahLst/>
              <a:cxnLst/>
              <a:rect l="l" t="t" r="r" b="b"/>
              <a:pathLst>
                <a:path w="1905000" h="1185545">
                  <a:moveTo>
                    <a:pt x="1243711" y="0"/>
                  </a:moveTo>
                  <a:lnTo>
                    <a:pt x="1111250" y="569722"/>
                  </a:lnTo>
                  <a:lnTo>
                    <a:pt x="79375" y="569722"/>
                  </a:lnTo>
                  <a:lnTo>
                    <a:pt x="48513" y="577850"/>
                  </a:lnTo>
                  <a:lnTo>
                    <a:pt x="23240" y="599821"/>
                  </a:lnTo>
                  <a:lnTo>
                    <a:pt x="6223" y="632460"/>
                  </a:lnTo>
                  <a:lnTo>
                    <a:pt x="0" y="672465"/>
                  </a:lnTo>
                  <a:lnTo>
                    <a:pt x="0" y="1082802"/>
                  </a:lnTo>
                  <a:lnTo>
                    <a:pt x="6223" y="1122553"/>
                  </a:lnTo>
                  <a:lnTo>
                    <a:pt x="23240" y="1155192"/>
                  </a:lnTo>
                  <a:lnTo>
                    <a:pt x="48513" y="1177290"/>
                  </a:lnTo>
                  <a:lnTo>
                    <a:pt x="79375" y="1185291"/>
                  </a:lnTo>
                  <a:lnTo>
                    <a:pt x="1825625" y="1185291"/>
                  </a:lnTo>
                  <a:lnTo>
                    <a:pt x="1856486" y="1177290"/>
                  </a:lnTo>
                  <a:lnTo>
                    <a:pt x="1881759" y="1155192"/>
                  </a:lnTo>
                  <a:lnTo>
                    <a:pt x="1898777" y="1122553"/>
                  </a:lnTo>
                  <a:lnTo>
                    <a:pt x="1905000" y="1082802"/>
                  </a:lnTo>
                  <a:lnTo>
                    <a:pt x="1905000" y="672465"/>
                  </a:lnTo>
                  <a:lnTo>
                    <a:pt x="1898777" y="632460"/>
                  </a:lnTo>
                  <a:lnTo>
                    <a:pt x="1881759" y="599821"/>
                  </a:lnTo>
                  <a:lnTo>
                    <a:pt x="1856486" y="577850"/>
                  </a:lnTo>
                  <a:lnTo>
                    <a:pt x="1825625" y="569722"/>
                  </a:lnTo>
                  <a:lnTo>
                    <a:pt x="1587500" y="569722"/>
                  </a:lnTo>
                  <a:lnTo>
                    <a:pt x="1243711" y="0"/>
                  </a:lnTo>
                  <a:close/>
                </a:path>
              </a:pathLst>
            </a:custGeom>
            <a:solidFill>
              <a:srgbClr val="F3B46C"/>
            </a:solidFill>
          </p:spPr>
          <p:txBody>
            <a:bodyPr wrap="square" lIns="0" tIns="0" rIns="0" bIns="0" rtlCol="0"/>
            <a:lstStyle/>
            <a:p>
              <a:endParaRPr/>
            </a:p>
          </p:txBody>
        </p:sp>
        <p:sp>
          <p:nvSpPr>
            <p:cNvPr id="13" name="object 13"/>
            <p:cNvSpPr/>
            <p:nvPr/>
          </p:nvSpPr>
          <p:spPr>
            <a:xfrm>
              <a:off x="4459224" y="2869692"/>
              <a:ext cx="1905000" cy="1185545"/>
            </a:xfrm>
            <a:custGeom>
              <a:avLst/>
              <a:gdLst/>
              <a:ahLst/>
              <a:cxnLst/>
              <a:rect l="l" t="t" r="r" b="b"/>
              <a:pathLst>
                <a:path w="1905000" h="1185545">
                  <a:moveTo>
                    <a:pt x="1905000" y="672465"/>
                  </a:moveTo>
                  <a:lnTo>
                    <a:pt x="1898777" y="632460"/>
                  </a:lnTo>
                  <a:lnTo>
                    <a:pt x="1881759" y="599821"/>
                  </a:lnTo>
                  <a:lnTo>
                    <a:pt x="1856486" y="577850"/>
                  </a:lnTo>
                  <a:lnTo>
                    <a:pt x="1825625" y="569722"/>
                  </a:lnTo>
                  <a:lnTo>
                    <a:pt x="1587500" y="569722"/>
                  </a:lnTo>
                  <a:lnTo>
                    <a:pt x="1243711" y="0"/>
                  </a:lnTo>
                  <a:lnTo>
                    <a:pt x="1111250" y="569722"/>
                  </a:lnTo>
                  <a:lnTo>
                    <a:pt x="79375" y="569722"/>
                  </a:lnTo>
                  <a:lnTo>
                    <a:pt x="48513" y="577850"/>
                  </a:lnTo>
                  <a:lnTo>
                    <a:pt x="23240" y="599821"/>
                  </a:lnTo>
                  <a:lnTo>
                    <a:pt x="6223" y="632460"/>
                  </a:lnTo>
                  <a:lnTo>
                    <a:pt x="0" y="672465"/>
                  </a:lnTo>
                  <a:lnTo>
                    <a:pt x="0" y="1082802"/>
                  </a:lnTo>
                  <a:lnTo>
                    <a:pt x="6223" y="1122553"/>
                  </a:lnTo>
                  <a:lnTo>
                    <a:pt x="23240" y="1155192"/>
                  </a:lnTo>
                  <a:lnTo>
                    <a:pt x="48513" y="1177290"/>
                  </a:lnTo>
                  <a:lnTo>
                    <a:pt x="79375" y="1185291"/>
                  </a:lnTo>
                  <a:lnTo>
                    <a:pt x="1825625" y="1185291"/>
                  </a:lnTo>
                  <a:lnTo>
                    <a:pt x="1856486" y="1177290"/>
                  </a:lnTo>
                  <a:lnTo>
                    <a:pt x="1881759" y="1155192"/>
                  </a:lnTo>
                  <a:lnTo>
                    <a:pt x="1898777" y="1122553"/>
                  </a:lnTo>
                  <a:lnTo>
                    <a:pt x="1905000" y="1082802"/>
                  </a:lnTo>
                  <a:lnTo>
                    <a:pt x="1905000" y="672465"/>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4458970" y="3517772"/>
            <a:ext cx="1843405"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40" dirty="0">
                <a:latin typeface="Calibri"/>
                <a:cs typeface="Calibri"/>
              </a:rPr>
              <a:t> </a:t>
            </a:r>
            <a:r>
              <a:rPr sz="1400" dirty="0">
                <a:latin typeface="Calibri"/>
                <a:cs typeface="Calibri"/>
              </a:rPr>
              <a:t>total</a:t>
            </a:r>
            <a:r>
              <a:rPr sz="1400" spc="-45" dirty="0">
                <a:latin typeface="Calibri"/>
                <a:cs typeface="Calibri"/>
              </a:rPr>
              <a:t> </a:t>
            </a:r>
            <a:r>
              <a:rPr sz="1400" dirty="0">
                <a:latin typeface="Calibri"/>
                <a:cs typeface="Calibri"/>
              </a:rPr>
              <a:t>amount</a:t>
            </a:r>
            <a:r>
              <a:rPr sz="1400" spc="-45" dirty="0">
                <a:latin typeface="Calibri"/>
                <a:cs typeface="Calibri"/>
              </a:rPr>
              <a:t> </a:t>
            </a:r>
            <a:r>
              <a:rPr sz="1400" dirty="0">
                <a:latin typeface="Calibri"/>
                <a:cs typeface="Calibri"/>
              </a:rPr>
              <a:t>of</a:t>
            </a:r>
            <a:r>
              <a:rPr sz="1400" spc="-50" dirty="0">
                <a:latin typeface="Calibri"/>
                <a:cs typeface="Calibri"/>
              </a:rPr>
              <a:t> </a:t>
            </a:r>
            <a:r>
              <a:rPr sz="1400" spc="-25" dirty="0">
                <a:latin typeface="Calibri"/>
                <a:cs typeface="Calibri"/>
              </a:rPr>
              <a:t>tax </a:t>
            </a:r>
            <a:r>
              <a:rPr sz="1400" spc="-10" dirty="0">
                <a:latin typeface="Calibri"/>
                <a:cs typeface="Calibri"/>
              </a:rPr>
              <a:t>deducted</a:t>
            </a:r>
            <a:r>
              <a:rPr sz="1400" spc="-5" dirty="0">
                <a:latin typeface="Calibri"/>
                <a:cs typeface="Calibri"/>
              </a:rPr>
              <a:t> </a:t>
            </a:r>
            <a:r>
              <a:rPr sz="1400" spc="-10" dirty="0">
                <a:latin typeface="Calibri"/>
                <a:cs typeface="Calibri"/>
              </a:rPr>
              <a:t>during</a:t>
            </a:r>
            <a:r>
              <a:rPr sz="1400" spc="-25" dirty="0">
                <a:latin typeface="Calibri"/>
                <a:cs typeface="Calibri"/>
              </a:rPr>
              <a:t> </a:t>
            </a:r>
            <a:r>
              <a:rPr sz="1400" spc="-20" dirty="0">
                <a:latin typeface="Calibri"/>
                <a:cs typeface="Calibri"/>
              </a:rPr>
              <a:t>the</a:t>
            </a:r>
            <a:r>
              <a:rPr sz="1400" spc="-110" dirty="0">
                <a:latin typeface="Calibri"/>
                <a:cs typeface="Calibri"/>
              </a:rPr>
              <a:t> </a:t>
            </a:r>
            <a:r>
              <a:rPr sz="1400" spc="-45" dirty="0">
                <a:latin typeface="Calibri"/>
                <a:cs typeface="Calibri"/>
              </a:rPr>
              <a:t>year.</a:t>
            </a:r>
            <a:endParaRPr sz="14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44</a:t>
            </a:fld>
            <a:endParaRPr spc="-25" dirty="0"/>
          </a:p>
        </p:txBody>
      </p:sp>
      <p:pic>
        <p:nvPicPr>
          <p:cNvPr id="16" name="Picture 15">
            <a:extLst>
              <a:ext uri="{FF2B5EF4-FFF2-40B4-BE49-F238E27FC236}">
                <a16:creationId xmlns:a16="http://schemas.microsoft.com/office/drawing/2014/main" id="{596DD168-B607-4287-BBF6-44E19A9A8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66623" rIns="0" bIns="0" rtlCol="0">
            <a:spAutoFit/>
          </a:bodyPr>
          <a:lstStyle/>
          <a:p>
            <a:pPr marL="107950" algn="ctr">
              <a:lnSpc>
                <a:spcPct val="100000"/>
              </a:lnSpc>
              <a:spcBef>
                <a:spcPts val="100"/>
              </a:spcBef>
            </a:pPr>
            <a:r>
              <a:rPr dirty="0"/>
              <a:t>Regular</a:t>
            </a:r>
            <a:r>
              <a:rPr spc="-55" dirty="0"/>
              <a:t> </a:t>
            </a:r>
            <a:r>
              <a:rPr dirty="0"/>
              <a:t>–</a:t>
            </a:r>
            <a:r>
              <a:rPr spc="-45" dirty="0"/>
              <a:t> </a:t>
            </a:r>
            <a:r>
              <a:rPr spc="-10" dirty="0"/>
              <a:t>Preparation</a:t>
            </a:r>
            <a:r>
              <a:rPr spc="-45" dirty="0"/>
              <a:t> </a:t>
            </a:r>
            <a:r>
              <a:rPr dirty="0"/>
              <a:t>of</a:t>
            </a:r>
            <a:r>
              <a:rPr spc="-60" dirty="0"/>
              <a:t> </a:t>
            </a:r>
            <a:r>
              <a:rPr dirty="0"/>
              <a:t>Salary</a:t>
            </a:r>
            <a:r>
              <a:rPr spc="-50" dirty="0"/>
              <a:t> </a:t>
            </a:r>
            <a:r>
              <a:rPr spc="-10" dirty="0"/>
              <a:t>Statement</a:t>
            </a:r>
          </a:p>
          <a:p>
            <a:pPr marL="99695"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239077" y="1133665"/>
            <a:ext cx="8691880" cy="4871085"/>
            <a:chOff x="239077" y="1133665"/>
            <a:chExt cx="8691880" cy="4871085"/>
          </a:xfrm>
        </p:grpSpPr>
        <p:pic>
          <p:nvPicPr>
            <p:cNvPr id="5" name="object 5"/>
            <p:cNvPicPr/>
            <p:nvPr/>
          </p:nvPicPr>
          <p:blipFill>
            <a:blip r:embed="rId2" cstate="print"/>
            <a:stretch>
              <a:fillRect/>
            </a:stretch>
          </p:blipFill>
          <p:spPr>
            <a:xfrm>
              <a:off x="248412" y="1142999"/>
              <a:ext cx="8673084" cy="4852416"/>
            </a:xfrm>
            <a:prstGeom prst="rect">
              <a:avLst/>
            </a:prstGeom>
          </p:spPr>
        </p:pic>
        <p:sp>
          <p:nvSpPr>
            <p:cNvPr id="6" name="object 6"/>
            <p:cNvSpPr/>
            <p:nvPr/>
          </p:nvSpPr>
          <p:spPr>
            <a:xfrm>
              <a:off x="243840" y="1138427"/>
              <a:ext cx="8682355" cy="4861560"/>
            </a:xfrm>
            <a:custGeom>
              <a:avLst/>
              <a:gdLst/>
              <a:ahLst/>
              <a:cxnLst/>
              <a:rect l="l" t="t" r="r" b="b"/>
              <a:pathLst>
                <a:path w="8682355" h="4861560">
                  <a:moveTo>
                    <a:pt x="0" y="4861560"/>
                  </a:moveTo>
                  <a:lnTo>
                    <a:pt x="8682228" y="4861560"/>
                  </a:lnTo>
                  <a:lnTo>
                    <a:pt x="8682228" y="0"/>
                  </a:lnTo>
                  <a:lnTo>
                    <a:pt x="0" y="0"/>
                  </a:lnTo>
                  <a:lnTo>
                    <a:pt x="0" y="4861560"/>
                  </a:lnTo>
                  <a:close/>
                </a:path>
              </a:pathLst>
            </a:custGeom>
            <a:ln w="9144">
              <a:solidFill>
                <a:srgbClr val="000000"/>
              </a:solidFill>
            </a:ln>
          </p:spPr>
          <p:txBody>
            <a:bodyPr wrap="square" lIns="0" tIns="0" rIns="0" bIns="0" rtlCol="0"/>
            <a:lstStyle/>
            <a:p>
              <a:endParaRPr/>
            </a:p>
          </p:txBody>
        </p:sp>
        <p:sp>
          <p:nvSpPr>
            <p:cNvPr id="7" name="object 7"/>
            <p:cNvSpPr/>
            <p:nvPr/>
          </p:nvSpPr>
          <p:spPr>
            <a:xfrm>
              <a:off x="399288" y="3262883"/>
              <a:ext cx="1795780" cy="885825"/>
            </a:xfrm>
            <a:custGeom>
              <a:avLst/>
              <a:gdLst/>
              <a:ahLst/>
              <a:cxnLst/>
              <a:rect l="l" t="t" r="r" b="b"/>
              <a:pathLst>
                <a:path w="1795780" h="885825">
                  <a:moveTo>
                    <a:pt x="1234186" y="0"/>
                  </a:moveTo>
                  <a:lnTo>
                    <a:pt x="1047242" y="282193"/>
                  </a:lnTo>
                  <a:lnTo>
                    <a:pt x="154597" y="282193"/>
                  </a:lnTo>
                  <a:lnTo>
                    <a:pt x="105727" y="287274"/>
                  </a:lnTo>
                  <a:lnTo>
                    <a:pt x="63296" y="301625"/>
                  </a:lnTo>
                  <a:lnTo>
                    <a:pt x="29832" y="323341"/>
                  </a:lnTo>
                  <a:lnTo>
                    <a:pt x="7874" y="350900"/>
                  </a:lnTo>
                  <a:lnTo>
                    <a:pt x="0" y="382650"/>
                  </a:lnTo>
                  <a:lnTo>
                    <a:pt x="0" y="784732"/>
                  </a:lnTo>
                  <a:lnTo>
                    <a:pt x="29832" y="844168"/>
                  </a:lnTo>
                  <a:lnTo>
                    <a:pt x="63296" y="865885"/>
                  </a:lnTo>
                  <a:lnTo>
                    <a:pt x="105727" y="880236"/>
                  </a:lnTo>
                  <a:lnTo>
                    <a:pt x="154597" y="885316"/>
                  </a:lnTo>
                  <a:lnTo>
                    <a:pt x="1640713" y="885316"/>
                  </a:lnTo>
                  <a:lnTo>
                    <a:pt x="1689608" y="880236"/>
                  </a:lnTo>
                  <a:lnTo>
                    <a:pt x="1731899" y="865885"/>
                  </a:lnTo>
                  <a:lnTo>
                    <a:pt x="1765427" y="844168"/>
                  </a:lnTo>
                  <a:lnTo>
                    <a:pt x="1795272" y="784732"/>
                  </a:lnTo>
                  <a:lnTo>
                    <a:pt x="1795272" y="382650"/>
                  </a:lnTo>
                  <a:lnTo>
                    <a:pt x="1765427" y="323341"/>
                  </a:lnTo>
                  <a:lnTo>
                    <a:pt x="1731899" y="301625"/>
                  </a:lnTo>
                  <a:lnTo>
                    <a:pt x="1689608" y="287274"/>
                  </a:lnTo>
                  <a:lnTo>
                    <a:pt x="1640713" y="282193"/>
                  </a:lnTo>
                  <a:lnTo>
                    <a:pt x="1496060" y="282193"/>
                  </a:lnTo>
                  <a:lnTo>
                    <a:pt x="1234186" y="0"/>
                  </a:lnTo>
                  <a:close/>
                </a:path>
              </a:pathLst>
            </a:custGeom>
            <a:solidFill>
              <a:srgbClr val="F3B46C"/>
            </a:solidFill>
          </p:spPr>
          <p:txBody>
            <a:bodyPr wrap="square" lIns="0" tIns="0" rIns="0" bIns="0" rtlCol="0"/>
            <a:lstStyle/>
            <a:p>
              <a:endParaRPr/>
            </a:p>
          </p:txBody>
        </p:sp>
        <p:sp>
          <p:nvSpPr>
            <p:cNvPr id="8" name="object 8"/>
            <p:cNvSpPr/>
            <p:nvPr/>
          </p:nvSpPr>
          <p:spPr>
            <a:xfrm>
              <a:off x="399288" y="3262883"/>
              <a:ext cx="1795780" cy="885825"/>
            </a:xfrm>
            <a:custGeom>
              <a:avLst/>
              <a:gdLst/>
              <a:ahLst/>
              <a:cxnLst/>
              <a:rect l="l" t="t" r="r" b="b"/>
              <a:pathLst>
                <a:path w="1795780" h="885825">
                  <a:moveTo>
                    <a:pt x="1795272" y="382650"/>
                  </a:moveTo>
                  <a:lnTo>
                    <a:pt x="1765427" y="323341"/>
                  </a:lnTo>
                  <a:lnTo>
                    <a:pt x="1731899" y="301625"/>
                  </a:lnTo>
                  <a:lnTo>
                    <a:pt x="1689608" y="287274"/>
                  </a:lnTo>
                  <a:lnTo>
                    <a:pt x="1640713" y="282193"/>
                  </a:lnTo>
                  <a:lnTo>
                    <a:pt x="1496060" y="282193"/>
                  </a:lnTo>
                  <a:lnTo>
                    <a:pt x="1234186" y="0"/>
                  </a:lnTo>
                  <a:lnTo>
                    <a:pt x="1047242" y="282193"/>
                  </a:lnTo>
                  <a:lnTo>
                    <a:pt x="154597" y="282193"/>
                  </a:lnTo>
                  <a:lnTo>
                    <a:pt x="105727" y="287274"/>
                  </a:lnTo>
                  <a:lnTo>
                    <a:pt x="63296" y="301625"/>
                  </a:lnTo>
                  <a:lnTo>
                    <a:pt x="29832" y="323341"/>
                  </a:lnTo>
                  <a:lnTo>
                    <a:pt x="7874" y="350900"/>
                  </a:lnTo>
                  <a:lnTo>
                    <a:pt x="0" y="382650"/>
                  </a:lnTo>
                  <a:lnTo>
                    <a:pt x="0" y="784732"/>
                  </a:lnTo>
                  <a:lnTo>
                    <a:pt x="29832" y="844168"/>
                  </a:lnTo>
                  <a:lnTo>
                    <a:pt x="63296" y="865885"/>
                  </a:lnTo>
                  <a:lnTo>
                    <a:pt x="105727" y="880236"/>
                  </a:lnTo>
                  <a:lnTo>
                    <a:pt x="154597" y="885316"/>
                  </a:lnTo>
                  <a:lnTo>
                    <a:pt x="1640713" y="885316"/>
                  </a:lnTo>
                  <a:lnTo>
                    <a:pt x="1689608" y="880236"/>
                  </a:lnTo>
                  <a:lnTo>
                    <a:pt x="1731899" y="865885"/>
                  </a:lnTo>
                  <a:lnTo>
                    <a:pt x="1765427" y="844168"/>
                  </a:lnTo>
                  <a:lnTo>
                    <a:pt x="1795272" y="784732"/>
                  </a:lnTo>
                  <a:lnTo>
                    <a:pt x="1795272" y="382650"/>
                  </a:lnTo>
                  <a:close/>
                </a:path>
              </a:pathLst>
            </a:custGeom>
            <a:ln w="9143">
              <a:solidFill>
                <a:srgbClr val="000000"/>
              </a:solidFill>
            </a:ln>
          </p:spPr>
          <p:txBody>
            <a:bodyPr wrap="square" lIns="0" tIns="0" rIns="0" bIns="0" rtlCol="0"/>
            <a:lstStyle/>
            <a:p>
              <a:endParaRPr/>
            </a:p>
          </p:txBody>
        </p:sp>
      </p:grpSp>
      <p:sp>
        <p:nvSpPr>
          <p:cNvPr id="9" name="object 9"/>
          <p:cNvSpPr txBox="1"/>
          <p:nvPr/>
        </p:nvSpPr>
        <p:spPr>
          <a:xfrm>
            <a:off x="517042" y="3586352"/>
            <a:ext cx="1436370" cy="45275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Select</a:t>
            </a:r>
            <a:r>
              <a:rPr sz="1400" spc="-45" dirty="0">
                <a:latin typeface="Calibri"/>
                <a:cs typeface="Calibri"/>
              </a:rPr>
              <a:t> </a:t>
            </a:r>
            <a:r>
              <a:rPr sz="1400" spc="-10" dirty="0">
                <a:latin typeface="Calibri"/>
                <a:cs typeface="Calibri"/>
              </a:rPr>
              <a:t>value</a:t>
            </a:r>
            <a:r>
              <a:rPr sz="1400" spc="-25" dirty="0">
                <a:latin typeface="Calibri"/>
                <a:cs typeface="Calibri"/>
              </a:rPr>
              <a:t> ‘Yes’</a:t>
            </a:r>
            <a:r>
              <a:rPr sz="1400" spc="-55" dirty="0">
                <a:latin typeface="Calibri"/>
                <a:cs typeface="Calibri"/>
              </a:rPr>
              <a:t> </a:t>
            </a:r>
            <a:r>
              <a:rPr sz="1400" spc="-25" dirty="0">
                <a:latin typeface="Calibri"/>
                <a:cs typeface="Calibri"/>
              </a:rPr>
              <a:t>or</a:t>
            </a:r>
            <a:endParaRPr sz="1400">
              <a:latin typeface="Calibri"/>
              <a:cs typeface="Calibri"/>
            </a:endParaRPr>
          </a:p>
          <a:p>
            <a:pPr marL="12700">
              <a:lnSpc>
                <a:spcPct val="100000"/>
              </a:lnSpc>
            </a:pPr>
            <a:r>
              <a:rPr sz="1400" dirty="0">
                <a:latin typeface="Calibri"/>
                <a:cs typeface="Calibri"/>
              </a:rPr>
              <a:t>‘No’</a:t>
            </a:r>
            <a:r>
              <a:rPr sz="1400" spc="-45" dirty="0">
                <a:latin typeface="Calibri"/>
                <a:cs typeface="Calibri"/>
              </a:rPr>
              <a:t> </a:t>
            </a:r>
            <a:r>
              <a:rPr sz="1400" dirty="0">
                <a:latin typeface="Calibri"/>
                <a:cs typeface="Calibri"/>
              </a:rPr>
              <a:t>in</a:t>
            </a:r>
            <a:r>
              <a:rPr sz="1400" spc="-50" dirty="0">
                <a:latin typeface="Calibri"/>
                <a:cs typeface="Calibri"/>
              </a:rPr>
              <a:t> </a:t>
            </a:r>
            <a:r>
              <a:rPr sz="1400" dirty="0">
                <a:latin typeface="Calibri"/>
                <a:cs typeface="Calibri"/>
              </a:rPr>
              <a:t>this</a:t>
            </a:r>
            <a:r>
              <a:rPr sz="1400" spc="-45" dirty="0">
                <a:latin typeface="Calibri"/>
                <a:cs typeface="Calibri"/>
              </a:rPr>
              <a:t> </a:t>
            </a:r>
            <a:r>
              <a:rPr sz="1400" spc="-10" dirty="0">
                <a:latin typeface="Calibri"/>
                <a:cs typeface="Calibri"/>
              </a:rPr>
              <a:t>field</a:t>
            </a:r>
            <a:endParaRPr sz="1400">
              <a:latin typeface="Calibri"/>
              <a:cs typeface="Calibri"/>
            </a:endParaRPr>
          </a:p>
        </p:txBody>
      </p:sp>
      <p:grpSp>
        <p:nvGrpSpPr>
          <p:cNvPr id="10" name="object 10"/>
          <p:cNvGrpSpPr/>
          <p:nvPr/>
        </p:nvGrpSpPr>
        <p:grpSpPr>
          <a:xfrm>
            <a:off x="2334577" y="3107245"/>
            <a:ext cx="1928495" cy="951230"/>
            <a:chOff x="2334577" y="3107245"/>
            <a:chExt cx="1928495" cy="951230"/>
          </a:xfrm>
        </p:grpSpPr>
        <p:sp>
          <p:nvSpPr>
            <p:cNvPr id="11" name="object 11"/>
            <p:cNvSpPr/>
            <p:nvPr/>
          </p:nvSpPr>
          <p:spPr>
            <a:xfrm>
              <a:off x="2339339" y="3112007"/>
              <a:ext cx="1918970" cy="941705"/>
            </a:xfrm>
            <a:custGeom>
              <a:avLst/>
              <a:gdLst/>
              <a:ahLst/>
              <a:cxnLst/>
              <a:rect l="l" t="t" r="r" b="b"/>
              <a:pathLst>
                <a:path w="1918970" h="941704">
                  <a:moveTo>
                    <a:pt x="786130" y="0"/>
                  </a:moveTo>
                  <a:lnTo>
                    <a:pt x="319786" y="322833"/>
                  </a:lnTo>
                  <a:lnTo>
                    <a:pt x="177419" y="322833"/>
                  </a:lnTo>
                  <a:lnTo>
                    <a:pt x="130302" y="326516"/>
                  </a:lnTo>
                  <a:lnTo>
                    <a:pt x="87884" y="336930"/>
                  </a:lnTo>
                  <a:lnTo>
                    <a:pt x="51943" y="353059"/>
                  </a:lnTo>
                  <a:lnTo>
                    <a:pt x="6350" y="398525"/>
                  </a:lnTo>
                  <a:lnTo>
                    <a:pt x="0" y="425957"/>
                  </a:lnTo>
                  <a:lnTo>
                    <a:pt x="0" y="838580"/>
                  </a:lnTo>
                  <a:lnTo>
                    <a:pt x="24257" y="890650"/>
                  </a:lnTo>
                  <a:lnTo>
                    <a:pt x="87884" y="927607"/>
                  </a:lnTo>
                  <a:lnTo>
                    <a:pt x="130302" y="938021"/>
                  </a:lnTo>
                  <a:lnTo>
                    <a:pt x="177419" y="941704"/>
                  </a:lnTo>
                  <a:lnTo>
                    <a:pt x="1741297" y="941704"/>
                  </a:lnTo>
                  <a:lnTo>
                    <a:pt x="1788414" y="938021"/>
                  </a:lnTo>
                  <a:lnTo>
                    <a:pt x="1830832" y="927607"/>
                  </a:lnTo>
                  <a:lnTo>
                    <a:pt x="1866773" y="911605"/>
                  </a:lnTo>
                  <a:lnTo>
                    <a:pt x="1912365" y="866012"/>
                  </a:lnTo>
                  <a:lnTo>
                    <a:pt x="1918715" y="838580"/>
                  </a:lnTo>
                  <a:lnTo>
                    <a:pt x="1918715" y="425957"/>
                  </a:lnTo>
                  <a:lnTo>
                    <a:pt x="1894459" y="373888"/>
                  </a:lnTo>
                  <a:lnTo>
                    <a:pt x="1830832" y="336930"/>
                  </a:lnTo>
                  <a:lnTo>
                    <a:pt x="1788414" y="326516"/>
                  </a:lnTo>
                  <a:lnTo>
                    <a:pt x="1741297" y="322833"/>
                  </a:lnTo>
                  <a:lnTo>
                    <a:pt x="799465" y="322833"/>
                  </a:lnTo>
                  <a:lnTo>
                    <a:pt x="786130" y="0"/>
                  </a:lnTo>
                  <a:close/>
                </a:path>
              </a:pathLst>
            </a:custGeom>
            <a:solidFill>
              <a:srgbClr val="F3B46C"/>
            </a:solidFill>
          </p:spPr>
          <p:txBody>
            <a:bodyPr wrap="square" lIns="0" tIns="0" rIns="0" bIns="0" rtlCol="0"/>
            <a:lstStyle/>
            <a:p>
              <a:endParaRPr/>
            </a:p>
          </p:txBody>
        </p:sp>
        <p:sp>
          <p:nvSpPr>
            <p:cNvPr id="12" name="object 12"/>
            <p:cNvSpPr/>
            <p:nvPr/>
          </p:nvSpPr>
          <p:spPr>
            <a:xfrm>
              <a:off x="2339339" y="3112007"/>
              <a:ext cx="1918970" cy="941705"/>
            </a:xfrm>
            <a:custGeom>
              <a:avLst/>
              <a:gdLst/>
              <a:ahLst/>
              <a:cxnLst/>
              <a:rect l="l" t="t" r="r" b="b"/>
              <a:pathLst>
                <a:path w="1918970" h="941704">
                  <a:moveTo>
                    <a:pt x="1918715" y="425957"/>
                  </a:moveTo>
                  <a:lnTo>
                    <a:pt x="1894459" y="373888"/>
                  </a:lnTo>
                  <a:lnTo>
                    <a:pt x="1830832" y="336930"/>
                  </a:lnTo>
                  <a:lnTo>
                    <a:pt x="1788414" y="326516"/>
                  </a:lnTo>
                  <a:lnTo>
                    <a:pt x="1741297" y="322833"/>
                  </a:lnTo>
                  <a:lnTo>
                    <a:pt x="799465" y="322833"/>
                  </a:lnTo>
                  <a:lnTo>
                    <a:pt x="786130" y="0"/>
                  </a:lnTo>
                  <a:lnTo>
                    <a:pt x="319786" y="322833"/>
                  </a:lnTo>
                  <a:lnTo>
                    <a:pt x="177419" y="322833"/>
                  </a:lnTo>
                  <a:lnTo>
                    <a:pt x="130302" y="326516"/>
                  </a:lnTo>
                  <a:lnTo>
                    <a:pt x="87884" y="336930"/>
                  </a:lnTo>
                  <a:lnTo>
                    <a:pt x="51943" y="353059"/>
                  </a:lnTo>
                  <a:lnTo>
                    <a:pt x="6350" y="398525"/>
                  </a:lnTo>
                  <a:lnTo>
                    <a:pt x="0" y="425957"/>
                  </a:lnTo>
                  <a:lnTo>
                    <a:pt x="0" y="838580"/>
                  </a:lnTo>
                  <a:lnTo>
                    <a:pt x="24257" y="890650"/>
                  </a:lnTo>
                  <a:lnTo>
                    <a:pt x="87884" y="927607"/>
                  </a:lnTo>
                  <a:lnTo>
                    <a:pt x="130302" y="938021"/>
                  </a:lnTo>
                  <a:lnTo>
                    <a:pt x="177419" y="941704"/>
                  </a:lnTo>
                  <a:lnTo>
                    <a:pt x="1741297" y="941704"/>
                  </a:lnTo>
                  <a:lnTo>
                    <a:pt x="1788414" y="938021"/>
                  </a:lnTo>
                  <a:lnTo>
                    <a:pt x="1830832" y="927607"/>
                  </a:lnTo>
                  <a:lnTo>
                    <a:pt x="1866773" y="911605"/>
                  </a:lnTo>
                  <a:lnTo>
                    <a:pt x="1912365" y="866012"/>
                  </a:lnTo>
                  <a:lnTo>
                    <a:pt x="1918715" y="838580"/>
                  </a:lnTo>
                  <a:lnTo>
                    <a:pt x="1918715" y="425957"/>
                  </a:lnTo>
                  <a:close/>
                </a:path>
              </a:pathLst>
            </a:custGeom>
            <a:ln w="9144">
              <a:solidFill>
                <a:srgbClr val="000000"/>
              </a:solidFill>
            </a:ln>
          </p:spPr>
          <p:txBody>
            <a:bodyPr wrap="square" lIns="0" tIns="0" rIns="0" bIns="0" rtlCol="0"/>
            <a:lstStyle/>
            <a:p>
              <a:endParaRPr/>
            </a:p>
          </p:txBody>
        </p:sp>
      </p:grpSp>
      <p:sp>
        <p:nvSpPr>
          <p:cNvPr id="13" name="object 13"/>
          <p:cNvSpPr txBox="1"/>
          <p:nvPr/>
        </p:nvSpPr>
        <p:spPr>
          <a:xfrm>
            <a:off x="2602483" y="3499230"/>
            <a:ext cx="1430655"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Select</a:t>
            </a:r>
            <a:r>
              <a:rPr sz="1400" spc="-45" dirty="0">
                <a:latin typeface="Calibri"/>
                <a:cs typeface="Calibri"/>
              </a:rPr>
              <a:t> </a:t>
            </a:r>
            <a:r>
              <a:rPr sz="1400" spc="-20" dirty="0">
                <a:latin typeface="Calibri"/>
                <a:cs typeface="Calibri"/>
              </a:rPr>
              <a:t>value</a:t>
            </a:r>
            <a:r>
              <a:rPr sz="1400" spc="-40" dirty="0">
                <a:latin typeface="Calibri"/>
                <a:cs typeface="Calibri"/>
              </a:rPr>
              <a:t> </a:t>
            </a:r>
            <a:r>
              <a:rPr sz="1400" spc="-20" dirty="0">
                <a:latin typeface="Calibri"/>
                <a:cs typeface="Calibri"/>
              </a:rPr>
              <a:t>‘Yes’</a:t>
            </a:r>
            <a:r>
              <a:rPr sz="1400" spc="-45" dirty="0">
                <a:latin typeface="Calibri"/>
                <a:cs typeface="Calibri"/>
              </a:rPr>
              <a:t> </a:t>
            </a:r>
            <a:r>
              <a:rPr sz="1400" spc="-25" dirty="0">
                <a:latin typeface="Calibri"/>
                <a:cs typeface="Calibri"/>
              </a:rPr>
              <a:t>or </a:t>
            </a:r>
            <a:r>
              <a:rPr sz="1400" dirty="0">
                <a:latin typeface="Calibri"/>
                <a:cs typeface="Calibri"/>
              </a:rPr>
              <a:t>‘No’</a:t>
            </a:r>
            <a:r>
              <a:rPr sz="1400" spc="-75" dirty="0">
                <a:latin typeface="Calibri"/>
                <a:cs typeface="Calibri"/>
              </a:rPr>
              <a:t> </a:t>
            </a:r>
            <a:r>
              <a:rPr sz="1400" dirty="0">
                <a:latin typeface="Calibri"/>
                <a:cs typeface="Calibri"/>
              </a:rPr>
              <a:t>in</a:t>
            </a:r>
            <a:r>
              <a:rPr sz="1400" spc="-50" dirty="0">
                <a:latin typeface="Calibri"/>
                <a:cs typeface="Calibri"/>
              </a:rPr>
              <a:t> </a:t>
            </a:r>
            <a:r>
              <a:rPr sz="1400" spc="-25" dirty="0">
                <a:latin typeface="Calibri"/>
                <a:cs typeface="Calibri"/>
              </a:rPr>
              <a:t>this</a:t>
            </a:r>
            <a:r>
              <a:rPr sz="1400" spc="-45" dirty="0">
                <a:latin typeface="Calibri"/>
                <a:cs typeface="Calibri"/>
              </a:rPr>
              <a:t> </a:t>
            </a:r>
            <a:r>
              <a:rPr sz="1400" spc="-10" dirty="0">
                <a:latin typeface="Calibri"/>
                <a:cs typeface="Calibri"/>
              </a:rPr>
              <a:t>field</a:t>
            </a:r>
            <a:endParaRPr sz="1400">
              <a:latin typeface="Calibri"/>
              <a:cs typeface="Calibri"/>
            </a:endParaRPr>
          </a:p>
        </p:txBody>
      </p:sp>
      <p:grpSp>
        <p:nvGrpSpPr>
          <p:cNvPr id="14" name="object 14"/>
          <p:cNvGrpSpPr/>
          <p:nvPr/>
        </p:nvGrpSpPr>
        <p:grpSpPr>
          <a:xfrm>
            <a:off x="4410455" y="3174492"/>
            <a:ext cx="2386330" cy="1252855"/>
            <a:chOff x="4410455" y="3174492"/>
            <a:chExt cx="2386330" cy="1252855"/>
          </a:xfrm>
        </p:grpSpPr>
        <p:sp>
          <p:nvSpPr>
            <p:cNvPr id="15" name="object 15"/>
            <p:cNvSpPr/>
            <p:nvPr/>
          </p:nvSpPr>
          <p:spPr>
            <a:xfrm>
              <a:off x="4415027" y="3179064"/>
              <a:ext cx="2377440" cy="1243965"/>
            </a:xfrm>
            <a:custGeom>
              <a:avLst/>
              <a:gdLst/>
              <a:ahLst/>
              <a:cxnLst/>
              <a:rect l="l" t="t" r="r" b="b"/>
              <a:pathLst>
                <a:path w="2377440" h="1243964">
                  <a:moveTo>
                    <a:pt x="0" y="0"/>
                  </a:moveTo>
                  <a:lnTo>
                    <a:pt x="851788" y="426212"/>
                  </a:lnTo>
                  <a:lnTo>
                    <a:pt x="690499" y="426212"/>
                  </a:lnTo>
                  <a:lnTo>
                    <a:pt x="645033" y="433197"/>
                  </a:lnTo>
                  <a:lnTo>
                    <a:pt x="605663" y="452628"/>
                  </a:lnTo>
                  <a:lnTo>
                    <a:pt x="574294" y="482092"/>
                  </a:lnTo>
                  <a:lnTo>
                    <a:pt x="553974" y="519430"/>
                  </a:lnTo>
                  <a:lnTo>
                    <a:pt x="546608" y="562483"/>
                  </a:lnTo>
                  <a:lnTo>
                    <a:pt x="546608" y="1107313"/>
                  </a:lnTo>
                  <a:lnTo>
                    <a:pt x="553974" y="1150239"/>
                  </a:lnTo>
                  <a:lnTo>
                    <a:pt x="574294" y="1187704"/>
                  </a:lnTo>
                  <a:lnTo>
                    <a:pt x="605663" y="1217168"/>
                  </a:lnTo>
                  <a:lnTo>
                    <a:pt x="645033" y="1236472"/>
                  </a:lnTo>
                  <a:lnTo>
                    <a:pt x="690499" y="1243457"/>
                  </a:lnTo>
                  <a:lnTo>
                    <a:pt x="2233295" y="1243457"/>
                  </a:lnTo>
                  <a:lnTo>
                    <a:pt x="2278761" y="1236472"/>
                  </a:lnTo>
                  <a:lnTo>
                    <a:pt x="2318257" y="1217168"/>
                  </a:lnTo>
                  <a:lnTo>
                    <a:pt x="2349373" y="1187704"/>
                  </a:lnTo>
                  <a:lnTo>
                    <a:pt x="2369820" y="1150239"/>
                  </a:lnTo>
                  <a:lnTo>
                    <a:pt x="2377186" y="1107313"/>
                  </a:lnTo>
                  <a:lnTo>
                    <a:pt x="2377186" y="562483"/>
                  </a:lnTo>
                  <a:lnTo>
                    <a:pt x="2369820" y="519430"/>
                  </a:lnTo>
                  <a:lnTo>
                    <a:pt x="2349373" y="482092"/>
                  </a:lnTo>
                  <a:lnTo>
                    <a:pt x="2318257" y="452628"/>
                  </a:lnTo>
                  <a:lnTo>
                    <a:pt x="2278761" y="433197"/>
                  </a:lnTo>
                  <a:lnTo>
                    <a:pt x="2233295" y="426212"/>
                  </a:lnTo>
                  <a:lnTo>
                    <a:pt x="1309370" y="426212"/>
                  </a:lnTo>
                  <a:lnTo>
                    <a:pt x="0" y="0"/>
                  </a:lnTo>
                  <a:close/>
                </a:path>
              </a:pathLst>
            </a:custGeom>
            <a:solidFill>
              <a:srgbClr val="F3B46C"/>
            </a:solidFill>
          </p:spPr>
          <p:txBody>
            <a:bodyPr wrap="square" lIns="0" tIns="0" rIns="0" bIns="0" rtlCol="0"/>
            <a:lstStyle/>
            <a:p>
              <a:endParaRPr/>
            </a:p>
          </p:txBody>
        </p:sp>
        <p:sp>
          <p:nvSpPr>
            <p:cNvPr id="16" name="object 16"/>
            <p:cNvSpPr/>
            <p:nvPr/>
          </p:nvSpPr>
          <p:spPr>
            <a:xfrm>
              <a:off x="4415027" y="3179064"/>
              <a:ext cx="2377440" cy="1243965"/>
            </a:xfrm>
            <a:custGeom>
              <a:avLst/>
              <a:gdLst/>
              <a:ahLst/>
              <a:cxnLst/>
              <a:rect l="l" t="t" r="r" b="b"/>
              <a:pathLst>
                <a:path w="2377440" h="1243964">
                  <a:moveTo>
                    <a:pt x="2377186" y="562483"/>
                  </a:moveTo>
                  <a:lnTo>
                    <a:pt x="2369820" y="519430"/>
                  </a:lnTo>
                  <a:lnTo>
                    <a:pt x="2349373" y="482092"/>
                  </a:lnTo>
                  <a:lnTo>
                    <a:pt x="2318257" y="452628"/>
                  </a:lnTo>
                  <a:lnTo>
                    <a:pt x="2278761" y="433197"/>
                  </a:lnTo>
                  <a:lnTo>
                    <a:pt x="2233295" y="426212"/>
                  </a:lnTo>
                  <a:lnTo>
                    <a:pt x="1309370" y="426212"/>
                  </a:lnTo>
                  <a:lnTo>
                    <a:pt x="0" y="0"/>
                  </a:lnTo>
                  <a:lnTo>
                    <a:pt x="851788" y="426212"/>
                  </a:lnTo>
                  <a:lnTo>
                    <a:pt x="690499" y="426212"/>
                  </a:lnTo>
                  <a:lnTo>
                    <a:pt x="645033" y="433197"/>
                  </a:lnTo>
                  <a:lnTo>
                    <a:pt x="605663" y="452628"/>
                  </a:lnTo>
                  <a:lnTo>
                    <a:pt x="574294" y="482092"/>
                  </a:lnTo>
                  <a:lnTo>
                    <a:pt x="553974" y="519430"/>
                  </a:lnTo>
                  <a:lnTo>
                    <a:pt x="546608" y="562483"/>
                  </a:lnTo>
                  <a:lnTo>
                    <a:pt x="546608" y="1107313"/>
                  </a:lnTo>
                  <a:lnTo>
                    <a:pt x="553974" y="1150239"/>
                  </a:lnTo>
                  <a:lnTo>
                    <a:pt x="574294" y="1187704"/>
                  </a:lnTo>
                  <a:lnTo>
                    <a:pt x="605663" y="1217168"/>
                  </a:lnTo>
                  <a:lnTo>
                    <a:pt x="645033" y="1236472"/>
                  </a:lnTo>
                  <a:lnTo>
                    <a:pt x="690499" y="1243457"/>
                  </a:lnTo>
                  <a:lnTo>
                    <a:pt x="2233295" y="1243457"/>
                  </a:lnTo>
                  <a:lnTo>
                    <a:pt x="2278761" y="1236472"/>
                  </a:lnTo>
                  <a:lnTo>
                    <a:pt x="2318257" y="1217168"/>
                  </a:lnTo>
                  <a:lnTo>
                    <a:pt x="2349373" y="1187704"/>
                  </a:lnTo>
                  <a:lnTo>
                    <a:pt x="2369820" y="1150239"/>
                  </a:lnTo>
                  <a:lnTo>
                    <a:pt x="2377186" y="1107313"/>
                  </a:lnTo>
                  <a:lnTo>
                    <a:pt x="2377186" y="562483"/>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5049392" y="3665346"/>
            <a:ext cx="1638935" cy="666115"/>
          </a:xfrm>
          <a:prstGeom prst="rect">
            <a:avLst/>
          </a:prstGeom>
        </p:spPr>
        <p:txBody>
          <a:bodyPr vert="horz" wrap="square" lIns="0" tIns="12700" rIns="0" bIns="0" rtlCol="0">
            <a:spAutoFit/>
          </a:bodyPr>
          <a:lstStyle/>
          <a:p>
            <a:pPr marL="12700" marR="5080" algn="just">
              <a:lnSpc>
                <a:spcPct val="100000"/>
              </a:lnSpc>
              <a:spcBef>
                <a:spcPts val="100"/>
              </a:spcBef>
            </a:pPr>
            <a:r>
              <a:rPr sz="1400" dirty="0">
                <a:latin typeface="Calibri"/>
                <a:cs typeface="Calibri"/>
              </a:rPr>
              <a:t>Enter</a:t>
            </a:r>
            <a:r>
              <a:rPr sz="1400" spc="-30" dirty="0">
                <a:latin typeface="Calibri"/>
                <a:cs typeface="Calibri"/>
              </a:rPr>
              <a:t> </a:t>
            </a:r>
            <a:r>
              <a:rPr sz="1400" spc="-10" dirty="0">
                <a:latin typeface="Calibri"/>
                <a:cs typeface="Calibri"/>
              </a:rPr>
              <a:t>value</a:t>
            </a:r>
            <a:r>
              <a:rPr sz="1400" spc="-55" dirty="0">
                <a:latin typeface="Calibri"/>
                <a:cs typeface="Calibri"/>
              </a:rPr>
              <a:t> </a:t>
            </a:r>
            <a:r>
              <a:rPr sz="1400" dirty="0">
                <a:latin typeface="Calibri"/>
                <a:cs typeface="Calibri"/>
              </a:rPr>
              <a:t>in</a:t>
            </a:r>
            <a:r>
              <a:rPr sz="1400" spc="-55" dirty="0">
                <a:latin typeface="Calibri"/>
                <a:cs typeface="Calibri"/>
              </a:rPr>
              <a:t> </a:t>
            </a:r>
            <a:r>
              <a:rPr sz="1400" spc="-10" dirty="0">
                <a:latin typeface="Calibri"/>
                <a:cs typeface="Calibri"/>
              </a:rPr>
              <a:t>landlord </a:t>
            </a:r>
            <a:r>
              <a:rPr sz="1400" dirty="0">
                <a:latin typeface="Calibri"/>
                <a:cs typeface="Calibri"/>
              </a:rPr>
              <a:t>field</a:t>
            </a:r>
            <a:r>
              <a:rPr sz="1400" spc="-45" dirty="0">
                <a:latin typeface="Calibri"/>
                <a:cs typeface="Calibri"/>
              </a:rPr>
              <a:t> </a:t>
            </a:r>
            <a:r>
              <a:rPr sz="1400" dirty="0">
                <a:latin typeface="Calibri"/>
                <a:cs typeface="Calibri"/>
              </a:rPr>
              <a:t>if</a:t>
            </a:r>
            <a:r>
              <a:rPr sz="1400" spc="-45" dirty="0">
                <a:latin typeface="Calibri"/>
                <a:cs typeface="Calibri"/>
              </a:rPr>
              <a:t> </a:t>
            </a:r>
            <a:r>
              <a:rPr sz="1400" spc="-20" dirty="0">
                <a:latin typeface="Calibri"/>
                <a:cs typeface="Calibri"/>
              </a:rPr>
              <a:t>‘yes’</a:t>
            </a:r>
            <a:r>
              <a:rPr sz="1400" spc="-60" dirty="0">
                <a:latin typeface="Calibri"/>
                <a:cs typeface="Calibri"/>
              </a:rPr>
              <a:t> </a:t>
            </a:r>
            <a:r>
              <a:rPr sz="1400" spc="-10" dirty="0">
                <a:latin typeface="Calibri"/>
                <a:cs typeface="Calibri"/>
              </a:rPr>
              <a:t>selected</a:t>
            </a:r>
            <a:r>
              <a:rPr sz="1400" spc="-45" dirty="0">
                <a:latin typeface="Calibri"/>
                <a:cs typeface="Calibri"/>
              </a:rPr>
              <a:t> </a:t>
            </a:r>
            <a:r>
              <a:rPr sz="1400" spc="-25" dirty="0">
                <a:latin typeface="Calibri"/>
                <a:cs typeface="Calibri"/>
              </a:rPr>
              <a:t>in </a:t>
            </a:r>
            <a:r>
              <a:rPr sz="1400" dirty="0">
                <a:latin typeface="Calibri"/>
                <a:cs typeface="Calibri"/>
              </a:rPr>
              <a:t>field</a:t>
            </a:r>
            <a:r>
              <a:rPr sz="1400" spc="-25" dirty="0">
                <a:latin typeface="Calibri"/>
                <a:cs typeface="Calibri"/>
              </a:rPr>
              <a:t> </a:t>
            </a:r>
            <a:r>
              <a:rPr sz="1400" spc="-10" dirty="0">
                <a:latin typeface="Calibri"/>
                <a:cs typeface="Calibri"/>
              </a:rPr>
              <a:t>no.</a:t>
            </a:r>
            <a:r>
              <a:rPr sz="1400" spc="-80" dirty="0">
                <a:latin typeface="Calibri"/>
                <a:cs typeface="Calibri"/>
              </a:rPr>
              <a:t> </a:t>
            </a:r>
            <a:r>
              <a:rPr sz="1400" spc="-25" dirty="0">
                <a:latin typeface="Calibri"/>
                <a:cs typeface="Calibri"/>
              </a:rPr>
              <a:t>33</a:t>
            </a:r>
            <a:endParaRPr sz="14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45</a:t>
            </a:fld>
            <a:endParaRPr spc="-25" dirty="0"/>
          </a:p>
        </p:txBody>
      </p:sp>
      <p:pic>
        <p:nvPicPr>
          <p:cNvPr id="19" name="Picture 18">
            <a:extLst>
              <a:ext uri="{FF2B5EF4-FFF2-40B4-BE49-F238E27FC236}">
                <a16:creationId xmlns:a16="http://schemas.microsoft.com/office/drawing/2014/main" id="{E8C3DC0B-5BF5-46A2-8E04-4BE8D7DC5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98933" rIns="0" bIns="0" rtlCol="0">
            <a:spAutoFit/>
          </a:bodyPr>
          <a:lstStyle/>
          <a:p>
            <a:pPr marL="80645" algn="ctr">
              <a:lnSpc>
                <a:spcPct val="100000"/>
              </a:lnSpc>
              <a:spcBef>
                <a:spcPts val="100"/>
              </a:spcBef>
            </a:pPr>
            <a:r>
              <a:rPr dirty="0"/>
              <a:t>Regular</a:t>
            </a:r>
            <a:r>
              <a:rPr spc="-70" dirty="0"/>
              <a:t> </a:t>
            </a:r>
            <a:r>
              <a:rPr dirty="0"/>
              <a:t>–</a:t>
            </a:r>
            <a:r>
              <a:rPr spc="-45" dirty="0"/>
              <a:t> </a:t>
            </a:r>
            <a:r>
              <a:rPr spc="-10" dirty="0"/>
              <a:t>Preparation</a:t>
            </a:r>
            <a:r>
              <a:rPr spc="-50" dirty="0"/>
              <a:t> </a:t>
            </a:r>
            <a:r>
              <a:rPr dirty="0"/>
              <a:t>of</a:t>
            </a:r>
            <a:r>
              <a:rPr spc="-70" dirty="0"/>
              <a:t> </a:t>
            </a:r>
            <a:r>
              <a:rPr dirty="0"/>
              <a:t>Salary</a:t>
            </a:r>
            <a:r>
              <a:rPr spc="-60" dirty="0"/>
              <a:t> </a:t>
            </a:r>
            <a:r>
              <a:rPr spc="-10" dirty="0"/>
              <a:t>Statement</a:t>
            </a:r>
          </a:p>
          <a:p>
            <a:pPr marL="79375"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304609" y="1057465"/>
            <a:ext cx="8626475" cy="3720465"/>
            <a:chOff x="304609" y="1057465"/>
            <a:chExt cx="8626475" cy="3720465"/>
          </a:xfrm>
        </p:grpSpPr>
        <p:pic>
          <p:nvPicPr>
            <p:cNvPr id="5" name="object 5"/>
            <p:cNvPicPr/>
            <p:nvPr/>
          </p:nvPicPr>
          <p:blipFill>
            <a:blip r:embed="rId2" cstate="print"/>
            <a:stretch>
              <a:fillRect/>
            </a:stretch>
          </p:blipFill>
          <p:spPr>
            <a:xfrm>
              <a:off x="313944" y="1066799"/>
              <a:ext cx="8607552" cy="3701796"/>
            </a:xfrm>
            <a:prstGeom prst="rect">
              <a:avLst/>
            </a:prstGeom>
          </p:spPr>
        </p:pic>
        <p:sp>
          <p:nvSpPr>
            <p:cNvPr id="6" name="object 6"/>
            <p:cNvSpPr/>
            <p:nvPr/>
          </p:nvSpPr>
          <p:spPr>
            <a:xfrm>
              <a:off x="309372" y="1062227"/>
              <a:ext cx="8616950" cy="3710940"/>
            </a:xfrm>
            <a:custGeom>
              <a:avLst/>
              <a:gdLst/>
              <a:ahLst/>
              <a:cxnLst/>
              <a:rect l="l" t="t" r="r" b="b"/>
              <a:pathLst>
                <a:path w="8616950" h="3710940">
                  <a:moveTo>
                    <a:pt x="0" y="3710940"/>
                  </a:moveTo>
                  <a:lnTo>
                    <a:pt x="8616696" y="3710940"/>
                  </a:lnTo>
                  <a:lnTo>
                    <a:pt x="8616696" y="0"/>
                  </a:lnTo>
                  <a:lnTo>
                    <a:pt x="0" y="0"/>
                  </a:lnTo>
                  <a:lnTo>
                    <a:pt x="0" y="3710940"/>
                  </a:lnTo>
                  <a:close/>
                </a:path>
              </a:pathLst>
            </a:custGeom>
            <a:ln w="9144">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54380" y="2601455"/>
              <a:ext cx="2376678" cy="1037094"/>
            </a:xfrm>
            <a:prstGeom prst="rect">
              <a:avLst/>
            </a:prstGeom>
          </p:spPr>
        </p:pic>
      </p:grpSp>
      <p:sp>
        <p:nvSpPr>
          <p:cNvPr id="8" name="object 8"/>
          <p:cNvSpPr txBox="1"/>
          <p:nvPr/>
        </p:nvSpPr>
        <p:spPr>
          <a:xfrm>
            <a:off x="1001369" y="3026410"/>
            <a:ext cx="1767839" cy="45275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Select</a:t>
            </a:r>
            <a:r>
              <a:rPr sz="1400" spc="-45" dirty="0">
                <a:latin typeface="Calibri"/>
                <a:cs typeface="Calibri"/>
              </a:rPr>
              <a:t> </a:t>
            </a:r>
            <a:r>
              <a:rPr sz="1400" spc="-20" dirty="0">
                <a:latin typeface="Calibri"/>
                <a:cs typeface="Calibri"/>
              </a:rPr>
              <a:t>value</a:t>
            </a:r>
            <a:r>
              <a:rPr sz="1400" spc="-40" dirty="0">
                <a:latin typeface="Calibri"/>
                <a:cs typeface="Calibri"/>
              </a:rPr>
              <a:t> </a:t>
            </a:r>
            <a:r>
              <a:rPr sz="1400" spc="-20" dirty="0">
                <a:latin typeface="Calibri"/>
                <a:cs typeface="Calibri"/>
              </a:rPr>
              <a:t>‘Yes’</a:t>
            </a:r>
            <a:r>
              <a:rPr sz="1400" spc="-40" dirty="0">
                <a:latin typeface="Calibri"/>
                <a:cs typeface="Calibri"/>
              </a:rPr>
              <a:t> </a:t>
            </a:r>
            <a:r>
              <a:rPr sz="1400" dirty="0">
                <a:latin typeface="Calibri"/>
                <a:cs typeface="Calibri"/>
              </a:rPr>
              <a:t>or</a:t>
            </a:r>
            <a:r>
              <a:rPr sz="1400" spc="-35" dirty="0">
                <a:latin typeface="Calibri"/>
                <a:cs typeface="Calibri"/>
              </a:rPr>
              <a:t> </a:t>
            </a:r>
            <a:r>
              <a:rPr sz="1400" b="1" spc="-20" dirty="0">
                <a:latin typeface="Calibri"/>
                <a:cs typeface="Calibri"/>
              </a:rPr>
              <a:t>‘</a:t>
            </a:r>
            <a:r>
              <a:rPr sz="1400" spc="-20" dirty="0">
                <a:latin typeface="Calibri"/>
                <a:cs typeface="Calibri"/>
              </a:rPr>
              <a:t>No’</a:t>
            </a:r>
            <a:endParaRPr sz="1400">
              <a:latin typeface="Calibri"/>
              <a:cs typeface="Calibri"/>
            </a:endParaRPr>
          </a:p>
          <a:p>
            <a:pPr marL="12700">
              <a:lnSpc>
                <a:spcPct val="100000"/>
              </a:lnSpc>
            </a:pPr>
            <a:r>
              <a:rPr sz="1400" dirty="0">
                <a:latin typeface="Calibri"/>
                <a:cs typeface="Calibri"/>
              </a:rPr>
              <a:t>in</a:t>
            </a:r>
            <a:r>
              <a:rPr sz="1400" spc="-50" dirty="0">
                <a:latin typeface="Calibri"/>
                <a:cs typeface="Calibri"/>
              </a:rPr>
              <a:t> </a:t>
            </a:r>
            <a:r>
              <a:rPr sz="1400" dirty="0">
                <a:latin typeface="Calibri"/>
                <a:cs typeface="Calibri"/>
              </a:rPr>
              <a:t>this</a:t>
            </a:r>
            <a:r>
              <a:rPr sz="1400" spc="-30" dirty="0">
                <a:latin typeface="Calibri"/>
                <a:cs typeface="Calibri"/>
              </a:rPr>
              <a:t> </a:t>
            </a:r>
            <a:r>
              <a:rPr sz="1400" spc="-10" dirty="0">
                <a:latin typeface="Calibri"/>
                <a:cs typeface="Calibri"/>
              </a:rPr>
              <a:t>field</a:t>
            </a:r>
            <a:endParaRPr sz="1400">
              <a:latin typeface="Calibri"/>
              <a:cs typeface="Calibri"/>
            </a:endParaRPr>
          </a:p>
        </p:txBody>
      </p:sp>
      <p:grpSp>
        <p:nvGrpSpPr>
          <p:cNvPr id="9" name="object 9"/>
          <p:cNvGrpSpPr/>
          <p:nvPr/>
        </p:nvGrpSpPr>
        <p:grpSpPr>
          <a:xfrm>
            <a:off x="3243072" y="2590800"/>
            <a:ext cx="2385060" cy="1321435"/>
            <a:chOff x="3243072" y="2590800"/>
            <a:chExt cx="2385060" cy="1321435"/>
          </a:xfrm>
        </p:grpSpPr>
        <p:sp>
          <p:nvSpPr>
            <p:cNvPr id="10" name="object 10"/>
            <p:cNvSpPr/>
            <p:nvPr/>
          </p:nvSpPr>
          <p:spPr>
            <a:xfrm>
              <a:off x="3247644" y="2595372"/>
              <a:ext cx="2374265" cy="1310640"/>
            </a:xfrm>
            <a:custGeom>
              <a:avLst/>
              <a:gdLst/>
              <a:ahLst/>
              <a:cxnLst/>
              <a:rect l="l" t="t" r="r" b="b"/>
              <a:pathLst>
                <a:path w="2374265" h="1310639">
                  <a:moveTo>
                    <a:pt x="0" y="0"/>
                  </a:moveTo>
                  <a:lnTo>
                    <a:pt x="850645" y="449199"/>
                  </a:lnTo>
                  <a:lnTo>
                    <a:pt x="689356" y="449199"/>
                  </a:lnTo>
                  <a:lnTo>
                    <a:pt x="644017" y="456564"/>
                  </a:lnTo>
                  <a:lnTo>
                    <a:pt x="604646" y="476885"/>
                  </a:lnTo>
                  <a:lnTo>
                    <a:pt x="573532" y="508000"/>
                  </a:lnTo>
                  <a:lnTo>
                    <a:pt x="553211" y="547369"/>
                  </a:lnTo>
                  <a:lnTo>
                    <a:pt x="545845" y="592708"/>
                  </a:lnTo>
                  <a:lnTo>
                    <a:pt x="545845" y="1166748"/>
                  </a:lnTo>
                  <a:lnTo>
                    <a:pt x="553211" y="1212088"/>
                  </a:lnTo>
                  <a:lnTo>
                    <a:pt x="573532" y="1251458"/>
                  </a:lnTo>
                  <a:lnTo>
                    <a:pt x="604646" y="1282572"/>
                  </a:lnTo>
                  <a:lnTo>
                    <a:pt x="644017" y="1302892"/>
                  </a:lnTo>
                  <a:lnTo>
                    <a:pt x="689356" y="1310258"/>
                  </a:lnTo>
                  <a:lnTo>
                    <a:pt x="2230373" y="1310258"/>
                  </a:lnTo>
                  <a:lnTo>
                    <a:pt x="2275713" y="1302892"/>
                  </a:lnTo>
                  <a:lnTo>
                    <a:pt x="2315083" y="1282572"/>
                  </a:lnTo>
                  <a:lnTo>
                    <a:pt x="2346197" y="1251458"/>
                  </a:lnTo>
                  <a:lnTo>
                    <a:pt x="2366518" y="1212088"/>
                  </a:lnTo>
                  <a:lnTo>
                    <a:pt x="2373884" y="1166748"/>
                  </a:lnTo>
                  <a:lnTo>
                    <a:pt x="2373884" y="592708"/>
                  </a:lnTo>
                  <a:lnTo>
                    <a:pt x="2366518" y="547369"/>
                  </a:lnTo>
                  <a:lnTo>
                    <a:pt x="2346197" y="508000"/>
                  </a:lnTo>
                  <a:lnTo>
                    <a:pt x="2315083" y="476885"/>
                  </a:lnTo>
                  <a:lnTo>
                    <a:pt x="2275713" y="456564"/>
                  </a:lnTo>
                  <a:lnTo>
                    <a:pt x="2230373" y="449199"/>
                  </a:lnTo>
                  <a:lnTo>
                    <a:pt x="1307592" y="449199"/>
                  </a:lnTo>
                  <a:lnTo>
                    <a:pt x="0" y="0"/>
                  </a:lnTo>
                  <a:close/>
                </a:path>
              </a:pathLst>
            </a:custGeom>
            <a:solidFill>
              <a:srgbClr val="F3B46C"/>
            </a:solidFill>
          </p:spPr>
          <p:txBody>
            <a:bodyPr wrap="square" lIns="0" tIns="0" rIns="0" bIns="0" rtlCol="0"/>
            <a:lstStyle/>
            <a:p>
              <a:endParaRPr/>
            </a:p>
          </p:txBody>
        </p:sp>
        <p:sp>
          <p:nvSpPr>
            <p:cNvPr id="11" name="object 11"/>
            <p:cNvSpPr/>
            <p:nvPr/>
          </p:nvSpPr>
          <p:spPr>
            <a:xfrm>
              <a:off x="3247644" y="2595372"/>
              <a:ext cx="2374265" cy="1310640"/>
            </a:xfrm>
            <a:custGeom>
              <a:avLst/>
              <a:gdLst/>
              <a:ahLst/>
              <a:cxnLst/>
              <a:rect l="l" t="t" r="r" b="b"/>
              <a:pathLst>
                <a:path w="2374265" h="1310639">
                  <a:moveTo>
                    <a:pt x="2373884" y="592708"/>
                  </a:moveTo>
                  <a:lnTo>
                    <a:pt x="2366518" y="547369"/>
                  </a:lnTo>
                  <a:lnTo>
                    <a:pt x="2346197" y="508000"/>
                  </a:lnTo>
                  <a:lnTo>
                    <a:pt x="2315083" y="476885"/>
                  </a:lnTo>
                  <a:lnTo>
                    <a:pt x="2275713" y="456564"/>
                  </a:lnTo>
                  <a:lnTo>
                    <a:pt x="2230373" y="449199"/>
                  </a:lnTo>
                  <a:lnTo>
                    <a:pt x="1307592" y="449199"/>
                  </a:lnTo>
                  <a:lnTo>
                    <a:pt x="0" y="0"/>
                  </a:lnTo>
                  <a:lnTo>
                    <a:pt x="850645" y="449199"/>
                  </a:lnTo>
                  <a:lnTo>
                    <a:pt x="689356" y="449199"/>
                  </a:lnTo>
                  <a:lnTo>
                    <a:pt x="644017" y="456564"/>
                  </a:lnTo>
                  <a:lnTo>
                    <a:pt x="604646" y="476885"/>
                  </a:lnTo>
                  <a:lnTo>
                    <a:pt x="573532" y="508000"/>
                  </a:lnTo>
                  <a:lnTo>
                    <a:pt x="553211" y="547369"/>
                  </a:lnTo>
                  <a:lnTo>
                    <a:pt x="545845" y="592708"/>
                  </a:lnTo>
                  <a:lnTo>
                    <a:pt x="545845" y="1166748"/>
                  </a:lnTo>
                  <a:lnTo>
                    <a:pt x="553211" y="1212088"/>
                  </a:lnTo>
                  <a:lnTo>
                    <a:pt x="573532" y="1251458"/>
                  </a:lnTo>
                  <a:lnTo>
                    <a:pt x="604646" y="1282572"/>
                  </a:lnTo>
                  <a:lnTo>
                    <a:pt x="644017" y="1302892"/>
                  </a:lnTo>
                  <a:lnTo>
                    <a:pt x="689356" y="1310258"/>
                  </a:lnTo>
                  <a:lnTo>
                    <a:pt x="2230373" y="1310258"/>
                  </a:lnTo>
                  <a:lnTo>
                    <a:pt x="2275713" y="1302892"/>
                  </a:lnTo>
                  <a:lnTo>
                    <a:pt x="2315083" y="1282572"/>
                  </a:lnTo>
                  <a:lnTo>
                    <a:pt x="2346197" y="1251458"/>
                  </a:lnTo>
                  <a:lnTo>
                    <a:pt x="2366518" y="1212088"/>
                  </a:lnTo>
                  <a:lnTo>
                    <a:pt x="2373884" y="1166748"/>
                  </a:lnTo>
                  <a:lnTo>
                    <a:pt x="2373884" y="592708"/>
                  </a:lnTo>
                  <a:close/>
                </a:path>
              </a:pathLst>
            </a:custGeom>
            <a:ln w="9144">
              <a:solidFill>
                <a:srgbClr val="000000"/>
              </a:solidFill>
            </a:ln>
          </p:spPr>
          <p:txBody>
            <a:bodyPr wrap="square" lIns="0" tIns="0" rIns="0" bIns="0" rtlCol="0"/>
            <a:lstStyle/>
            <a:p>
              <a:endParaRPr/>
            </a:p>
          </p:txBody>
        </p:sp>
        <p:sp>
          <p:nvSpPr>
            <p:cNvPr id="12" name="object 12"/>
            <p:cNvSpPr/>
            <p:nvPr/>
          </p:nvSpPr>
          <p:spPr>
            <a:xfrm>
              <a:off x="3247644" y="2596895"/>
              <a:ext cx="2375535" cy="1310640"/>
            </a:xfrm>
            <a:custGeom>
              <a:avLst/>
              <a:gdLst/>
              <a:ahLst/>
              <a:cxnLst/>
              <a:rect l="l" t="t" r="r" b="b"/>
              <a:pathLst>
                <a:path w="2375535" h="1310639">
                  <a:moveTo>
                    <a:pt x="0" y="0"/>
                  </a:moveTo>
                  <a:lnTo>
                    <a:pt x="851154" y="449199"/>
                  </a:lnTo>
                  <a:lnTo>
                    <a:pt x="689736" y="449199"/>
                  </a:lnTo>
                  <a:lnTo>
                    <a:pt x="644397" y="456564"/>
                  </a:lnTo>
                  <a:lnTo>
                    <a:pt x="605028" y="476884"/>
                  </a:lnTo>
                  <a:lnTo>
                    <a:pt x="573913" y="508000"/>
                  </a:lnTo>
                  <a:lnTo>
                    <a:pt x="553593" y="547369"/>
                  </a:lnTo>
                  <a:lnTo>
                    <a:pt x="546227" y="592708"/>
                  </a:lnTo>
                  <a:lnTo>
                    <a:pt x="546227" y="1166748"/>
                  </a:lnTo>
                  <a:lnTo>
                    <a:pt x="553593" y="1212087"/>
                  </a:lnTo>
                  <a:lnTo>
                    <a:pt x="573913" y="1251458"/>
                  </a:lnTo>
                  <a:lnTo>
                    <a:pt x="605028" y="1282572"/>
                  </a:lnTo>
                  <a:lnTo>
                    <a:pt x="644397" y="1302892"/>
                  </a:lnTo>
                  <a:lnTo>
                    <a:pt x="689736" y="1310258"/>
                  </a:lnTo>
                  <a:lnTo>
                    <a:pt x="2231897" y="1310258"/>
                  </a:lnTo>
                  <a:lnTo>
                    <a:pt x="2277236" y="1302892"/>
                  </a:lnTo>
                  <a:lnTo>
                    <a:pt x="2316607" y="1282572"/>
                  </a:lnTo>
                  <a:lnTo>
                    <a:pt x="2347722" y="1251458"/>
                  </a:lnTo>
                  <a:lnTo>
                    <a:pt x="2368042" y="1212087"/>
                  </a:lnTo>
                  <a:lnTo>
                    <a:pt x="2375408" y="1166748"/>
                  </a:lnTo>
                  <a:lnTo>
                    <a:pt x="2375408" y="592708"/>
                  </a:lnTo>
                  <a:lnTo>
                    <a:pt x="2368042" y="547369"/>
                  </a:lnTo>
                  <a:lnTo>
                    <a:pt x="2347722" y="508000"/>
                  </a:lnTo>
                  <a:lnTo>
                    <a:pt x="2316607" y="476884"/>
                  </a:lnTo>
                  <a:lnTo>
                    <a:pt x="2277236" y="456564"/>
                  </a:lnTo>
                  <a:lnTo>
                    <a:pt x="2231897" y="449199"/>
                  </a:lnTo>
                  <a:lnTo>
                    <a:pt x="1308354" y="449199"/>
                  </a:lnTo>
                  <a:lnTo>
                    <a:pt x="0" y="0"/>
                  </a:lnTo>
                  <a:close/>
                </a:path>
              </a:pathLst>
            </a:custGeom>
            <a:solidFill>
              <a:srgbClr val="F3B46C"/>
            </a:solidFill>
          </p:spPr>
          <p:txBody>
            <a:bodyPr wrap="square" lIns="0" tIns="0" rIns="0" bIns="0" rtlCol="0"/>
            <a:lstStyle/>
            <a:p>
              <a:endParaRPr/>
            </a:p>
          </p:txBody>
        </p:sp>
        <p:sp>
          <p:nvSpPr>
            <p:cNvPr id="13" name="object 13"/>
            <p:cNvSpPr/>
            <p:nvPr/>
          </p:nvSpPr>
          <p:spPr>
            <a:xfrm>
              <a:off x="3247644" y="2596895"/>
              <a:ext cx="2375535" cy="1310640"/>
            </a:xfrm>
            <a:custGeom>
              <a:avLst/>
              <a:gdLst/>
              <a:ahLst/>
              <a:cxnLst/>
              <a:rect l="l" t="t" r="r" b="b"/>
              <a:pathLst>
                <a:path w="2375535" h="1310639">
                  <a:moveTo>
                    <a:pt x="546227" y="592708"/>
                  </a:moveTo>
                  <a:lnTo>
                    <a:pt x="553593" y="547369"/>
                  </a:lnTo>
                  <a:lnTo>
                    <a:pt x="573913" y="508000"/>
                  </a:lnTo>
                  <a:lnTo>
                    <a:pt x="605028" y="476884"/>
                  </a:lnTo>
                  <a:lnTo>
                    <a:pt x="644397" y="456564"/>
                  </a:lnTo>
                  <a:lnTo>
                    <a:pt x="689736" y="449199"/>
                  </a:lnTo>
                  <a:lnTo>
                    <a:pt x="851154" y="449199"/>
                  </a:lnTo>
                  <a:lnTo>
                    <a:pt x="0" y="0"/>
                  </a:lnTo>
                  <a:lnTo>
                    <a:pt x="1308354" y="449199"/>
                  </a:lnTo>
                  <a:lnTo>
                    <a:pt x="2231897" y="449199"/>
                  </a:lnTo>
                  <a:lnTo>
                    <a:pt x="2277236" y="456564"/>
                  </a:lnTo>
                  <a:lnTo>
                    <a:pt x="2316607" y="476884"/>
                  </a:lnTo>
                  <a:lnTo>
                    <a:pt x="2347722" y="508000"/>
                  </a:lnTo>
                  <a:lnTo>
                    <a:pt x="2368042" y="547369"/>
                  </a:lnTo>
                  <a:lnTo>
                    <a:pt x="2375408" y="592708"/>
                  </a:lnTo>
                  <a:lnTo>
                    <a:pt x="2375408" y="807974"/>
                  </a:lnTo>
                  <a:lnTo>
                    <a:pt x="2375408" y="1166748"/>
                  </a:lnTo>
                  <a:lnTo>
                    <a:pt x="2368042" y="1212087"/>
                  </a:lnTo>
                  <a:lnTo>
                    <a:pt x="2347722" y="1251458"/>
                  </a:lnTo>
                  <a:lnTo>
                    <a:pt x="2316607" y="1282572"/>
                  </a:lnTo>
                  <a:lnTo>
                    <a:pt x="2277236" y="1302892"/>
                  </a:lnTo>
                  <a:lnTo>
                    <a:pt x="2231897" y="1310258"/>
                  </a:lnTo>
                  <a:lnTo>
                    <a:pt x="1308354" y="1310258"/>
                  </a:lnTo>
                  <a:lnTo>
                    <a:pt x="851154" y="1310258"/>
                  </a:lnTo>
                  <a:lnTo>
                    <a:pt x="689736" y="1310258"/>
                  </a:lnTo>
                  <a:lnTo>
                    <a:pt x="644397" y="1302892"/>
                  </a:lnTo>
                  <a:lnTo>
                    <a:pt x="605028" y="1282572"/>
                  </a:lnTo>
                  <a:lnTo>
                    <a:pt x="573913" y="1251458"/>
                  </a:lnTo>
                  <a:lnTo>
                    <a:pt x="553593" y="1212087"/>
                  </a:lnTo>
                  <a:lnTo>
                    <a:pt x="546227" y="1166748"/>
                  </a:lnTo>
                  <a:lnTo>
                    <a:pt x="546227" y="807974"/>
                  </a:lnTo>
                  <a:lnTo>
                    <a:pt x="546227" y="592708"/>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3995673" y="3140710"/>
            <a:ext cx="1515745" cy="66675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Enter</a:t>
            </a:r>
            <a:r>
              <a:rPr sz="1400" spc="-30" dirty="0">
                <a:latin typeface="Calibri"/>
                <a:cs typeface="Calibri"/>
              </a:rPr>
              <a:t> </a:t>
            </a:r>
            <a:r>
              <a:rPr sz="1400" spc="-10" dirty="0">
                <a:latin typeface="Calibri"/>
                <a:cs typeface="Calibri"/>
              </a:rPr>
              <a:t>value</a:t>
            </a:r>
            <a:r>
              <a:rPr sz="1400" spc="-50" dirty="0">
                <a:latin typeface="Calibri"/>
                <a:cs typeface="Calibri"/>
              </a:rPr>
              <a:t> </a:t>
            </a:r>
            <a:r>
              <a:rPr sz="1400" dirty="0">
                <a:latin typeface="Calibri"/>
                <a:cs typeface="Calibri"/>
              </a:rPr>
              <a:t>in</a:t>
            </a:r>
            <a:r>
              <a:rPr sz="1400" spc="-60" dirty="0">
                <a:latin typeface="Calibri"/>
                <a:cs typeface="Calibri"/>
              </a:rPr>
              <a:t> </a:t>
            </a:r>
            <a:r>
              <a:rPr sz="1400" spc="-10" dirty="0">
                <a:latin typeface="Calibri"/>
                <a:cs typeface="Calibri"/>
              </a:rPr>
              <a:t>lender field</a:t>
            </a:r>
            <a:r>
              <a:rPr sz="1400" spc="-60" dirty="0">
                <a:latin typeface="Calibri"/>
                <a:cs typeface="Calibri"/>
              </a:rPr>
              <a:t> </a:t>
            </a:r>
            <a:r>
              <a:rPr sz="1400" dirty="0">
                <a:latin typeface="Calibri"/>
                <a:cs typeface="Calibri"/>
              </a:rPr>
              <a:t>if</a:t>
            </a:r>
            <a:r>
              <a:rPr sz="1400" spc="-35" dirty="0">
                <a:latin typeface="Calibri"/>
                <a:cs typeface="Calibri"/>
              </a:rPr>
              <a:t> </a:t>
            </a:r>
            <a:r>
              <a:rPr sz="1400" spc="-20" dirty="0">
                <a:latin typeface="Calibri"/>
                <a:cs typeface="Calibri"/>
              </a:rPr>
              <a:t>‘yes’</a:t>
            </a:r>
            <a:r>
              <a:rPr sz="1400" spc="-45" dirty="0">
                <a:latin typeface="Calibri"/>
                <a:cs typeface="Calibri"/>
              </a:rPr>
              <a:t> </a:t>
            </a:r>
            <a:r>
              <a:rPr sz="1400" spc="-10" dirty="0">
                <a:latin typeface="Calibri"/>
                <a:cs typeface="Calibri"/>
              </a:rPr>
              <a:t>selected </a:t>
            </a:r>
            <a:r>
              <a:rPr sz="1400" dirty="0">
                <a:latin typeface="Calibri"/>
                <a:cs typeface="Calibri"/>
              </a:rPr>
              <a:t>in</a:t>
            </a:r>
            <a:r>
              <a:rPr sz="1400" spc="-15" dirty="0">
                <a:latin typeface="Calibri"/>
                <a:cs typeface="Calibri"/>
              </a:rPr>
              <a:t> </a:t>
            </a:r>
            <a:r>
              <a:rPr sz="1400" dirty="0">
                <a:latin typeface="Calibri"/>
                <a:cs typeface="Calibri"/>
              </a:rPr>
              <a:t>field</a:t>
            </a:r>
            <a:r>
              <a:rPr sz="1400" spc="-35" dirty="0">
                <a:latin typeface="Calibri"/>
                <a:cs typeface="Calibri"/>
              </a:rPr>
              <a:t> </a:t>
            </a:r>
            <a:r>
              <a:rPr sz="1400" spc="-10" dirty="0">
                <a:latin typeface="Calibri"/>
                <a:cs typeface="Calibri"/>
              </a:rPr>
              <a:t>no.</a:t>
            </a:r>
            <a:r>
              <a:rPr sz="1400" spc="-95" dirty="0">
                <a:latin typeface="Calibri"/>
                <a:cs typeface="Calibri"/>
              </a:rPr>
              <a:t> </a:t>
            </a:r>
            <a:r>
              <a:rPr sz="1400" spc="-25" dirty="0">
                <a:latin typeface="Calibri"/>
                <a:cs typeface="Calibri"/>
              </a:rPr>
              <a:t>42</a:t>
            </a:r>
            <a:endParaRPr sz="1400">
              <a:latin typeface="Calibri"/>
              <a:cs typeface="Calibri"/>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46</a:t>
            </a:fld>
            <a:endParaRPr spc="-25" dirty="0"/>
          </a:p>
        </p:txBody>
      </p:sp>
      <p:sp>
        <p:nvSpPr>
          <p:cNvPr id="15" name="object 15"/>
          <p:cNvSpPr txBox="1"/>
          <p:nvPr/>
        </p:nvSpPr>
        <p:spPr>
          <a:xfrm>
            <a:off x="234695" y="4911852"/>
            <a:ext cx="8686800" cy="1274445"/>
          </a:xfrm>
          <a:prstGeom prst="rect">
            <a:avLst/>
          </a:prstGeom>
          <a:ln w="15240">
            <a:solidFill>
              <a:srgbClr val="A15D0D"/>
            </a:solidFill>
          </a:ln>
        </p:spPr>
        <p:txBody>
          <a:bodyPr vert="horz" wrap="square" lIns="0" tIns="0" rIns="0" bIns="0" rtlCol="0">
            <a:spAutoFit/>
          </a:bodyPr>
          <a:lstStyle/>
          <a:p>
            <a:pPr marL="87630">
              <a:lnSpc>
                <a:spcPts val="1230"/>
              </a:lnSpc>
            </a:pPr>
            <a:r>
              <a:rPr sz="1200" b="1" spc="-10" dirty="0">
                <a:solidFill>
                  <a:srgbClr val="A15D0D"/>
                </a:solidFill>
                <a:latin typeface="Calibri"/>
                <a:cs typeface="Calibri"/>
              </a:rPr>
              <a:t>Note:</a:t>
            </a:r>
            <a:endParaRPr sz="1200">
              <a:latin typeface="Calibri"/>
              <a:cs typeface="Calibri"/>
            </a:endParaRPr>
          </a:p>
          <a:p>
            <a:pPr marL="316865" indent="-229235" algn="just">
              <a:lnSpc>
                <a:spcPct val="100000"/>
              </a:lnSpc>
              <a:buAutoNum type="arabicPeriod"/>
              <a:tabLst>
                <a:tab pos="316865" algn="l"/>
              </a:tabLst>
            </a:pPr>
            <a:r>
              <a:rPr sz="1200" spc="-10" dirty="0">
                <a:solidFill>
                  <a:srgbClr val="A15D0D"/>
                </a:solidFill>
                <a:latin typeface="Calibri"/>
                <a:cs typeface="Calibri"/>
              </a:rPr>
              <a:t>Whether</a:t>
            </a:r>
            <a:r>
              <a:rPr sz="1200" spc="-65" dirty="0">
                <a:solidFill>
                  <a:srgbClr val="A15D0D"/>
                </a:solidFill>
                <a:latin typeface="Calibri"/>
                <a:cs typeface="Calibri"/>
              </a:rPr>
              <a:t> </a:t>
            </a:r>
            <a:r>
              <a:rPr sz="1200" spc="-10" dirty="0">
                <a:solidFill>
                  <a:srgbClr val="A15D0D"/>
                </a:solidFill>
                <a:latin typeface="Calibri"/>
                <a:cs typeface="Calibri"/>
              </a:rPr>
              <a:t>aggregate</a:t>
            </a:r>
            <a:r>
              <a:rPr sz="1200" spc="-50" dirty="0">
                <a:solidFill>
                  <a:srgbClr val="A15D0D"/>
                </a:solidFill>
                <a:latin typeface="Calibri"/>
                <a:cs typeface="Calibri"/>
              </a:rPr>
              <a:t> </a:t>
            </a:r>
            <a:r>
              <a:rPr sz="1200" dirty="0">
                <a:solidFill>
                  <a:srgbClr val="A15D0D"/>
                </a:solidFill>
                <a:latin typeface="Calibri"/>
                <a:cs typeface="Calibri"/>
              </a:rPr>
              <a:t>rent</a:t>
            </a:r>
            <a:r>
              <a:rPr sz="1200" spc="-15" dirty="0">
                <a:solidFill>
                  <a:srgbClr val="A15D0D"/>
                </a:solidFill>
                <a:latin typeface="Calibri"/>
                <a:cs typeface="Calibri"/>
              </a:rPr>
              <a:t> </a:t>
            </a:r>
            <a:r>
              <a:rPr sz="1200" spc="-10" dirty="0">
                <a:solidFill>
                  <a:srgbClr val="A15D0D"/>
                </a:solidFill>
                <a:latin typeface="Calibri"/>
                <a:cs typeface="Calibri"/>
              </a:rPr>
              <a:t>payment</a:t>
            </a:r>
            <a:r>
              <a:rPr sz="1200" spc="-90" dirty="0">
                <a:solidFill>
                  <a:srgbClr val="A15D0D"/>
                </a:solidFill>
                <a:latin typeface="Calibri"/>
                <a:cs typeface="Calibri"/>
              </a:rPr>
              <a:t> </a:t>
            </a:r>
            <a:r>
              <a:rPr sz="1200" spc="-20" dirty="0">
                <a:solidFill>
                  <a:srgbClr val="A15D0D"/>
                </a:solidFill>
                <a:latin typeface="Calibri"/>
                <a:cs typeface="Calibri"/>
              </a:rPr>
              <a:t>exceeds</a:t>
            </a:r>
            <a:r>
              <a:rPr sz="1200" spc="-45" dirty="0">
                <a:solidFill>
                  <a:srgbClr val="A15D0D"/>
                </a:solidFill>
                <a:latin typeface="Calibri"/>
                <a:cs typeface="Calibri"/>
              </a:rPr>
              <a:t> </a:t>
            </a:r>
            <a:r>
              <a:rPr sz="1200" dirty="0">
                <a:solidFill>
                  <a:srgbClr val="A15D0D"/>
                </a:solidFill>
                <a:latin typeface="Calibri"/>
                <a:cs typeface="Calibri"/>
              </a:rPr>
              <a:t>rupees</a:t>
            </a:r>
            <a:r>
              <a:rPr sz="1200" spc="-10" dirty="0">
                <a:solidFill>
                  <a:srgbClr val="A15D0D"/>
                </a:solidFill>
                <a:latin typeface="Calibri"/>
                <a:cs typeface="Calibri"/>
              </a:rPr>
              <a:t> </a:t>
            </a:r>
            <a:r>
              <a:rPr sz="1200" dirty="0">
                <a:solidFill>
                  <a:srgbClr val="A15D0D"/>
                </a:solidFill>
                <a:latin typeface="Calibri"/>
                <a:cs typeface="Calibri"/>
              </a:rPr>
              <a:t>one</a:t>
            </a:r>
            <a:r>
              <a:rPr sz="1200" spc="-50" dirty="0">
                <a:solidFill>
                  <a:srgbClr val="A15D0D"/>
                </a:solidFill>
                <a:latin typeface="Calibri"/>
                <a:cs typeface="Calibri"/>
              </a:rPr>
              <a:t> </a:t>
            </a:r>
            <a:r>
              <a:rPr sz="1200" dirty="0">
                <a:solidFill>
                  <a:srgbClr val="A15D0D"/>
                </a:solidFill>
                <a:latin typeface="Calibri"/>
                <a:cs typeface="Calibri"/>
              </a:rPr>
              <a:t>lakh</a:t>
            </a:r>
            <a:r>
              <a:rPr sz="1200" spc="20" dirty="0">
                <a:solidFill>
                  <a:srgbClr val="A15D0D"/>
                </a:solidFill>
                <a:latin typeface="Calibri"/>
                <a:cs typeface="Calibri"/>
              </a:rPr>
              <a:t> </a:t>
            </a:r>
            <a:r>
              <a:rPr sz="1200" spc="-10" dirty="0">
                <a:solidFill>
                  <a:srgbClr val="A15D0D"/>
                </a:solidFill>
                <a:latin typeface="Calibri"/>
                <a:cs typeface="Calibri"/>
              </a:rPr>
              <a:t>during</a:t>
            </a:r>
            <a:r>
              <a:rPr sz="1200" spc="-65" dirty="0">
                <a:solidFill>
                  <a:srgbClr val="A15D0D"/>
                </a:solidFill>
                <a:latin typeface="Calibri"/>
                <a:cs typeface="Calibri"/>
              </a:rPr>
              <a:t> </a:t>
            </a:r>
            <a:r>
              <a:rPr sz="1200" spc="-10" dirty="0">
                <a:solidFill>
                  <a:srgbClr val="A15D0D"/>
                </a:solidFill>
                <a:latin typeface="Calibri"/>
                <a:cs typeface="Calibri"/>
              </a:rPr>
              <a:t>previous</a:t>
            </a:r>
            <a:r>
              <a:rPr sz="1200" spc="-50" dirty="0">
                <a:solidFill>
                  <a:srgbClr val="A15D0D"/>
                </a:solidFill>
                <a:latin typeface="Calibri"/>
                <a:cs typeface="Calibri"/>
              </a:rPr>
              <a:t> </a:t>
            </a:r>
            <a:r>
              <a:rPr sz="1200" spc="-10" dirty="0">
                <a:solidFill>
                  <a:srgbClr val="A15D0D"/>
                </a:solidFill>
                <a:latin typeface="Calibri"/>
                <a:cs typeface="Calibri"/>
              </a:rPr>
              <a:t>year</a:t>
            </a:r>
            <a:r>
              <a:rPr sz="1200" spc="-50" dirty="0">
                <a:solidFill>
                  <a:srgbClr val="A15D0D"/>
                </a:solidFill>
                <a:latin typeface="Calibri"/>
                <a:cs typeface="Calibri"/>
              </a:rPr>
              <a:t> </a:t>
            </a:r>
            <a:r>
              <a:rPr sz="1200" dirty="0">
                <a:solidFill>
                  <a:srgbClr val="A15D0D"/>
                </a:solidFill>
                <a:latin typeface="Calibri"/>
                <a:cs typeface="Calibri"/>
              </a:rPr>
              <a:t>is </a:t>
            </a:r>
            <a:r>
              <a:rPr sz="1200" spc="-10" dirty="0">
                <a:solidFill>
                  <a:srgbClr val="A15D0D"/>
                </a:solidFill>
                <a:latin typeface="Calibri"/>
                <a:cs typeface="Calibri"/>
              </a:rPr>
              <a:t>applicable</a:t>
            </a:r>
            <a:r>
              <a:rPr sz="1200" spc="-15" dirty="0">
                <a:solidFill>
                  <a:srgbClr val="A15D0D"/>
                </a:solidFill>
                <a:latin typeface="Calibri"/>
                <a:cs typeface="Calibri"/>
              </a:rPr>
              <a:t> </a:t>
            </a:r>
            <a:r>
              <a:rPr sz="1200" dirty="0">
                <a:solidFill>
                  <a:srgbClr val="A15D0D"/>
                </a:solidFill>
                <a:latin typeface="Calibri"/>
                <a:cs typeface="Calibri"/>
              </a:rPr>
              <a:t>for</a:t>
            </a:r>
            <a:r>
              <a:rPr sz="1200" spc="-25" dirty="0">
                <a:solidFill>
                  <a:srgbClr val="A15D0D"/>
                </a:solidFill>
                <a:latin typeface="Calibri"/>
                <a:cs typeface="Calibri"/>
              </a:rPr>
              <a:t> </a:t>
            </a:r>
            <a:r>
              <a:rPr sz="1200" dirty="0">
                <a:solidFill>
                  <a:srgbClr val="A15D0D"/>
                </a:solidFill>
                <a:latin typeface="Calibri"/>
                <a:cs typeface="Calibri"/>
              </a:rPr>
              <a:t>FY</a:t>
            </a:r>
            <a:r>
              <a:rPr sz="1200" spc="15" dirty="0">
                <a:solidFill>
                  <a:srgbClr val="A15D0D"/>
                </a:solidFill>
                <a:latin typeface="Calibri"/>
                <a:cs typeface="Calibri"/>
              </a:rPr>
              <a:t> </a:t>
            </a:r>
            <a:r>
              <a:rPr sz="1200" spc="-10" dirty="0">
                <a:solidFill>
                  <a:srgbClr val="A15D0D"/>
                </a:solidFill>
                <a:latin typeface="Calibri"/>
                <a:cs typeface="Calibri"/>
              </a:rPr>
              <a:t>2016-17onwards.</a:t>
            </a:r>
            <a:endParaRPr sz="1200">
              <a:latin typeface="Calibri"/>
              <a:cs typeface="Calibri"/>
            </a:endParaRPr>
          </a:p>
          <a:p>
            <a:pPr marL="316230" marR="60325" indent="-228600" algn="just">
              <a:lnSpc>
                <a:spcPct val="100000"/>
              </a:lnSpc>
              <a:buAutoNum type="arabicPeriod"/>
              <a:tabLst>
                <a:tab pos="316230" algn="l"/>
              </a:tabLst>
            </a:pPr>
            <a:r>
              <a:rPr sz="1200" dirty="0">
                <a:solidFill>
                  <a:srgbClr val="A15D0D"/>
                </a:solidFill>
                <a:latin typeface="Calibri"/>
                <a:cs typeface="Calibri"/>
              </a:rPr>
              <a:t>Structurally</a:t>
            </a:r>
            <a:r>
              <a:rPr sz="1200" spc="125" dirty="0">
                <a:solidFill>
                  <a:srgbClr val="A15D0D"/>
                </a:solidFill>
                <a:latin typeface="Calibri"/>
                <a:cs typeface="Calibri"/>
              </a:rPr>
              <a:t> </a:t>
            </a:r>
            <a:r>
              <a:rPr sz="1200" dirty="0">
                <a:solidFill>
                  <a:srgbClr val="A15D0D"/>
                </a:solidFill>
                <a:latin typeface="Calibri"/>
                <a:cs typeface="Calibri"/>
              </a:rPr>
              <a:t>valid</a:t>
            </a:r>
            <a:r>
              <a:rPr sz="1200" spc="130" dirty="0">
                <a:solidFill>
                  <a:srgbClr val="A15D0D"/>
                </a:solidFill>
                <a:latin typeface="Calibri"/>
                <a:cs typeface="Calibri"/>
              </a:rPr>
              <a:t> </a:t>
            </a:r>
            <a:r>
              <a:rPr sz="1200" dirty="0">
                <a:solidFill>
                  <a:srgbClr val="A15D0D"/>
                </a:solidFill>
                <a:latin typeface="Calibri"/>
                <a:cs typeface="Calibri"/>
              </a:rPr>
              <a:t>PAN</a:t>
            </a:r>
            <a:r>
              <a:rPr sz="1200" spc="150" dirty="0">
                <a:solidFill>
                  <a:srgbClr val="A15D0D"/>
                </a:solidFill>
                <a:latin typeface="Calibri"/>
                <a:cs typeface="Calibri"/>
              </a:rPr>
              <a:t> </a:t>
            </a:r>
            <a:r>
              <a:rPr sz="1200" dirty="0">
                <a:solidFill>
                  <a:srgbClr val="A15D0D"/>
                </a:solidFill>
                <a:latin typeface="Calibri"/>
                <a:cs typeface="Calibri"/>
              </a:rPr>
              <a:t>of</a:t>
            </a:r>
            <a:r>
              <a:rPr sz="1200" spc="130" dirty="0">
                <a:solidFill>
                  <a:srgbClr val="A15D0D"/>
                </a:solidFill>
                <a:latin typeface="Calibri"/>
                <a:cs typeface="Calibri"/>
              </a:rPr>
              <a:t> </a:t>
            </a:r>
            <a:r>
              <a:rPr sz="1200" dirty="0">
                <a:solidFill>
                  <a:srgbClr val="A15D0D"/>
                </a:solidFill>
                <a:latin typeface="Calibri"/>
                <a:cs typeface="Calibri"/>
              </a:rPr>
              <a:t>the</a:t>
            </a:r>
            <a:r>
              <a:rPr sz="1200" spc="150" dirty="0">
                <a:solidFill>
                  <a:srgbClr val="A15D0D"/>
                </a:solidFill>
                <a:latin typeface="Calibri"/>
                <a:cs typeface="Calibri"/>
              </a:rPr>
              <a:t> </a:t>
            </a:r>
            <a:r>
              <a:rPr sz="1200" dirty="0">
                <a:solidFill>
                  <a:srgbClr val="A15D0D"/>
                </a:solidFill>
                <a:latin typeface="Calibri"/>
                <a:cs typeface="Calibri"/>
              </a:rPr>
              <a:t>lender</a:t>
            </a:r>
            <a:r>
              <a:rPr sz="1200" spc="140" dirty="0">
                <a:solidFill>
                  <a:srgbClr val="A15D0D"/>
                </a:solidFill>
                <a:latin typeface="Calibri"/>
                <a:cs typeface="Calibri"/>
              </a:rPr>
              <a:t> </a:t>
            </a:r>
            <a:r>
              <a:rPr sz="1200" dirty="0">
                <a:solidFill>
                  <a:srgbClr val="A15D0D"/>
                </a:solidFill>
                <a:latin typeface="Calibri"/>
                <a:cs typeface="Calibri"/>
              </a:rPr>
              <a:t>must</a:t>
            </a:r>
            <a:r>
              <a:rPr sz="1200" spc="140" dirty="0">
                <a:solidFill>
                  <a:srgbClr val="A15D0D"/>
                </a:solidFill>
                <a:latin typeface="Calibri"/>
                <a:cs typeface="Calibri"/>
              </a:rPr>
              <a:t> </a:t>
            </a:r>
            <a:r>
              <a:rPr sz="1200" dirty="0">
                <a:solidFill>
                  <a:srgbClr val="A15D0D"/>
                </a:solidFill>
                <a:latin typeface="Calibri"/>
                <a:cs typeface="Calibri"/>
              </a:rPr>
              <a:t>be</a:t>
            </a:r>
            <a:r>
              <a:rPr sz="1200" spc="130" dirty="0">
                <a:solidFill>
                  <a:srgbClr val="A15D0D"/>
                </a:solidFill>
                <a:latin typeface="Calibri"/>
                <a:cs typeface="Calibri"/>
              </a:rPr>
              <a:t> </a:t>
            </a:r>
            <a:r>
              <a:rPr sz="1200" dirty="0">
                <a:solidFill>
                  <a:srgbClr val="A15D0D"/>
                </a:solidFill>
                <a:latin typeface="Calibri"/>
                <a:cs typeface="Calibri"/>
              </a:rPr>
              <a:t>provided.</a:t>
            </a:r>
            <a:r>
              <a:rPr sz="1200" spc="125" dirty="0">
                <a:solidFill>
                  <a:srgbClr val="A15D0D"/>
                </a:solidFill>
                <a:latin typeface="Calibri"/>
                <a:cs typeface="Calibri"/>
              </a:rPr>
              <a:t> </a:t>
            </a:r>
            <a:r>
              <a:rPr sz="1200" dirty="0">
                <a:solidFill>
                  <a:srgbClr val="A15D0D"/>
                </a:solidFill>
                <a:latin typeface="Calibri"/>
                <a:cs typeface="Calibri"/>
              </a:rPr>
              <a:t>There</a:t>
            </a:r>
            <a:r>
              <a:rPr sz="1200" spc="150" dirty="0">
                <a:solidFill>
                  <a:srgbClr val="A15D0D"/>
                </a:solidFill>
                <a:latin typeface="Calibri"/>
                <a:cs typeface="Calibri"/>
              </a:rPr>
              <a:t> </a:t>
            </a:r>
            <a:r>
              <a:rPr sz="1200" dirty="0">
                <a:solidFill>
                  <a:srgbClr val="A15D0D"/>
                </a:solidFill>
                <a:latin typeface="Calibri"/>
                <a:cs typeface="Calibri"/>
              </a:rPr>
              <a:t>may</a:t>
            </a:r>
            <a:r>
              <a:rPr sz="1200" spc="125" dirty="0">
                <a:solidFill>
                  <a:srgbClr val="A15D0D"/>
                </a:solidFill>
                <a:latin typeface="Calibri"/>
                <a:cs typeface="Calibri"/>
              </a:rPr>
              <a:t> </a:t>
            </a:r>
            <a:r>
              <a:rPr sz="1200" dirty="0">
                <a:solidFill>
                  <a:srgbClr val="A15D0D"/>
                </a:solidFill>
                <a:latin typeface="Calibri"/>
                <a:cs typeface="Calibri"/>
              </a:rPr>
              <a:t>be</a:t>
            </a:r>
            <a:r>
              <a:rPr sz="1200" spc="150" dirty="0">
                <a:solidFill>
                  <a:srgbClr val="A15D0D"/>
                </a:solidFill>
                <a:latin typeface="Calibri"/>
                <a:cs typeface="Calibri"/>
              </a:rPr>
              <a:t> </a:t>
            </a:r>
            <a:r>
              <a:rPr sz="1200" dirty="0">
                <a:solidFill>
                  <a:srgbClr val="A15D0D"/>
                </a:solidFill>
                <a:latin typeface="Calibri"/>
                <a:cs typeface="Calibri"/>
              </a:rPr>
              <a:t>lenders</a:t>
            </a:r>
            <a:r>
              <a:rPr sz="1200" spc="130" dirty="0">
                <a:solidFill>
                  <a:srgbClr val="A15D0D"/>
                </a:solidFill>
                <a:latin typeface="Calibri"/>
                <a:cs typeface="Calibri"/>
              </a:rPr>
              <a:t> </a:t>
            </a:r>
            <a:r>
              <a:rPr sz="1200" dirty="0">
                <a:solidFill>
                  <a:srgbClr val="A15D0D"/>
                </a:solidFill>
                <a:latin typeface="Calibri"/>
                <a:cs typeface="Calibri"/>
              </a:rPr>
              <a:t>who</a:t>
            </a:r>
            <a:r>
              <a:rPr sz="1200" spc="145" dirty="0">
                <a:solidFill>
                  <a:srgbClr val="A15D0D"/>
                </a:solidFill>
                <a:latin typeface="Calibri"/>
                <a:cs typeface="Calibri"/>
              </a:rPr>
              <a:t> </a:t>
            </a:r>
            <a:r>
              <a:rPr sz="1200" dirty="0">
                <a:solidFill>
                  <a:srgbClr val="A15D0D"/>
                </a:solidFill>
                <a:latin typeface="Calibri"/>
                <a:cs typeface="Calibri"/>
              </a:rPr>
              <a:t>have</a:t>
            </a:r>
            <a:r>
              <a:rPr sz="1200" spc="130" dirty="0">
                <a:solidFill>
                  <a:srgbClr val="A15D0D"/>
                </a:solidFill>
                <a:latin typeface="Calibri"/>
                <a:cs typeface="Calibri"/>
              </a:rPr>
              <a:t> </a:t>
            </a:r>
            <a:r>
              <a:rPr sz="1200" dirty="0">
                <a:solidFill>
                  <a:srgbClr val="A15D0D"/>
                </a:solidFill>
                <a:latin typeface="Calibri"/>
                <a:cs typeface="Calibri"/>
              </a:rPr>
              <a:t>not</a:t>
            </a:r>
            <a:r>
              <a:rPr sz="1200" spc="140" dirty="0">
                <a:solidFill>
                  <a:srgbClr val="A15D0D"/>
                </a:solidFill>
                <a:latin typeface="Calibri"/>
                <a:cs typeface="Calibri"/>
              </a:rPr>
              <a:t> </a:t>
            </a:r>
            <a:r>
              <a:rPr sz="1200" dirty="0">
                <a:solidFill>
                  <a:srgbClr val="A15D0D"/>
                </a:solidFill>
                <a:latin typeface="Calibri"/>
                <a:cs typeface="Calibri"/>
              </a:rPr>
              <a:t>been</a:t>
            </a:r>
            <a:r>
              <a:rPr sz="1200" spc="145" dirty="0">
                <a:solidFill>
                  <a:srgbClr val="A15D0D"/>
                </a:solidFill>
                <a:latin typeface="Calibri"/>
                <a:cs typeface="Calibri"/>
              </a:rPr>
              <a:t> </a:t>
            </a:r>
            <a:r>
              <a:rPr sz="1200" dirty="0">
                <a:solidFill>
                  <a:srgbClr val="A15D0D"/>
                </a:solidFill>
                <a:latin typeface="Calibri"/>
                <a:cs typeface="Calibri"/>
              </a:rPr>
              <a:t>issued</a:t>
            </a:r>
            <a:r>
              <a:rPr sz="1200" spc="140" dirty="0">
                <a:solidFill>
                  <a:srgbClr val="A15D0D"/>
                </a:solidFill>
                <a:latin typeface="Calibri"/>
                <a:cs typeface="Calibri"/>
              </a:rPr>
              <a:t> </a:t>
            </a:r>
            <a:r>
              <a:rPr sz="1200" dirty="0">
                <a:solidFill>
                  <a:srgbClr val="A15D0D"/>
                </a:solidFill>
                <a:latin typeface="Calibri"/>
                <a:cs typeface="Calibri"/>
              </a:rPr>
              <a:t>PAN,</a:t>
            </a:r>
            <a:r>
              <a:rPr sz="1200" spc="140" dirty="0">
                <a:solidFill>
                  <a:srgbClr val="A15D0D"/>
                </a:solidFill>
                <a:latin typeface="Calibri"/>
                <a:cs typeface="Calibri"/>
              </a:rPr>
              <a:t> </a:t>
            </a:r>
            <a:r>
              <a:rPr sz="1200" dirty="0">
                <a:solidFill>
                  <a:srgbClr val="A15D0D"/>
                </a:solidFill>
                <a:latin typeface="Calibri"/>
                <a:cs typeface="Calibri"/>
              </a:rPr>
              <a:t>in</a:t>
            </a:r>
            <a:r>
              <a:rPr sz="1200" spc="150" dirty="0">
                <a:solidFill>
                  <a:srgbClr val="A15D0D"/>
                </a:solidFill>
                <a:latin typeface="Calibri"/>
                <a:cs typeface="Calibri"/>
              </a:rPr>
              <a:t> </a:t>
            </a:r>
            <a:r>
              <a:rPr sz="1200" dirty="0">
                <a:solidFill>
                  <a:srgbClr val="A15D0D"/>
                </a:solidFill>
                <a:latin typeface="Calibri"/>
                <a:cs typeface="Calibri"/>
              </a:rPr>
              <a:t>such</a:t>
            </a:r>
            <a:r>
              <a:rPr sz="1200" spc="130" dirty="0">
                <a:solidFill>
                  <a:srgbClr val="A15D0D"/>
                </a:solidFill>
                <a:latin typeface="Calibri"/>
                <a:cs typeface="Calibri"/>
              </a:rPr>
              <a:t> </a:t>
            </a:r>
            <a:r>
              <a:rPr sz="1200" dirty="0">
                <a:solidFill>
                  <a:srgbClr val="A15D0D"/>
                </a:solidFill>
                <a:latin typeface="Calibri"/>
                <a:cs typeface="Calibri"/>
              </a:rPr>
              <a:t>case</a:t>
            </a:r>
            <a:r>
              <a:rPr sz="1200" spc="150" dirty="0">
                <a:solidFill>
                  <a:srgbClr val="A15D0D"/>
                </a:solidFill>
                <a:latin typeface="Calibri"/>
                <a:cs typeface="Calibri"/>
              </a:rPr>
              <a:t> </a:t>
            </a:r>
            <a:r>
              <a:rPr sz="1200" dirty="0">
                <a:solidFill>
                  <a:srgbClr val="A15D0D"/>
                </a:solidFill>
                <a:latin typeface="Calibri"/>
                <a:cs typeface="Calibri"/>
              </a:rPr>
              <a:t>if</a:t>
            </a:r>
            <a:r>
              <a:rPr sz="1200" spc="135" dirty="0">
                <a:solidFill>
                  <a:srgbClr val="A15D0D"/>
                </a:solidFill>
                <a:latin typeface="Calibri"/>
                <a:cs typeface="Calibri"/>
              </a:rPr>
              <a:t> </a:t>
            </a:r>
            <a:r>
              <a:rPr sz="1200" spc="-25" dirty="0">
                <a:solidFill>
                  <a:srgbClr val="A15D0D"/>
                </a:solidFill>
                <a:latin typeface="Calibri"/>
                <a:cs typeface="Calibri"/>
              </a:rPr>
              <a:t>the </a:t>
            </a:r>
            <a:r>
              <a:rPr sz="1200" dirty="0">
                <a:solidFill>
                  <a:srgbClr val="A15D0D"/>
                </a:solidFill>
                <a:latin typeface="Calibri"/>
                <a:cs typeface="Calibri"/>
              </a:rPr>
              <a:t>landlords</a:t>
            </a:r>
            <a:r>
              <a:rPr sz="1200" spc="75" dirty="0">
                <a:solidFill>
                  <a:srgbClr val="A15D0D"/>
                </a:solidFill>
                <a:latin typeface="Calibri"/>
                <a:cs typeface="Calibri"/>
              </a:rPr>
              <a:t> </a:t>
            </a:r>
            <a:r>
              <a:rPr sz="1200" dirty="0">
                <a:solidFill>
                  <a:srgbClr val="A15D0D"/>
                </a:solidFill>
                <a:latin typeface="Calibri"/>
                <a:cs typeface="Calibri"/>
              </a:rPr>
              <a:t>are</a:t>
            </a:r>
            <a:r>
              <a:rPr sz="1200" spc="75" dirty="0">
                <a:solidFill>
                  <a:srgbClr val="A15D0D"/>
                </a:solidFill>
                <a:latin typeface="Calibri"/>
                <a:cs typeface="Calibri"/>
              </a:rPr>
              <a:t> </a:t>
            </a:r>
            <a:r>
              <a:rPr sz="1200" dirty="0">
                <a:solidFill>
                  <a:srgbClr val="A15D0D"/>
                </a:solidFill>
                <a:latin typeface="Calibri"/>
                <a:cs typeface="Calibri"/>
              </a:rPr>
              <a:t>Government</a:t>
            </a:r>
            <a:r>
              <a:rPr sz="1200" spc="65" dirty="0">
                <a:solidFill>
                  <a:srgbClr val="A15D0D"/>
                </a:solidFill>
                <a:latin typeface="Calibri"/>
                <a:cs typeface="Calibri"/>
              </a:rPr>
              <a:t> </a:t>
            </a:r>
            <a:r>
              <a:rPr sz="1200" spc="-10" dirty="0">
                <a:solidFill>
                  <a:srgbClr val="A15D0D"/>
                </a:solidFill>
                <a:latin typeface="Calibri"/>
                <a:cs typeface="Calibri"/>
              </a:rPr>
              <a:t>organizations</a:t>
            </a:r>
            <a:r>
              <a:rPr sz="1200" spc="65" dirty="0">
                <a:solidFill>
                  <a:srgbClr val="A15D0D"/>
                </a:solidFill>
                <a:latin typeface="Calibri"/>
                <a:cs typeface="Calibri"/>
              </a:rPr>
              <a:t> </a:t>
            </a:r>
            <a:r>
              <a:rPr sz="1200" dirty="0">
                <a:solidFill>
                  <a:srgbClr val="A15D0D"/>
                </a:solidFill>
                <a:latin typeface="Calibri"/>
                <a:cs typeface="Calibri"/>
              </a:rPr>
              <a:t>(i.e.</a:t>
            </a:r>
            <a:r>
              <a:rPr sz="1200" spc="65" dirty="0">
                <a:solidFill>
                  <a:srgbClr val="A15D0D"/>
                </a:solidFill>
                <a:latin typeface="Calibri"/>
                <a:cs typeface="Calibri"/>
              </a:rPr>
              <a:t> </a:t>
            </a:r>
            <a:r>
              <a:rPr sz="1200" dirty="0">
                <a:solidFill>
                  <a:srgbClr val="A15D0D"/>
                </a:solidFill>
                <a:latin typeface="Calibri"/>
                <a:cs typeface="Calibri"/>
              </a:rPr>
              <a:t>Central</a:t>
            </a:r>
            <a:r>
              <a:rPr sz="1200" spc="65" dirty="0">
                <a:solidFill>
                  <a:srgbClr val="A15D0D"/>
                </a:solidFill>
                <a:latin typeface="Calibri"/>
                <a:cs typeface="Calibri"/>
              </a:rPr>
              <a:t> </a:t>
            </a:r>
            <a:r>
              <a:rPr sz="1200" dirty="0">
                <a:solidFill>
                  <a:srgbClr val="A15D0D"/>
                </a:solidFill>
                <a:latin typeface="Calibri"/>
                <a:cs typeface="Calibri"/>
              </a:rPr>
              <a:t>or</a:t>
            </a:r>
            <a:r>
              <a:rPr sz="1200" spc="65" dirty="0">
                <a:solidFill>
                  <a:srgbClr val="A15D0D"/>
                </a:solidFill>
                <a:latin typeface="Calibri"/>
                <a:cs typeface="Calibri"/>
              </a:rPr>
              <a:t> </a:t>
            </a:r>
            <a:r>
              <a:rPr sz="1200" dirty="0">
                <a:solidFill>
                  <a:srgbClr val="A15D0D"/>
                </a:solidFill>
                <a:latin typeface="Calibri"/>
                <a:cs typeface="Calibri"/>
              </a:rPr>
              <a:t>State),</a:t>
            </a:r>
            <a:r>
              <a:rPr sz="1200" spc="60" dirty="0">
                <a:solidFill>
                  <a:srgbClr val="A15D0D"/>
                </a:solidFill>
                <a:latin typeface="Calibri"/>
                <a:cs typeface="Calibri"/>
              </a:rPr>
              <a:t> </a:t>
            </a:r>
            <a:r>
              <a:rPr sz="1200" dirty="0">
                <a:solidFill>
                  <a:srgbClr val="A15D0D"/>
                </a:solidFill>
                <a:latin typeface="Calibri"/>
                <a:cs typeface="Calibri"/>
              </a:rPr>
              <a:t>value</a:t>
            </a:r>
            <a:r>
              <a:rPr sz="1200" spc="65" dirty="0">
                <a:solidFill>
                  <a:srgbClr val="A15D0D"/>
                </a:solidFill>
                <a:latin typeface="Calibri"/>
                <a:cs typeface="Calibri"/>
              </a:rPr>
              <a:t> </a:t>
            </a:r>
            <a:r>
              <a:rPr sz="1200" dirty="0">
                <a:solidFill>
                  <a:srgbClr val="A15D0D"/>
                </a:solidFill>
                <a:latin typeface="Calibri"/>
                <a:cs typeface="Calibri"/>
              </a:rPr>
              <a:t>‘GOVERNMENT’</a:t>
            </a:r>
            <a:r>
              <a:rPr sz="1200" spc="65" dirty="0">
                <a:solidFill>
                  <a:srgbClr val="A15D0D"/>
                </a:solidFill>
                <a:latin typeface="Calibri"/>
                <a:cs typeface="Calibri"/>
              </a:rPr>
              <a:t> </a:t>
            </a:r>
            <a:r>
              <a:rPr sz="1200" dirty="0">
                <a:solidFill>
                  <a:srgbClr val="A15D0D"/>
                </a:solidFill>
                <a:latin typeface="Calibri"/>
                <a:cs typeface="Calibri"/>
              </a:rPr>
              <a:t>is</a:t>
            </a:r>
            <a:r>
              <a:rPr sz="1200" spc="75" dirty="0">
                <a:solidFill>
                  <a:srgbClr val="A15D0D"/>
                </a:solidFill>
                <a:latin typeface="Calibri"/>
                <a:cs typeface="Calibri"/>
              </a:rPr>
              <a:t> </a:t>
            </a:r>
            <a:r>
              <a:rPr sz="1200" dirty="0">
                <a:solidFill>
                  <a:srgbClr val="A15D0D"/>
                </a:solidFill>
                <a:latin typeface="Calibri"/>
                <a:cs typeface="Calibri"/>
              </a:rPr>
              <a:t>to</a:t>
            </a:r>
            <a:r>
              <a:rPr sz="1200" spc="75" dirty="0">
                <a:solidFill>
                  <a:srgbClr val="A15D0D"/>
                </a:solidFill>
                <a:latin typeface="Calibri"/>
                <a:cs typeface="Calibri"/>
              </a:rPr>
              <a:t> </a:t>
            </a:r>
            <a:r>
              <a:rPr sz="1200" dirty="0">
                <a:solidFill>
                  <a:srgbClr val="A15D0D"/>
                </a:solidFill>
                <a:latin typeface="Calibri"/>
                <a:cs typeface="Calibri"/>
              </a:rPr>
              <a:t>be</a:t>
            </a:r>
            <a:r>
              <a:rPr sz="1200" spc="70" dirty="0">
                <a:solidFill>
                  <a:srgbClr val="A15D0D"/>
                </a:solidFill>
                <a:latin typeface="Calibri"/>
                <a:cs typeface="Calibri"/>
              </a:rPr>
              <a:t> </a:t>
            </a:r>
            <a:r>
              <a:rPr sz="1200" dirty="0">
                <a:solidFill>
                  <a:srgbClr val="A15D0D"/>
                </a:solidFill>
                <a:latin typeface="Calibri"/>
                <a:cs typeface="Calibri"/>
              </a:rPr>
              <a:t>mentioned</a:t>
            </a:r>
            <a:r>
              <a:rPr sz="1200" spc="65" dirty="0">
                <a:solidFill>
                  <a:srgbClr val="A15D0D"/>
                </a:solidFill>
                <a:latin typeface="Calibri"/>
                <a:cs typeface="Calibri"/>
              </a:rPr>
              <a:t> </a:t>
            </a:r>
            <a:r>
              <a:rPr sz="1200" dirty="0">
                <a:solidFill>
                  <a:srgbClr val="A15D0D"/>
                </a:solidFill>
                <a:latin typeface="Calibri"/>
                <a:cs typeface="Calibri"/>
              </a:rPr>
              <a:t>in</a:t>
            </a:r>
            <a:r>
              <a:rPr sz="1200" spc="55" dirty="0">
                <a:solidFill>
                  <a:srgbClr val="A15D0D"/>
                </a:solidFill>
                <a:latin typeface="Calibri"/>
                <a:cs typeface="Calibri"/>
              </a:rPr>
              <a:t> </a:t>
            </a:r>
            <a:r>
              <a:rPr sz="1200" dirty="0">
                <a:solidFill>
                  <a:srgbClr val="A15D0D"/>
                </a:solidFill>
                <a:latin typeface="Calibri"/>
                <a:cs typeface="Calibri"/>
              </a:rPr>
              <a:t>place</a:t>
            </a:r>
            <a:r>
              <a:rPr sz="1200" spc="80" dirty="0">
                <a:solidFill>
                  <a:srgbClr val="A15D0D"/>
                </a:solidFill>
                <a:latin typeface="Calibri"/>
                <a:cs typeface="Calibri"/>
              </a:rPr>
              <a:t> </a:t>
            </a:r>
            <a:r>
              <a:rPr sz="1200" dirty="0">
                <a:solidFill>
                  <a:srgbClr val="A15D0D"/>
                </a:solidFill>
                <a:latin typeface="Calibri"/>
                <a:cs typeface="Calibri"/>
              </a:rPr>
              <a:t>of</a:t>
            </a:r>
            <a:r>
              <a:rPr sz="1200" spc="65" dirty="0">
                <a:solidFill>
                  <a:srgbClr val="A15D0D"/>
                </a:solidFill>
                <a:latin typeface="Calibri"/>
                <a:cs typeface="Calibri"/>
              </a:rPr>
              <a:t> </a:t>
            </a:r>
            <a:r>
              <a:rPr sz="1200" dirty="0">
                <a:solidFill>
                  <a:srgbClr val="A15D0D"/>
                </a:solidFill>
                <a:latin typeface="Calibri"/>
                <a:cs typeface="Calibri"/>
              </a:rPr>
              <a:t>PAN.</a:t>
            </a:r>
            <a:r>
              <a:rPr sz="1200" spc="65" dirty="0">
                <a:solidFill>
                  <a:srgbClr val="A15D0D"/>
                </a:solidFill>
                <a:latin typeface="Calibri"/>
                <a:cs typeface="Calibri"/>
              </a:rPr>
              <a:t> </a:t>
            </a:r>
            <a:r>
              <a:rPr sz="1200" dirty="0">
                <a:solidFill>
                  <a:srgbClr val="A15D0D"/>
                </a:solidFill>
                <a:latin typeface="Calibri"/>
                <a:cs typeface="Calibri"/>
              </a:rPr>
              <a:t>In</a:t>
            </a:r>
            <a:r>
              <a:rPr sz="1200" spc="80" dirty="0">
                <a:solidFill>
                  <a:srgbClr val="A15D0D"/>
                </a:solidFill>
                <a:latin typeface="Calibri"/>
                <a:cs typeface="Calibri"/>
              </a:rPr>
              <a:t> </a:t>
            </a:r>
            <a:r>
              <a:rPr sz="1200" dirty="0">
                <a:solidFill>
                  <a:srgbClr val="A15D0D"/>
                </a:solidFill>
                <a:latin typeface="Calibri"/>
                <a:cs typeface="Calibri"/>
              </a:rPr>
              <a:t>case</a:t>
            </a:r>
            <a:r>
              <a:rPr sz="1200" spc="70" dirty="0">
                <a:solidFill>
                  <a:srgbClr val="A15D0D"/>
                </a:solidFill>
                <a:latin typeface="Calibri"/>
                <a:cs typeface="Calibri"/>
              </a:rPr>
              <a:t> </a:t>
            </a:r>
            <a:r>
              <a:rPr sz="1200" spc="-25" dirty="0">
                <a:solidFill>
                  <a:srgbClr val="A15D0D"/>
                </a:solidFill>
                <a:latin typeface="Calibri"/>
                <a:cs typeface="Calibri"/>
              </a:rPr>
              <a:t>of </a:t>
            </a:r>
            <a:r>
              <a:rPr sz="1200" dirty="0">
                <a:solidFill>
                  <a:srgbClr val="A15D0D"/>
                </a:solidFill>
                <a:latin typeface="Calibri"/>
                <a:cs typeface="Calibri"/>
              </a:rPr>
              <a:t>landlords</a:t>
            </a:r>
            <a:r>
              <a:rPr sz="1200" spc="65" dirty="0">
                <a:solidFill>
                  <a:srgbClr val="A15D0D"/>
                </a:solidFill>
                <a:latin typeface="Calibri"/>
                <a:cs typeface="Calibri"/>
              </a:rPr>
              <a:t> </a:t>
            </a:r>
            <a:r>
              <a:rPr sz="1200" dirty="0">
                <a:solidFill>
                  <a:srgbClr val="A15D0D"/>
                </a:solidFill>
                <a:latin typeface="Calibri"/>
                <a:cs typeface="Calibri"/>
              </a:rPr>
              <a:t>who</a:t>
            </a:r>
            <a:r>
              <a:rPr sz="1200" spc="60" dirty="0">
                <a:solidFill>
                  <a:srgbClr val="A15D0D"/>
                </a:solidFill>
                <a:latin typeface="Calibri"/>
                <a:cs typeface="Calibri"/>
              </a:rPr>
              <a:t> </a:t>
            </a:r>
            <a:r>
              <a:rPr sz="1200" dirty="0">
                <a:solidFill>
                  <a:srgbClr val="A15D0D"/>
                </a:solidFill>
                <a:latin typeface="Calibri"/>
                <a:cs typeface="Calibri"/>
              </a:rPr>
              <a:t>are</a:t>
            </a:r>
            <a:r>
              <a:rPr sz="1200" spc="60" dirty="0">
                <a:solidFill>
                  <a:srgbClr val="A15D0D"/>
                </a:solidFill>
                <a:latin typeface="Calibri"/>
                <a:cs typeface="Calibri"/>
              </a:rPr>
              <a:t> </a:t>
            </a:r>
            <a:r>
              <a:rPr sz="1200" spc="-25" dirty="0">
                <a:solidFill>
                  <a:srgbClr val="A15D0D"/>
                </a:solidFill>
                <a:latin typeface="Calibri"/>
                <a:cs typeface="Calibri"/>
              </a:rPr>
              <a:t>non-</a:t>
            </a:r>
            <a:r>
              <a:rPr sz="1200" dirty="0">
                <a:solidFill>
                  <a:srgbClr val="A15D0D"/>
                </a:solidFill>
                <a:latin typeface="Calibri"/>
                <a:cs typeface="Calibri"/>
              </a:rPr>
              <a:t>residents,</a:t>
            </a:r>
            <a:r>
              <a:rPr sz="1200" spc="60" dirty="0">
                <a:solidFill>
                  <a:srgbClr val="A15D0D"/>
                </a:solidFill>
                <a:latin typeface="Calibri"/>
                <a:cs typeface="Calibri"/>
              </a:rPr>
              <a:t> </a:t>
            </a:r>
            <a:r>
              <a:rPr sz="1200" dirty="0">
                <a:solidFill>
                  <a:srgbClr val="A15D0D"/>
                </a:solidFill>
                <a:latin typeface="Calibri"/>
                <a:cs typeface="Calibri"/>
              </a:rPr>
              <a:t>in</a:t>
            </a:r>
            <a:r>
              <a:rPr sz="1200" spc="75" dirty="0">
                <a:solidFill>
                  <a:srgbClr val="A15D0D"/>
                </a:solidFill>
                <a:latin typeface="Calibri"/>
                <a:cs typeface="Calibri"/>
              </a:rPr>
              <a:t> </a:t>
            </a:r>
            <a:r>
              <a:rPr sz="1200" dirty="0">
                <a:solidFill>
                  <a:srgbClr val="A15D0D"/>
                </a:solidFill>
                <a:latin typeface="Calibri"/>
                <a:cs typeface="Calibri"/>
              </a:rPr>
              <a:t>such</a:t>
            </a:r>
            <a:r>
              <a:rPr sz="1200" spc="70" dirty="0">
                <a:solidFill>
                  <a:srgbClr val="A15D0D"/>
                </a:solidFill>
                <a:latin typeface="Calibri"/>
                <a:cs typeface="Calibri"/>
              </a:rPr>
              <a:t> </a:t>
            </a:r>
            <a:r>
              <a:rPr sz="1200" dirty="0">
                <a:solidFill>
                  <a:srgbClr val="A15D0D"/>
                </a:solidFill>
                <a:latin typeface="Calibri"/>
                <a:cs typeface="Calibri"/>
              </a:rPr>
              <a:t>case</a:t>
            </a:r>
            <a:r>
              <a:rPr sz="1200" spc="70" dirty="0">
                <a:solidFill>
                  <a:srgbClr val="A15D0D"/>
                </a:solidFill>
                <a:latin typeface="Calibri"/>
                <a:cs typeface="Calibri"/>
              </a:rPr>
              <a:t> </a:t>
            </a:r>
            <a:r>
              <a:rPr sz="1200" dirty="0">
                <a:solidFill>
                  <a:srgbClr val="A15D0D"/>
                </a:solidFill>
                <a:latin typeface="Calibri"/>
                <a:cs typeface="Calibri"/>
              </a:rPr>
              <a:t>value</a:t>
            </a:r>
            <a:r>
              <a:rPr sz="1200" spc="60" dirty="0">
                <a:solidFill>
                  <a:srgbClr val="A15D0D"/>
                </a:solidFill>
                <a:latin typeface="Calibri"/>
                <a:cs typeface="Calibri"/>
              </a:rPr>
              <a:t> </a:t>
            </a:r>
            <a:r>
              <a:rPr sz="1200" dirty="0">
                <a:solidFill>
                  <a:srgbClr val="A15D0D"/>
                </a:solidFill>
                <a:latin typeface="Calibri"/>
                <a:cs typeface="Calibri"/>
              </a:rPr>
              <a:t>‘NONRESDENT’</a:t>
            </a:r>
            <a:r>
              <a:rPr sz="1200" spc="60" dirty="0">
                <a:solidFill>
                  <a:srgbClr val="A15D0D"/>
                </a:solidFill>
                <a:latin typeface="Calibri"/>
                <a:cs typeface="Calibri"/>
              </a:rPr>
              <a:t> </a:t>
            </a:r>
            <a:r>
              <a:rPr sz="1200" dirty="0">
                <a:solidFill>
                  <a:srgbClr val="A15D0D"/>
                </a:solidFill>
                <a:latin typeface="Calibri"/>
                <a:cs typeface="Calibri"/>
              </a:rPr>
              <a:t>is</a:t>
            </a:r>
            <a:r>
              <a:rPr sz="1200" spc="55" dirty="0">
                <a:solidFill>
                  <a:srgbClr val="A15D0D"/>
                </a:solidFill>
                <a:latin typeface="Calibri"/>
                <a:cs typeface="Calibri"/>
              </a:rPr>
              <a:t> </a:t>
            </a:r>
            <a:r>
              <a:rPr sz="1200" dirty="0">
                <a:solidFill>
                  <a:srgbClr val="A15D0D"/>
                </a:solidFill>
                <a:latin typeface="Calibri"/>
                <a:cs typeface="Calibri"/>
              </a:rPr>
              <a:t>to</a:t>
            </a:r>
            <a:r>
              <a:rPr sz="1200" spc="60" dirty="0">
                <a:solidFill>
                  <a:srgbClr val="A15D0D"/>
                </a:solidFill>
                <a:latin typeface="Calibri"/>
                <a:cs typeface="Calibri"/>
              </a:rPr>
              <a:t> </a:t>
            </a:r>
            <a:r>
              <a:rPr sz="1200" dirty="0">
                <a:solidFill>
                  <a:srgbClr val="A15D0D"/>
                </a:solidFill>
                <a:latin typeface="Calibri"/>
                <a:cs typeface="Calibri"/>
              </a:rPr>
              <a:t>be</a:t>
            </a:r>
            <a:r>
              <a:rPr sz="1200" spc="70" dirty="0">
                <a:solidFill>
                  <a:srgbClr val="A15D0D"/>
                </a:solidFill>
                <a:latin typeface="Calibri"/>
                <a:cs typeface="Calibri"/>
              </a:rPr>
              <a:t> </a:t>
            </a:r>
            <a:r>
              <a:rPr sz="1200" dirty="0">
                <a:solidFill>
                  <a:srgbClr val="A15D0D"/>
                </a:solidFill>
                <a:latin typeface="Calibri"/>
                <a:cs typeface="Calibri"/>
              </a:rPr>
              <a:t>mentioned</a:t>
            </a:r>
            <a:r>
              <a:rPr sz="1200" spc="65" dirty="0">
                <a:solidFill>
                  <a:srgbClr val="A15D0D"/>
                </a:solidFill>
                <a:latin typeface="Calibri"/>
                <a:cs typeface="Calibri"/>
              </a:rPr>
              <a:t> </a:t>
            </a:r>
            <a:r>
              <a:rPr sz="1200" dirty="0">
                <a:solidFill>
                  <a:srgbClr val="A15D0D"/>
                </a:solidFill>
                <a:latin typeface="Calibri"/>
                <a:cs typeface="Calibri"/>
              </a:rPr>
              <a:t>in</a:t>
            </a:r>
            <a:r>
              <a:rPr sz="1200" spc="50" dirty="0">
                <a:solidFill>
                  <a:srgbClr val="A15D0D"/>
                </a:solidFill>
                <a:latin typeface="Calibri"/>
                <a:cs typeface="Calibri"/>
              </a:rPr>
              <a:t> </a:t>
            </a:r>
            <a:r>
              <a:rPr sz="1200" dirty="0">
                <a:solidFill>
                  <a:srgbClr val="A15D0D"/>
                </a:solidFill>
                <a:latin typeface="Calibri"/>
                <a:cs typeface="Calibri"/>
              </a:rPr>
              <a:t>place</a:t>
            </a:r>
            <a:r>
              <a:rPr sz="1200" spc="65" dirty="0">
                <a:solidFill>
                  <a:srgbClr val="A15D0D"/>
                </a:solidFill>
                <a:latin typeface="Calibri"/>
                <a:cs typeface="Calibri"/>
              </a:rPr>
              <a:t> </a:t>
            </a:r>
            <a:r>
              <a:rPr sz="1200" dirty="0">
                <a:solidFill>
                  <a:srgbClr val="A15D0D"/>
                </a:solidFill>
                <a:latin typeface="Calibri"/>
                <a:cs typeface="Calibri"/>
              </a:rPr>
              <a:t>of</a:t>
            </a:r>
            <a:r>
              <a:rPr sz="1200" spc="50" dirty="0">
                <a:solidFill>
                  <a:srgbClr val="A15D0D"/>
                </a:solidFill>
                <a:latin typeface="Calibri"/>
                <a:cs typeface="Calibri"/>
              </a:rPr>
              <a:t> </a:t>
            </a:r>
            <a:r>
              <a:rPr sz="1200" dirty="0">
                <a:solidFill>
                  <a:srgbClr val="A15D0D"/>
                </a:solidFill>
                <a:latin typeface="Calibri"/>
                <a:cs typeface="Calibri"/>
              </a:rPr>
              <a:t>PAN</a:t>
            </a:r>
            <a:r>
              <a:rPr sz="1200" spc="60" dirty="0">
                <a:solidFill>
                  <a:srgbClr val="A15D0D"/>
                </a:solidFill>
                <a:latin typeface="Calibri"/>
                <a:cs typeface="Calibri"/>
              </a:rPr>
              <a:t> </a:t>
            </a:r>
            <a:r>
              <a:rPr sz="1200" dirty="0">
                <a:solidFill>
                  <a:srgbClr val="A15D0D"/>
                </a:solidFill>
                <a:latin typeface="Calibri"/>
                <a:cs typeface="Calibri"/>
              </a:rPr>
              <a:t>and</a:t>
            </a:r>
            <a:r>
              <a:rPr sz="1200" spc="55" dirty="0">
                <a:solidFill>
                  <a:srgbClr val="A15D0D"/>
                </a:solidFill>
                <a:latin typeface="Calibri"/>
                <a:cs typeface="Calibri"/>
              </a:rPr>
              <a:t> </a:t>
            </a:r>
            <a:r>
              <a:rPr sz="1200" dirty="0">
                <a:solidFill>
                  <a:srgbClr val="A15D0D"/>
                </a:solidFill>
                <a:latin typeface="Calibri"/>
                <a:cs typeface="Calibri"/>
              </a:rPr>
              <a:t>in</a:t>
            </a:r>
            <a:r>
              <a:rPr sz="1200" spc="70" dirty="0">
                <a:solidFill>
                  <a:srgbClr val="A15D0D"/>
                </a:solidFill>
                <a:latin typeface="Calibri"/>
                <a:cs typeface="Calibri"/>
              </a:rPr>
              <a:t> </a:t>
            </a:r>
            <a:r>
              <a:rPr sz="1200" dirty="0">
                <a:solidFill>
                  <a:srgbClr val="A15D0D"/>
                </a:solidFill>
                <a:latin typeface="Calibri"/>
                <a:cs typeface="Calibri"/>
              </a:rPr>
              <a:t>case</a:t>
            </a:r>
            <a:r>
              <a:rPr sz="1200" spc="70" dirty="0">
                <a:solidFill>
                  <a:srgbClr val="A15D0D"/>
                </a:solidFill>
                <a:latin typeface="Calibri"/>
                <a:cs typeface="Calibri"/>
              </a:rPr>
              <a:t> </a:t>
            </a:r>
            <a:r>
              <a:rPr sz="1200" dirty="0">
                <a:solidFill>
                  <a:srgbClr val="A15D0D"/>
                </a:solidFill>
                <a:latin typeface="Calibri"/>
                <a:cs typeface="Calibri"/>
              </a:rPr>
              <a:t>of</a:t>
            </a:r>
            <a:r>
              <a:rPr sz="1200" spc="60" dirty="0">
                <a:solidFill>
                  <a:srgbClr val="A15D0D"/>
                </a:solidFill>
                <a:latin typeface="Calibri"/>
                <a:cs typeface="Calibri"/>
              </a:rPr>
              <a:t> </a:t>
            </a:r>
            <a:r>
              <a:rPr sz="1200" dirty="0">
                <a:solidFill>
                  <a:srgbClr val="A15D0D"/>
                </a:solidFill>
                <a:latin typeface="Calibri"/>
                <a:cs typeface="Calibri"/>
              </a:rPr>
              <a:t>landlords</a:t>
            </a:r>
            <a:r>
              <a:rPr sz="1200" spc="55" dirty="0">
                <a:solidFill>
                  <a:srgbClr val="A15D0D"/>
                </a:solidFill>
                <a:latin typeface="Calibri"/>
                <a:cs typeface="Calibri"/>
              </a:rPr>
              <a:t> </a:t>
            </a:r>
            <a:r>
              <a:rPr sz="1200" spc="-25" dirty="0">
                <a:solidFill>
                  <a:srgbClr val="A15D0D"/>
                </a:solidFill>
                <a:latin typeface="Calibri"/>
                <a:cs typeface="Calibri"/>
              </a:rPr>
              <a:t>are </a:t>
            </a:r>
            <a:r>
              <a:rPr sz="1200" dirty="0">
                <a:solidFill>
                  <a:srgbClr val="A15D0D"/>
                </a:solidFill>
                <a:latin typeface="Calibri"/>
                <a:cs typeface="Calibri"/>
              </a:rPr>
              <a:t>neither</a:t>
            </a:r>
            <a:r>
              <a:rPr sz="1200" spc="-15" dirty="0">
                <a:solidFill>
                  <a:srgbClr val="A15D0D"/>
                </a:solidFill>
                <a:latin typeface="Calibri"/>
                <a:cs typeface="Calibri"/>
              </a:rPr>
              <a:t> </a:t>
            </a:r>
            <a:r>
              <a:rPr sz="1200" spc="-20" dirty="0">
                <a:solidFill>
                  <a:srgbClr val="A15D0D"/>
                </a:solidFill>
                <a:latin typeface="Calibri"/>
                <a:cs typeface="Calibri"/>
              </a:rPr>
              <a:t>Government</a:t>
            </a:r>
            <a:r>
              <a:rPr sz="1200" spc="-15" dirty="0">
                <a:solidFill>
                  <a:srgbClr val="A15D0D"/>
                </a:solidFill>
                <a:latin typeface="Calibri"/>
                <a:cs typeface="Calibri"/>
              </a:rPr>
              <a:t> </a:t>
            </a:r>
            <a:r>
              <a:rPr sz="1200" spc="-10" dirty="0">
                <a:solidFill>
                  <a:srgbClr val="A15D0D"/>
                </a:solidFill>
                <a:latin typeface="Calibri"/>
                <a:cs typeface="Calibri"/>
              </a:rPr>
              <a:t>organization</a:t>
            </a:r>
            <a:r>
              <a:rPr sz="1200" spc="-15" dirty="0">
                <a:solidFill>
                  <a:srgbClr val="A15D0D"/>
                </a:solidFill>
                <a:latin typeface="Calibri"/>
                <a:cs typeface="Calibri"/>
              </a:rPr>
              <a:t> </a:t>
            </a:r>
            <a:r>
              <a:rPr sz="1200" dirty="0">
                <a:solidFill>
                  <a:srgbClr val="A15D0D"/>
                </a:solidFill>
                <a:latin typeface="Calibri"/>
                <a:cs typeface="Calibri"/>
              </a:rPr>
              <a:t>nor</a:t>
            </a:r>
            <a:r>
              <a:rPr sz="1200" spc="-15" dirty="0">
                <a:solidFill>
                  <a:srgbClr val="A15D0D"/>
                </a:solidFill>
                <a:latin typeface="Calibri"/>
                <a:cs typeface="Calibri"/>
              </a:rPr>
              <a:t> </a:t>
            </a:r>
            <a:r>
              <a:rPr sz="1200" spc="-25" dirty="0">
                <a:solidFill>
                  <a:srgbClr val="A15D0D"/>
                </a:solidFill>
                <a:latin typeface="Calibri"/>
                <a:cs typeface="Calibri"/>
              </a:rPr>
              <a:t>non-</a:t>
            </a:r>
            <a:r>
              <a:rPr sz="1200" spc="-10" dirty="0">
                <a:solidFill>
                  <a:srgbClr val="A15D0D"/>
                </a:solidFill>
                <a:latin typeface="Calibri"/>
                <a:cs typeface="Calibri"/>
              </a:rPr>
              <a:t>residents,</a:t>
            </a:r>
            <a:r>
              <a:rPr sz="1200" spc="-20" dirty="0">
                <a:solidFill>
                  <a:srgbClr val="A15D0D"/>
                </a:solidFill>
                <a:latin typeface="Calibri"/>
                <a:cs typeface="Calibri"/>
              </a:rPr>
              <a:t> </a:t>
            </a:r>
            <a:r>
              <a:rPr sz="1200" dirty="0">
                <a:solidFill>
                  <a:srgbClr val="A15D0D"/>
                </a:solidFill>
                <a:latin typeface="Calibri"/>
                <a:cs typeface="Calibri"/>
              </a:rPr>
              <a:t>in</a:t>
            </a:r>
            <a:r>
              <a:rPr sz="1200" spc="5" dirty="0">
                <a:solidFill>
                  <a:srgbClr val="A15D0D"/>
                </a:solidFill>
                <a:latin typeface="Calibri"/>
                <a:cs typeface="Calibri"/>
              </a:rPr>
              <a:t> </a:t>
            </a:r>
            <a:r>
              <a:rPr sz="1200" dirty="0">
                <a:solidFill>
                  <a:srgbClr val="A15D0D"/>
                </a:solidFill>
                <a:latin typeface="Calibri"/>
                <a:cs typeface="Calibri"/>
              </a:rPr>
              <a:t>such case</a:t>
            </a:r>
            <a:r>
              <a:rPr sz="1200" spc="-5" dirty="0">
                <a:solidFill>
                  <a:srgbClr val="A15D0D"/>
                </a:solidFill>
                <a:latin typeface="Calibri"/>
                <a:cs typeface="Calibri"/>
              </a:rPr>
              <a:t> </a:t>
            </a:r>
            <a:r>
              <a:rPr sz="1200" dirty="0">
                <a:solidFill>
                  <a:srgbClr val="A15D0D"/>
                </a:solidFill>
                <a:latin typeface="Calibri"/>
                <a:cs typeface="Calibri"/>
              </a:rPr>
              <a:t>value</a:t>
            </a:r>
            <a:r>
              <a:rPr sz="1200" spc="-20" dirty="0">
                <a:solidFill>
                  <a:srgbClr val="A15D0D"/>
                </a:solidFill>
                <a:latin typeface="Calibri"/>
                <a:cs typeface="Calibri"/>
              </a:rPr>
              <a:t> ‘OTHERVALUE’</a:t>
            </a:r>
            <a:r>
              <a:rPr sz="1200" spc="-10" dirty="0">
                <a:solidFill>
                  <a:srgbClr val="A15D0D"/>
                </a:solidFill>
                <a:latin typeface="Calibri"/>
                <a:cs typeface="Calibri"/>
              </a:rPr>
              <a:t> </a:t>
            </a:r>
            <a:r>
              <a:rPr sz="1200" dirty="0">
                <a:solidFill>
                  <a:srgbClr val="A15D0D"/>
                </a:solidFill>
                <a:latin typeface="Calibri"/>
                <a:cs typeface="Calibri"/>
              </a:rPr>
              <a:t>is</a:t>
            </a:r>
            <a:r>
              <a:rPr sz="1200" spc="-10" dirty="0">
                <a:solidFill>
                  <a:srgbClr val="A15D0D"/>
                </a:solidFill>
                <a:latin typeface="Calibri"/>
                <a:cs typeface="Calibri"/>
              </a:rPr>
              <a:t> </a:t>
            </a:r>
            <a:r>
              <a:rPr sz="1200" dirty="0">
                <a:solidFill>
                  <a:srgbClr val="A15D0D"/>
                </a:solidFill>
                <a:latin typeface="Calibri"/>
                <a:cs typeface="Calibri"/>
              </a:rPr>
              <a:t>to</a:t>
            </a:r>
            <a:r>
              <a:rPr sz="1200" spc="-15" dirty="0">
                <a:solidFill>
                  <a:srgbClr val="A15D0D"/>
                </a:solidFill>
                <a:latin typeface="Calibri"/>
                <a:cs typeface="Calibri"/>
              </a:rPr>
              <a:t> </a:t>
            </a:r>
            <a:r>
              <a:rPr sz="1200" dirty="0">
                <a:solidFill>
                  <a:srgbClr val="A15D0D"/>
                </a:solidFill>
                <a:latin typeface="Calibri"/>
                <a:cs typeface="Calibri"/>
              </a:rPr>
              <a:t>be</a:t>
            </a:r>
            <a:r>
              <a:rPr sz="1200" spc="-5" dirty="0">
                <a:solidFill>
                  <a:srgbClr val="A15D0D"/>
                </a:solidFill>
                <a:latin typeface="Calibri"/>
                <a:cs typeface="Calibri"/>
              </a:rPr>
              <a:t> </a:t>
            </a:r>
            <a:r>
              <a:rPr sz="1200" spc="-10" dirty="0">
                <a:solidFill>
                  <a:srgbClr val="A15D0D"/>
                </a:solidFill>
                <a:latin typeface="Calibri"/>
                <a:cs typeface="Calibri"/>
              </a:rPr>
              <a:t>mentioned</a:t>
            </a:r>
            <a:r>
              <a:rPr sz="1200" spc="-15"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place</a:t>
            </a:r>
            <a:r>
              <a:rPr sz="1200" spc="10" dirty="0">
                <a:solidFill>
                  <a:srgbClr val="A15D0D"/>
                </a:solidFill>
                <a:latin typeface="Calibri"/>
                <a:cs typeface="Calibri"/>
              </a:rPr>
              <a:t> </a:t>
            </a:r>
            <a:r>
              <a:rPr sz="1200" dirty="0">
                <a:solidFill>
                  <a:srgbClr val="A15D0D"/>
                </a:solidFill>
                <a:latin typeface="Calibri"/>
                <a:cs typeface="Calibri"/>
              </a:rPr>
              <a:t>of</a:t>
            </a:r>
            <a:r>
              <a:rPr sz="1200" spc="-15" dirty="0">
                <a:solidFill>
                  <a:srgbClr val="A15D0D"/>
                </a:solidFill>
                <a:latin typeface="Calibri"/>
                <a:cs typeface="Calibri"/>
              </a:rPr>
              <a:t> </a:t>
            </a:r>
            <a:r>
              <a:rPr sz="1200" spc="-25" dirty="0">
                <a:solidFill>
                  <a:srgbClr val="A15D0D"/>
                </a:solidFill>
                <a:latin typeface="Calibri"/>
                <a:cs typeface="Calibri"/>
              </a:rPr>
              <a:t>PAN. </a:t>
            </a:r>
            <a:r>
              <a:rPr sz="1200" dirty="0">
                <a:solidFill>
                  <a:srgbClr val="A15D0D"/>
                </a:solidFill>
                <a:latin typeface="Calibri"/>
                <a:cs typeface="Calibri"/>
              </a:rPr>
              <a:t>Value</a:t>
            </a:r>
            <a:r>
              <a:rPr sz="1200" spc="250" dirty="0">
                <a:solidFill>
                  <a:srgbClr val="A15D0D"/>
                </a:solidFill>
                <a:latin typeface="Calibri"/>
                <a:cs typeface="Calibri"/>
              </a:rPr>
              <a:t> </a:t>
            </a:r>
            <a:r>
              <a:rPr sz="1200" spc="-10" dirty="0">
                <a:solidFill>
                  <a:srgbClr val="A15D0D"/>
                </a:solidFill>
                <a:latin typeface="Calibri"/>
                <a:cs typeface="Calibri"/>
              </a:rPr>
              <a:t>under this</a:t>
            </a:r>
            <a:r>
              <a:rPr sz="1200" spc="-80" dirty="0">
                <a:solidFill>
                  <a:srgbClr val="A15D0D"/>
                </a:solidFill>
                <a:latin typeface="Calibri"/>
                <a:cs typeface="Calibri"/>
              </a:rPr>
              <a:t> </a:t>
            </a:r>
            <a:r>
              <a:rPr sz="1200" dirty="0">
                <a:solidFill>
                  <a:srgbClr val="A15D0D"/>
                </a:solidFill>
                <a:latin typeface="Calibri"/>
                <a:cs typeface="Calibri"/>
              </a:rPr>
              <a:t>field</a:t>
            </a:r>
            <a:r>
              <a:rPr sz="1200" spc="-5" dirty="0">
                <a:solidFill>
                  <a:srgbClr val="A15D0D"/>
                </a:solidFill>
                <a:latin typeface="Calibri"/>
                <a:cs typeface="Calibri"/>
              </a:rPr>
              <a:t> </a:t>
            </a:r>
            <a:r>
              <a:rPr sz="1200" dirty="0">
                <a:solidFill>
                  <a:srgbClr val="A15D0D"/>
                </a:solidFill>
                <a:latin typeface="Calibri"/>
                <a:cs typeface="Calibri"/>
              </a:rPr>
              <a:t>is</a:t>
            </a:r>
            <a:r>
              <a:rPr sz="1200" spc="-10" dirty="0">
                <a:solidFill>
                  <a:srgbClr val="A15D0D"/>
                </a:solidFill>
                <a:latin typeface="Calibri"/>
                <a:cs typeface="Calibri"/>
              </a:rPr>
              <a:t> </a:t>
            </a:r>
            <a:r>
              <a:rPr sz="1200" dirty="0">
                <a:solidFill>
                  <a:srgbClr val="A15D0D"/>
                </a:solidFill>
                <a:latin typeface="Calibri"/>
                <a:cs typeface="Calibri"/>
              </a:rPr>
              <a:t>to</a:t>
            </a:r>
            <a:r>
              <a:rPr sz="1200" spc="-15" dirty="0">
                <a:solidFill>
                  <a:srgbClr val="A15D0D"/>
                </a:solidFill>
                <a:latin typeface="Calibri"/>
                <a:cs typeface="Calibri"/>
              </a:rPr>
              <a:t> </a:t>
            </a:r>
            <a:r>
              <a:rPr sz="1200" dirty="0">
                <a:solidFill>
                  <a:srgbClr val="A15D0D"/>
                </a:solidFill>
                <a:latin typeface="Calibri"/>
                <a:cs typeface="Calibri"/>
              </a:rPr>
              <a:t>be</a:t>
            </a:r>
            <a:r>
              <a:rPr sz="1200" spc="-45" dirty="0">
                <a:solidFill>
                  <a:srgbClr val="A15D0D"/>
                </a:solidFill>
                <a:latin typeface="Calibri"/>
                <a:cs typeface="Calibri"/>
              </a:rPr>
              <a:t> </a:t>
            </a:r>
            <a:r>
              <a:rPr sz="1200" spc="-10" dirty="0">
                <a:solidFill>
                  <a:srgbClr val="A15D0D"/>
                </a:solidFill>
                <a:latin typeface="Calibri"/>
                <a:cs typeface="Calibri"/>
              </a:rPr>
              <a:t>mentioned</a:t>
            </a:r>
            <a:r>
              <a:rPr sz="1200" spc="-65" dirty="0">
                <a:solidFill>
                  <a:srgbClr val="A15D0D"/>
                </a:solidFill>
                <a:latin typeface="Calibri"/>
                <a:cs typeface="Calibri"/>
              </a:rPr>
              <a:t> </a:t>
            </a:r>
            <a:r>
              <a:rPr sz="1200" dirty="0">
                <a:solidFill>
                  <a:srgbClr val="A15D0D"/>
                </a:solidFill>
                <a:latin typeface="Calibri"/>
                <a:cs typeface="Calibri"/>
              </a:rPr>
              <a:t>only</a:t>
            </a:r>
            <a:r>
              <a:rPr sz="1200" spc="-70"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a:t>
            </a:r>
            <a:r>
              <a:rPr sz="1200" dirty="0">
                <a:solidFill>
                  <a:srgbClr val="A15D0D"/>
                </a:solidFill>
                <a:latin typeface="Calibri"/>
                <a:cs typeface="Calibri"/>
              </a:rPr>
              <a:t>case</a:t>
            </a:r>
            <a:r>
              <a:rPr sz="1200" spc="10" dirty="0">
                <a:solidFill>
                  <a:srgbClr val="A15D0D"/>
                </a:solidFill>
                <a:latin typeface="Calibri"/>
                <a:cs typeface="Calibri"/>
              </a:rPr>
              <a:t> </a:t>
            </a:r>
            <a:r>
              <a:rPr sz="1200" dirty="0">
                <a:solidFill>
                  <a:srgbClr val="A15D0D"/>
                </a:solidFill>
                <a:latin typeface="Calibri"/>
                <a:cs typeface="Calibri"/>
              </a:rPr>
              <a:t>of</a:t>
            </a:r>
            <a:r>
              <a:rPr sz="1200" spc="-40" dirty="0">
                <a:solidFill>
                  <a:srgbClr val="A15D0D"/>
                </a:solidFill>
                <a:latin typeface="Calibri"/>
                <a:cs typeface="Calibri"/>
              </a:rPr>
              <a:t> </a:t>
            </a:r>
            <a:r>
              <a:rPr sz="1200" spc="-10" dirty="0">
                <a:solidFill>
                  <a:srgbClr val="A15D0D"/>
                </a:solidFill>
                <a:latin typeface="Calibri"/>
                <a:cs typeface="Calibri"/>
              </a:rPr>
              <a:t>value</a:t>
            </a:r>
            <a:r>
              <a:rPr sz="1200" spc="-45" dirty="0">
                <a:solidFill>
                  <a:srgbClr val="A15D0D"/>
                </a:solidFill>
                <a:latin typeface="Calibri"/>
                <a:cs typeface="Calibri"/>
              </a:rPr>
              <a:t> </a:t>
            </a:r>
            <a:r>
              <a:rPr sz="1200" dirty="0">
                <a:solidFill>
                  <a:srgbClr val="A15D0D"/>
                </a:solidFill>
                <a:latin typeface="Calibri"/>
                <a:cs typeface="Calibri"/>
              </a:rPr>
              <a:t>"Y"</a:t>
            </a:r>
            <a:r>
              <a:rPr sz="1200" spc="-20" dirty="0">
                <a:solidFill>
                  <a:srgbClr val="A15D0D"/>
                </a:solidFill>
                <a:latin typeface="Calibri"/>
                <a:cs typeface="Calibri"/>
              </a:rPr>
              <a:t> </a:t>
            </a:r>
            <a:r>
              <a:rPr sz="1200" spc="-10" dirty="0">
                <a:solidFill>
                  <a:srgbClr val="A15D0D"/>
                </a:solidFill>
                <a:latin typeface="Calibri"/>
                <a:cs typeface="Calibri"/>
              </a:rPr>
              <a:t>value</a:t>
            </a:r>
            <a:r>
              <a:rPr sz="1200" spc="-55" dirty="0">
                <a:solidFill>
                  <a:srgbClr val="A15D0D"/>
                </a:solidFill>
                <a:latin typeface="Calibri"/>
                <a:cs typeface="Calibri"/>
              </a:rPr>
              <a:t> </a:t>
            </a:r>
            <a:r>
              <a:rPr sz="1200" spc="-10" dirty="0">
                <a:solidFill>
                  <a:srgbClr val="A15D0D"/>
                </a:solidFill>
                <a:latin typeface="Calibri"/>
                <a:cs typeface="Calibri"/>
              </a:rPr>
              <a:t>present</a:t>
            </a:r>
            <a:r>
              <a:rPr sz="1200" spc="-50" dirty="0">
                <a:solidFill>
                  <a:srgbClr val="A15D0D"/>
                </a:solidFill>
                <a:latin typeface="Calibri"/>
                <a:cs typeface="Calibri"/>
              </a:rPr>
              <a:t> </a:t>
            </a:r>
            <a:r>
              <a:rPr sz="1200" spc="-10" dirty="0">
                <a:solidFill>
                  <a:srgbClr val="A15D0D"/>
                </a:solidFill>
                <a:latin typeface="Calibri"/>
                <a:cs typeface="Calibri"/>
              </a:rPr>
              <a:t>under</a:t>
            </a:r>
            <a:r>
              <a:rPr sz="1200" spc="-70" dirty="0">
                <a:solidFill>
                  <a:srgbClr val="A15D0D"/>
                </a:solidFill>
                <a:latin typeface="Calibri"/>
                <a:cs typeface="Calibri"/>
              </a:rPr>
              <a:t> </a:t>
            </a:r>
            <a:r>
              <a:rPr sz="1200" dirty="0">
                <a:solidFill>
                  <a:srgbClr val="A15D0D"/>
                </a:solidFill>
                <a:latin typeface="Calibri"/>
                <a:cs typeface="Calibri"/>
              </a:rPr>
              <a:t>field</a:t>
            </a:r>
            <a:r>
              <a:rPr sz="1200" spc="-20" dirty="0">
                <a:solidFill>
                  <a:srgbClr val="A15D0D"/>
                </a:solidFill>
                <a:latin typeface="Calibri"/>
                <a:cs typeface="Calibri"/>
              </a:rPr>
              <a:t> </a:t>
            </a:r>
            <a:r>
              <a:rPr sz="1200" dirty="0">
                <a:solidFill>
                  <a:srgbClr val="A15D0D"/>
                </a:solidFill>
                <a:latin typeface="Calibri"/>
                <a:cs typeface="Calibri"/>
              </a:rPr>
              <a:t>no.</a:t>
            </a:r>
            <a:r>
              <a:rPr sz="1200" spc="-55" dirty="0">
                <a:solidFill>
                  <a:srgbClr val="A15D0D"/>
                </a:solidFill>
                <a:latin typeface="Calibri"/>
                <a:cs typeface="Calibri"/>
              </a:rPr>
              <a:t> </a:t>
            </a:r>
            <a:r>
              <a:rPr sz="1200" dirty="0">
                <a:solidFill>
                  <a:srgbClr val="A15D0D"/>
                </a:solidFill>
                <a:latin typeface="Calibri"/>
                <a:cs typeface="Calibri"/>
              </a:rPr>
              <a:t>42</a:t>
            </a:r>
            <a:r>
              <a:rPr sz="1200" spc="-20" dirty="0">
                <a:solidFill>
                  <a:srgbClr val="A15D0D"/>
                </a:solidFill>
                <a:latin typeface="Calibri"/>
                <a:cs typeface="Calibri"/>
              </a:rPr>
              <a:t> </a:t>
            </a:r>
            <a:r>
              <a:rPr sz="1200" dirty="0">
                <a:solidFill>
                  <a:srgbClr val="A15D0D"/>
                </a:solidFill>
                <a:latin typeface="Calibri"/>
                <a:cs typeface="Calibri"/>
              </a:rPr>
              <a:t>of</a:t>
            </a:r>
            <a:r>
              <a:rPr sz="1200" spc="-30" dirty="0">
                <a:solidFill>
                  <a:srgbClr val="A15D0D"/>
                </a:solidFill>
                <a:latin typeface="Calibri"/>
                <a:cs typeface="Calibri"/>
              </a:rPr>
              <a:t> </a:t>
            </a:r>
            <a:r>
              <a:rPr sz="1200" dirty="0">
                <a:solidFill>
                  <a:srgbClr val="A15D0D"/>
                </a:solidFill>
                <a:latin typeface="Calibri"/>
                <a:cs typeface="Calibri"/>
              </a:rPr>
              <a:t>Salary</a:t>
            </a:r>
            <a:r>
              <a:rPr sz="1200" spc="-75" dirty="0">
                <a:solidFill>
                  <a:srgbClr val="A15D0D"/>
                </a:solidFill>
                <a:latin typeface="Calibri"/>
                <a:cs typeface="Calibri"/>
              </a:rPr>
              <a:t> </a:t>
            </a:r>
            <a:r>
              <a:rPr sz="1200" spc="-10" dirty="0">
                <a:solidFill>
                  <a:srgbClr val="A15D0D"/>
                </a:solidFill>
                <a:latin typeface="Calibri"/>
                <a:cs typeface="Calibri"/>
              </a:rPr>
              <a:t>details</a:t>
            </a:r>
            <a:r>
              <a:rPr sz="1200" spc="-120" dirty="0">
                <a:solidFill>
                  <a:srgbClr val="A15D0D"/>
                </a:solidFill>
                <a:latin typeface="Calibri"/>
                <a:cs typeface="Calibri"/>
              </a:rPr>
              <a:t> </a:t>
            </a:r>
            <a:r>
              <a:rPr sz="1200" spc="-10" dirty="0">
                <a:solidFill>
                  <a:srgbClr val="A15D0D"/>
                </a:solidFill>
                <a:latin typeface="Calibri"/>
                <a:cs typeface="Calibri"/>
              </a:rPr>
              <a:t>record.</a:t>
            </a:r>
            <a:endParaRPr sz="1200">
              <a:latin typeface="Calibri"/>
              <a:cs typeface="Calibri"/>
            </a:endParaRPr>
          </a:p>
        </p:txBody>
      </p:sp>
      <p:pic>
        <p:nvPicPr>
          <p:cNvPr id="17" name="Picture 16">
            <a:extLst>
              <a:ext uri="{FF2B5EF4-FFF2-40B4-BE49-F238E27FC236}">
                <a16:creationId xmlns:a16="http://schemas.microsoft.com/office/drawing/2014/main" id="{61A4E751-E725-405C-BDDA-1730D8644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98933" rIns="0" bIns="0" rtlCol="0">
            <a:spAutoFit/>
          </a:bodyPr>
          <a:lstStyle/>
          <a:p>
            <a:pPr marL="180975" algn="ctr">
              <a:lnSpc>
                <a:spcPct val="100000"/>
              </a:lnSpc>
              <a:spcBef>
                <a:spcPts val="100"/>
              </a:spcBef>
            </a:pPr>
            <a:r>
              <a:rPr dirty="0"/>
              <a:t>Regular</a:t>
            </a:r>
            <a:r>
              <a:rPr spc="-55" dirty="0"/>
              <a:t> </a:t>
            </a:r>
            <a:r>
              <a:rPr dirty="0"/>
              <a:t>–</a:t>
            </a:r>
            <a:r>
              <a:rPr spc="-45" dirty="0"/>
              <a:t> </a:t>
            </a:r>
            <a:r>
              <a:rPr spc="-10" dirty="0"/>
              <a:t>Preparation</a:t>
            </a:r>
            <a:r>
              <a:rPr spc="-45" dirty="0"/>
              <a:t> </a:t>
            </a:r>
            <a:r>
              <a:rPr dirty="0"/>
              <a:t>of</a:t>
            </a:r>
            <a:r>
              <a:rPr spc="-60" dirty="0"/>
              <a:t> </a:t>
            </a:r>
            <a:r>
              <a:rPr dirty="0"/>
              <a:t>Salary</a:t>
            </a:r>
            <a:r>
              <a:rPr spc="-50" dirty="0"/>
              <a:t> </a:t>
            </a:r>
            <a:r>
              <a:rPr spc="-10" dirty="0"/>
              <a:t>Statement</a:t>
            </a:r>
          </a:p>
          <a:p>
            <a:pPr marL="172720"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143065" y="1016317"/>
            <a:ext cx="8858250" cy="5158105"/>
            <a:chOff x="143065" y="1016317"/>
            <a:chExt cx="8858250" cy="5158105"/>
          </a:xfrm>
        </p:grpSpPr>
        <p:pic>
          <p:nvPicPr>
            <p:cNvPr id="5" name="object 5"/>
            <p:cNvPicPr/>
            <p:nvPr/>
          </p:nvPicPr>
          <p:blipFill>
            <a:blip r:embed="rId2" cstate="print"/>
            <a:stretch>
              <a:fillRect/>
            </a:stretch>
          </p:blipFill>
          <p:spPr>
            <a:xfrm>
              <a:off x="152400" y="1025652"/>
              <a:ext cx="8839200" cy="5130783"/>
            </a:xfrm>
            <a:prstGeom prst="rect">
              <a:avLst/>
            </a:prstGeom>
          </p:spPr>
        </p:pic>
        <p:sp>
          <p:nvSpPr>
            <p:cNvPr id="6" name="object 6"/>
            <p:cNvSpPr/>
            <p:nvPr/>
          </p:nvSpPr>
          <p:spPr>
            <a:xfrm>
              <a:off x="147828" y="1021080"/>
              <a:ext cx="8848725" cy="5148580"/>
            </a:xfrm>
            <a:custGeom>
              <a:avLst/>
              <a:gdLst/>
              <a:ahLst/>
              <a:cxnLst/>
              <a:rect l="l" t="t" r="r" b="b"/>
              <a:pathLst>
                <a:path w="8848725" h="5148580">
                  <a:moveTo>
                    <a:pt x="0" y="5148072"/>
                  </a:moveTo>
                  <a:lnTo>
                    <a:pt x="8848344" y="5148072"/>
                  </a:lnTo>
                  <a:lnTo>
                    <a:pt x="8848344" y="0"/>
                  </a:lnTo>
                  <a:lnTo>
                    <a:pt x="0" y="0"/>
                  </a:lnTo>
                  <a:lnTo>
                    <a:pt x="0" y="5148072"/>
                  </a:lnTo>
                  <a:close/>
                </a:path>
              </a:pathLst>
            </a:custGeom>
            <a:ln w="9143">
              <a:solidFill>
                <a:srgbClr val="000000"/>
              </a:solidFill>
            </a:ln>
          </p:spPr>
          <p:txBody>
            <a:bodyPr wrap="square" lIns="0" tIns="0" rIns="0" bIns="0" rtlCol="0"/>
            <a:lstStyle/>
            <a:p>
              <a:endParaRPr/>
            </a:p>
          </p:txBody>
        </p:sp>
        <p:sp>
          <p:nvSpPr>
            <p:cNvPr id="7" name="object 7"/>
            <p:cNvSpPr/>
            <p:nvPr/>
          </p:nvSpPr>
          <p:spPr>
            <a:xfrm>
              <a:off x="595883" y="3313175"/>
              <a:ext cx="2771140" cy="1544955"/>
            </a:xfrm>
            <a:custGeom>
              <a:avLst/>
              <a:gdLst/>
              <a:ahLst/>
              <a:cxnLst/>
              <a:rect l="l" t="t" r="r" b="b"/>
              <a:pathLst>
                <a:path w="2771140" h="1544954">
                  <a:moveTo>
                    <a:pt x="1135126" y="0"/>
                  </a:moveTo>
                  <a:lnTo>
                    <a:pt x="461772" y="529590"/>
                  </a:lnTo>
                  <a:lnTo>
                    <a:pt x="186359" y="529590"/>
                  </a:lnTo>
                  <a:lnTo>
                    <a:pt x="127444" y="538353"/>
                  </a:lnTo>
                  <a:lnTo>
                    <a:pt x="76288" y="562229"/>
                  </a:lnTo>
                  <a:lnTo>
                    <a:pt x="35953" y="598932"/>
                  </a:lnTo>
                  <a:lnTo>
                    <a:pt x="9499" y="645413"/>
                  </a:lnTo>
                  <a:lnTo>
                    <a:pt x="0" y="698881"/>
                  </a:lnTo>
                  <a:lnTo>
                    <a:pt x="0" y="1375664"/>
                  </a:lnTo>
                  <a:lnTo>
                    <a:pt x="9499" y="1429131"/>
                  </a:lnTo>
                  <a:lnTo>
                    <a:pt x="35953" y="1475613"/>
                  </a:lnTo>
                  <a:lnTo>
                    <a:pt x="76288" y="1512189"/>
                  </a:lnTo>
                  <a:lnTo>
                    <a:pt x="127444" y="1536192"/>
                  </a:lnTo>
                  <a:lnTo>
                    <a:pt x="186359" y="1544828"/>
                  </a:lnTo>
                  <a:lnTo>
                    <a:pt x="2584323" y="1544828"/>
                  </a:lnTo>
                  <a:lnTo>
                    <a:pt x="2643124" y="1536192"/>
                  </a:lnTo>
                  <a:lnTo>
                    <a:pt x="2694304" y="1512189"/>
                  </a:lnTo>
                  <a:lnTo>
                    <a:pt x="2734691" y="1475613"/>
                  </a:lnTo>
                  <a:lnTo>
                    <a:pt x="2761106" y="1429131"/>
                  </a:lnTo>
                  <a:lnTo>
                    <a:pt x="2770631" y="1375664"/>
                  </a:lnTo>
                  <a:lnTo>
                    <a:pt x="2770631" y="698881"/>
                  </a:lnTo>
                  <a:lnTo>
                    <a:pt x="2761106" y="645413"/>
                  </a:lnTo>
                  <a:lnTo>
                    <a:pt x="2734691" y="598932"/>
                  </a:lnTo>
                  <a:lnTo>
                    <a:pt x="2694304" y="562229"/>
                  </a:lnTo>
                  <a:lnTo>
                    <a:pt x="2643124" y="538353"/>
                  </a:lnTo>
                  <a:lnTo>
                    <a:pt x="2584323" y="529590"/>
                  </a:lnTo>
                  <a:lnTo>
                    <a:pt x="1154430" y="529590"/>
                  </a:lnTo>
                  <a:lnTo>
                    <a:pt x="1135126" y="0"/>
                  </a:lnTo>
                  <a:close/>
                </a:path>
              </a:pathLst>
            </a:custGeom>
            <a:solidFill>
              <a:srgbClr val="F3B46C"/>
            </a:solidFill>
          </p:spPr>
          <p:txBody>
            <a:bodyPr wrap="square" lIns="0" tIns="0" rIns="0" bIns="0" rtlCol="0"/>
            <a:lstStyle/>
            <a:p>
              <a:endParaRPr/>
            </a:p>
          </p:txBody>
        </p:sp>
        <p:sp>
          <p:nvSpPr>
            <p:cNvPr id="8" name="object 8"/>
            <p:cNvSpPr/>
            <p:nvPr/>
          </p:nvSpPr>
          <p:spPr>
            <a:xfrm>
              <a:off x="595883" y="3313175"/>
              <a:ext cx="2771140" cy="1544955"/>
            </a:xfrm>
            <a:custGeom>
              <a:avLst/>
              <a:gdLst/>
              <a:ahLst/>
              <a:cxnLst/>
              <a:rect l="l" t="t" r="r" b="b"/>
              <a:pathLst>
                <a:path w="2771140" h="1544954">
                  <a:moveTo>
                    <a:pt x="2770631" y="698881"/>
                  </a:moveTo>
                  <a:lnTo>
                    <a:pt x="2761106" y="645413"/>
                  </a:lnTo>
                  <a:lnTo>
                    <a:pt x="2734691" y="598932"/>
                  </a:lnTo>
                  <a:lnTo>
                    <a:pt x="2694304" y="562229"/>
                  </a:lnTo>
                  <a:lnTo>
                    <a:pt x="2643124" y="538353"/>
                  </a:lnTo>
                  <a:lnTo>
                    <a:pt x="2584323" y="529590"/>
                  </a:lnTo>
                  <a:lnTo>
                    <a:pt x="1154430" y="529590"/>
                  </a:lnTo>
                  <a:lnTo>
                    <a:pt x="1135126" y="0"/>
                  </a:lnTo>
                  <a:lnTo>
                    <a:pt x="461772" y="529590"/>
                  </a:lnTo>
                  <a:lnTo>
                    <a:pt x="186359" y="529590"/>
                  </a:lnTo>
                  <a:lnTo>
                    <a:pt x="127444" y="538353"/>
                  </a:lnTo>
                  <a:lnTo>
                    <a:pt x="76288" y="562229"/>
                  </a:lnTo>
                  <a:lnTo>
                    <a:pt x="35953" y="598932"/>
                  </a:lnTo>
                  <a:lnTo>
                    <a:pt x="9499" y="645413"/>
                  </a:lnTo>
                  <a:lnTo>
                    <a:pt x="0" y="698881"/>
                  </a:lnTo>
                  <a:lnTo>
                    <a:pt x="0" y="1375664"/>
                  </a:lnTo>
                  <a:lnTo>
                    <a:pt x="9499" y="1429131"/>
                  </a:lnTo>
                  <a:lnTo>
                    <a:pt x="35953" y="1475613"/>
                  </a:lnTo>
                  <a:lnTo>
                    <a:pt x="76288" y="1512189"/>
                  </a:lnTo>
                  <a:lnTo>
                    <a:pt x="127444" y="1536192"/>
                  </a:lnTo>
                  <a:lnTo>
                    <a:pt x="186359" y="1544828"/>
                  </a:lnTo>
                  <a:lnTo>
                    <a:pt x="2584323" y="1544828"/>
                  </a:lnTo>
                  <a:lnTo>
                    <a:pt x="2643124" y="1536192"/>
                  </a:lnTo>
                  <a:lnTo>
                    <a:pt x="2694304" y="1512189"/>
                  </a:lnTo>
                  <a:lnTo>
                    <a:pt x="2734691" y="1475613"/>
                  </a:lnTo>
                  <a:lnTo>
                    <a:pt x="2761106" y="1429131"/>
                  </a:lnTo>
                  <a:lnTo>
                    <a:pt x="2770631" y="1375664"/>
                  </a:lnTo>
                  <a:lnTo>
                    <a:pt x="2770631" y="698881"/>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663346" y="3917696"/>
            <a:ext cx="2591435" cy="879475"/>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Select</a:t>
            </a:r>
            <a:r>
              <a:rPr sz="1400" spc="-80" dirty="0">
                <a:latin typeface="Calibri"/>
                <a:cs typeface="Calibri"/>
              </a:rPr>
              <a:t> </a:t>
            </a:r>
            <a:r>
              <a:rPr sz="1400" spc="-20" dirty="0">
                <a:latin typeface="Calibri"/>
                <a:cs typeface="Calibri"/>
              </a:rPr>
              <a:t>value</a:t>
            </a:r>
            <a:r>
              <a:rPr sz="1400" spc="-15" dirty="0">
                <a:latin typeface="Calibri"/>
                <a:cs typeface="Calibri"/>
              </a:rPr>
              <a:t> </a:t>
            </a:r>
            <a:r>
              <a:rPr sz="1400" spc="-20" dirty="0">
                <a:latin typeface="Calibri"/>
                <a:cs typeface="Calibri"/>
              </a:rPr>
              <a:t>‘Yes’</a:t>
            </a:r>
            <a:r>
              <a:rPr sz="1400" spc="-40" dirty="0">
                <a:latin typeface="Calibri"/>
                <a:cs typeface="Calibri"/>
              </a:rPr>
              <a:t> </a:t>
            </a:r>
            <a:r>
              <a:rPr sz="1400" dirty="0">
                <a:latin typeface="Calibri"/>
                <a:cs typeface="Calibri"/>
              </a:rPr>
              <a:t>or</a:t>
            </a:r>
            <a:r>
              <a:rPr sz="1400" spc="-50" dirty="0">
                <a:latin typeface="Calibri"/>
                <a:cs typeface="Calibri"/>
              </a:rPr>
              <a:t> </a:t>
            </a:r>
            <a:r>
              <a:rPr sz="1400" b="1" dirty="0">
                <a:latin typeface="Calibri"/>
                <a:cs typeface="Calibri"/>
              </a:rPr>
              <a:t>‘</a:t>
            </a:r>
            <a:r>
              <a:rPr sz="1400" dirty="0">
                <a:latin typeface="Calibri"/>
                <a:cs typeface="Calibri"/>
              </a:rPr>
              <a:t>No’</a:t>
            </a:r>
            <a:r>
              <a:rPr sz="1400" spc="-90" dirty="0">
                <a:latin typeface="Calibri"/>
                <a:cs typeface="Calibri"/>
              </a:rPr>
              <a:t> </a:t>
            </a:r>
            <a:r>
              <a:rPr sz="1400" dirty="0">
                <a:latin typeface="Calibri"/>
                <a:cs typeface="Calibri"/>
              </a:rPr>
              <a:t>in </a:t>
            </a:r>
            <a:r>
              <a:rPr sz="1400" spc="-20" dirty="0">
                <a:latin typeface="Calibri"/>
                <a:cs typeface="Calibri"/>
              </a:rPr>
              <a:t>field </a:t>
            </a:r>
            <a:r>
              <a:rPr sz="1400" spc="-10" dirty="0">
                <a:latin typeface="Calibri"/>
                <a:cs typeface="Calibri"/>
              </a:rPr>
              <a:t>‘Whether</a:t>
            </a:r>
            <a:r>
              <a:rPr sz="1400" spc="-70" dirty="0">
                <a:latin typeface="Calibri"/>
                <a:cs typeface="Calibri"/>
              </a:rPr>
              <a:t> </a:t>
            </a:r>
            <a:r>
              <a:rPr sz="1400" dirty="0">
                <a:latin typeface="Calibri"/>
                <a:cs typeface="Calibri"/>
              </a:rPr>
              <a:t>contributions</a:t>
            </a:r>
            <a:r>
              <a:rPr sz="1400" spc="210" dirty="0">
                <a:latin typeface="Calibri"/>
                <a:cs typeface="Calibri"/>
              </a:rPr>
              <a:t> </a:t>
            </a:r>
            <a:r>
              <a:rPr sz="1400" dirty="0">
                <a:latin typeface="Calibri"/>
                <a:cs typeface="Calibri"/>
              </a:rPr>
              <a:t>paid</a:t>
            </a:r>
            <a:r>
              <a:rPr sz="1400" spc="-70" dirty="0">
                <a:latin typeface="Calibri"/>
                <a:cs typeface="Calibri"/>
              </a:rPr>
              <a:t> </a:t>
            </a:r>
            <a:r>
              <a:rPr sz="1400" dirty="0">
                <a:latin typeface="Calibri"/>
                <a:cs typeface="Calibri"/>
              </a:rPr>
              <a:t>by</a:t>
            </a:r>
            <a:r>
              <a:rPr sz="1400" spc="-45" dirty="0">
                <a:latin typeface="Calibri"/>
                <a:cs typeface="Calibri"/>
              </a:rPr>
              <a:t> </a:t>
            </a:r>
            <a:r>
              <a:rPr sz="1400" spc="-25" dirty="0">
                <a:latin typeface="Calibri"/>
                <a:cs typeface="Calibri"/>
              </a:rPr>
              <a:t>the </a:t>
            </a:r>
            <a:r>
              <a:rPr sz="1400" spc="-10" dirty="0">
                <a:latin typeface="Calibri"/>
                <a:cs typeface="Calibri"/>
              </a:rPr>
              <a:t>trustees </a:t>
            </a:r>
            <a:r>
              <a:rPr sz="1400" dirty="0">
                <a:latin typeface="Calibri"/>
                <a:cs typeface="Calibri"/>
              </a:rPr>
              <a:t>of</a:t>
            </a:r>
            <a:r>
              <a:rPr sz="1400" spc="-20" dirty="0">
                <a:latin typeface="Calibri"/>
                <a:cs typeface="Calibri"/>
              </a:rPr>
              <a:t> </a:t>
            </a:r>
            <a:r>
              <a:rPr sz="1400" dirty="0">
                <a:latin typeface="Calibri"/>
                <a:cs typeface="Calibri"/>
              </a:rPr>
              <a:t>an</a:t>
            </a:r>
            <a:r>
              <a:rPr sz="1400" spc="290" dirty="0">
                <a:latin typeface="Calibri"/>
                <a:cs typeface="Calibri"/>
              </a:rPr>
              <a:t> </a:t>
            </a:r>
            <a:r>
              <a:rPr sz="1400" spc="-10" dirty="0">
                <a:latin typeface="Calibri"/>
                <a:cs typeface="Calibri"/>
              </a:rPr>
              <a:t>approved </a:t>
            </a:r>
            <a:r>
              <a:rPr sz="1400" dirty="0">
                <a:latin typeface="Calibri"/>
                <a:cs typeface="Calibri"/>
              </a:rPr>
              <a:t>superannuation</a:t>
            </a:r>
            <a:r>
              <a:rPr sz="1400" spc="165" dirty="0">
                <a:latin typeface="Calibri"/>
                <a:cs typeface="Calibri"/>
              </a:rPr>
              <a:t> </a:t>
            </a:r>
            <a:r>
              <a:rPr sz="1400" spc="-10" dirty="0">
                <a:latin typeface="Calibri"/>
                <a:cs typeface="Calibri"/>
              </a:rPr>
              <a:t>fund’.</a:t>
            </a:r>
            <a:endParaRPr sz="1400">
              <a:latin typeface="Calibri"/>
              <a:cs typeface="Calibri"/>
            </a:endParaRPr>
          </a:p>
        </p:txBody>
      </p:sp>
      <p:grpSp>
        <p:nvGrpSpPr>
          <p:cNvPr id="10" name="object 10"/>
          <p:cNvGrpSpPr/>
          <p:nvPr/>
        </p:nvGrpSpPr>
        <p:grpSpPr>
          <a:xfrm>
            <a:off x="3680459" y="3279647"/>
            <a:ext cx="3971925" cy="1316990"/>
            <a:chOff x="3680459" y="3279647"/>
            <a:chExt cx="3971925" cy="1316990"/>
          </a:xfrm>
        </p:grpSpPr>
        <p:sp>
          <p:nvSpPr>
            <p:cNvPr id="11" name="object 11"/>
            <p:cNvSpPr/>
            <p:nvPr/>
          </p:nvSpPr>
          <p:spPr>
            <a:xfrm>
              <a:off x="3685031" y="3284219"/>
              <a:ext cx="3962400" cy="1307465"/>
            </a:xfrm>
            <a:custGeom>
              <a:avLst/>
              <a:gdLst/>
              <a:ahLst/>
              <a:cxnLst/>
              <a:rect l="l" t="t" r="r" b="b"/>
              <a:pathLst>
                <a:path w="3962400" h="1307464">
                  <a:moveTo>
                    <a:pt x="1128140" y="0"/>
                  </a:moveTo>
                  <a:lnTo>
                    <a:pt x="660400" y="537590"/>
                  </a:lnTo>
                  <a:lnTo>
                    <a:pt x="128269" y="537590"/>
                  </a:lnTo>
                  <a:lnTo>
                    <a:pt x="78358" y="547750"/>
                  </a:lnTo>
                  <a:lnTo>
                    <a:pt x="37591" y="575182"/>
                  </a:lnTo>
                  <a:lnTo>
                    <a:pt x="10032" y="615949"/>
                  </a:lnTo>
                  <a:lnTo>
                    <a:pt x="0" y="666114"/>
                  </a:lnTo>
                  <a:lnTo>
                    <a:pt x="0" y="1179194"/>
                  </a:lnTo>
                  <a:lnTo>
                    <a:pt x="10032" y="1229105"/>
                  </a:lnTo>
                  <a:lnTo>
                    <a:pt x="37591" y="1269872"/>
                  </a:lnTo>
                  <a:lnTo>
                    <a:pt x="78358" y="1297431"/>
                  </a:lnTo>
                  <a:lnTo>
                    <a:pt x="128269" y="1307464"/>
                  </a:lnTo>
                  <a:lnTo>
                    <a:pt x="3834129" y="1307464"/>
                  </a:lnTo>
                  <a:lnTo>
                    <a:pt x="3884041" y="1297431"/>
                  </a:lnTo>
                  <a:lnTo>
                    <a:pt x="3924808" y="1269872"/>
                  </a:lnTo>
                  <a:lnTo>
                    <a:pt x="3952366" y="1229105"/>
                  </a:lnTo>
                  <a:lnTo>
                    <a:pt x="3962399" y="1179194"/>
                  </a:lnTo>
                  <a:lnTo>
                    <a:pt x="3962399" y="666114"/>
                  </a:lnTo>
                  <a:lnTo>
                    <a:pt x="3952366" y="615949"/>
                  </a:lnTo>
                  <a:lnTo>
                    <a:pt x="3924808" y="575182"/>
                  </a:lnTo>
                  <a:lnTo>
                    <a:pt x="3884041" y="547750"/>
                  </a:lnTo>
                  <a:lnTo>
                    <a:pt x="3834129" y="537590"/>
                  </a:lnTo>
                  <a:lnTo>
                    <a:pt x="1651000" y="537590"/>
                  </a:lnTo>
                  <a:lnTo>
                    <a:pt x="1128140" y="0"/>
                  </a:lnTo>
                  <a:close/>
                </a:path>
              </a:pathLst>
            </a:custGeom>
            <a:solidFill>
              <a:srgbClr val="F3B46C"/>
            </a:solidFill>
          </p:spPr>
          <p:txBody>
            <a:bodyPr wrap="square" lIns="0" tIns="0" rIns="0" bIns="0" rtlCol="0"/>
            <a:lstStyle/>
            <a:p>
              <a:endParaRPr/>
            </a:p>
          </p:txBody>
        </p:sp>
        <p:sp>
          <p:nvSpPr>
            <p:cNvPr id="12" name="object 12"/>
            <p:cNvSpPr/>
            <p:nvPr/>
          </p:nvSpPr>
          <p:spPr>
            <a:xfrm>
              <a:off x="3685031" y="3284219"/>
              <a:ext cx="3962400" cy="1307465"/>
            </a:xfrm>
            <a:custGeom>
              <a:avLst/>
              <a:gdLst/>
              <a:ahLst/>
              <a:cxnLst/>
              <a:rect l="l" t="t" r="r" b="b"/>
              <a:pathLst>
                <a:path w="3962400" h="1307464">
                  <a:moveTo>
                    <a:pt x="3962399" y="666114"/>
                  </a:moveTo>
                  <a:lnTo>
                    <a:pt x="3952366" y="615949"/>
                  </a:lnTo>
                  <a:lnTo>
                    <a:pt x="3924808" y="575182"/>
                  </a:lnTo>
                  <a:lnTo>
                    <a:pt x="3884041" y="547750"/>
                  </a:lnTo>
                  <a:lnTo>
                    <a:pt x="3834129" y="537590"/>
                  </a:lnTo>
                  <a:lnTo>
                    <a:pt x="1651000" y="537590"/>
                  </a:lnTo>
                  <a:lnTo>
                    <a:pt x="1128140" y="0"/>
                  </a:lnTo>
                  <a:lnTo>
                    <a:pt x="660400" y="537590"/>
                  </a:lnTo>
                  <a:lnTo>
                    <a:pt x="128269" y="537590"/>
                  </a:lnTo>
                  <a:lnTo>
                    <a:pt x="78358" y="547750"/>
                  </a:lnTo>
                  <a:lnTo>
                    <a:pt x="37591" y="575182"/>
                  </a:lnTo>
                  <a:lnTo>
                    <a:pt x="10032" y="615949"/>
                  </a:lnTo>
                  <a:lnTo>
                    <a:pt x="0" y="666114"/>
                  </a:lnTo>
                  <a:lnTo>
                    <a:pt x="0" y="1179194"/>
                  </a:lnTo>
                  <a:lnTo>
                    <a:pt x="10032" y="1229105"/>
                  </a:lnTo>
                  <a:lnTo>
                    <a:pt x="37591" y="1269872"/>
                  </a:lnTo>
                  <a:lnTo>
                    <a:pt x="78358" y="1297431"/>
                  </a:lnTo>
                  <a:lnTo>
                    <a:pt x="128269" y="1307464"/>
                  </a:lnTo>
                  <a:lnTo>
                    <a:pt x="3834129" y="1307464"/>
                  </a:lnTo>
                  <a:lnTo>
                    <a:pt x="3884041" y="1297431"/>
                  </a:lnTo>
                  <a:lnTo>
                    <a:pt x="3924808" y="1269872"/>
                  </a:lnTo>
                  <a:lnTo>
                    <a:pt x="3952366" y="1229105"/>
                  </a:lnTo>
                  <a:lnTo>
                    <a:pt x="3962399" y="1179194"/>
                  </a:lnTo>
                  <a:lnTo>
                    <a:pt x="3962399" y="666114"/>
                  </a:lnTo>
                  <a:close/>
                </a:path>
              </a:pathLst>
            </a:custGeom>
            <a:ln w="9143">
              <a:solidFill>
                <a:srgbClr val="000000"/>
              </a:solidFill>
            </a:ln>
          </p:spPr>
          <p:txBody>
            <a:bodyPr wrap="square" lIns="0" tIns="0" rIns="0" bIns="0" rtlCol="0"/>
            <a:lstStyle/>
            <a:p>
              <a:endParaRPr/>
            </a:p>
          </p:txBody>
        </p:sp>
      </p:grpSp>
      <p:sp>
        <p:nvSpPr>
          <p:cNvPr id="13" name="object 13"/>
          <p:cNvSpPr txBox="1"/>
          <p:nvPr/>
        </p:nvSpPr>
        <p:spPr>
          <a:xfrm>
            <a:off x="3849370" y="3891152"/>
            <a:ext cx="3616325" cy="66611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Enter</a:t>
            </a:r>
            <a:r>
              <a:rPr sz="1400" spc="-20" dirty="0">
                <a:latin typeface="Calibri"/>
                <a:cs typeface="Calibri"/>
              </a:rPr>
              <a:t> value</a:t>
            </a:r>
            <a:r>
              <a:rPr sz="1400" spc="-55"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filed</a:t>
            </a:r>
            <a:r>
              <a:rPr sz="1400" spc="-30" dirty="0">
                <a:latin typeface="Calibri"/>
                <a:cs typeface="Calibri"/>
              </a:rPr>
              <a:t> </a:t>
            </a:r>
            <a:r>
              <a:rPr sz="1400" dirty="0">
                <a:latin typeface="Calibri"/>
                <a:cs typeface="Calibri"/>
              </a:rPr>
              <a:t>no</a:t>
            </a:r>
            <a:r>
              <a:rPr sz="1400" spc="-20" dirty="0">
                <a:latin typeface="Calibri"/>
                <a:cs typeface="Calibri"/>
              </a:rPr>
              <a:t> </a:t>
            </a:r>
            <a:r>
              <a:rPr sz="1400" spc="-10" dirty="0">
                <a:latin typeface="Calibri"/>
                <a:cs typeface="Calibri"/>
              </a:rPr>
              <a:t>52,</a:t>
            </a:r>
            <a:r>
              <a:rPr lang="en-IN" sz="1400" spc="-10" dirty="0">
                <a:latin typeface="Calibri"/>
                <a:cs typeface="Calibri"/>
              </a:rPr>
              <a:t> </a:t>
            </a:r>
            <a:r>
              <a:rPr sz="1400" spc="-10" dirty="0">
                <a:latin typeface="Calibri"/>
                <a:cs typeface="Calibri"/>
              </a:rPr>
              <a:t>53,</a:t>
            </a:r>
            <a:r>
              <a:rPr lang="en-IN" sz="1400" spc="-10" dirty="0">
                <a:latin typeface="Calibri"/>
                <a:cs typeface="Calibri"/>
              </a:rPr>
              <a:t> </a:t>
            </a:r>
            <a:r>
              <a:rPr sz="1400" spc="-10" dirty="0">
                <a:latin typeface="Calibri"/>
                <a:cs typeface="Calibri"/>
              </a:rPr>
              <a:t>54,</a:t>
            </a:r>
            <a:r>
              <a:rPr lang="en-IN" sz="1400" spc="-10" dirty="0">
                <a:latin typeface="Calibri"/>
                <a:cs typeface="Calibri"/>
              </a:rPr>
              <a:t> </a:t>
            </a:r>
            <a:r>
              <a:rPr sz="1400" spc="-10" dirty="0">
                <a:latin typeface="Calibri"/>
                <a:cs typeface="Calibri"/>
              </a:rPr>
              <a:t>55,</a:t>
            </a:r>
            <a:r>
              <a:rPr lang="en-IN" sz="1400" spc="-10" dirty="0">
                <a:latin typeface="Calibri"/>
                <a:cs typeface="Calibri"/>
              </a:rPr>
              <a:t> </a:t>
            </a:r>
            <a:r>
              <a:rPr sz="1400" spc="-10" dirty="0">
                <a:latin typeface="Calibri"/>
                <a:cs typeface="Calibri"/>
              </a:rPr>
              <a:t>56</a:t>
            </a:r>
            <a:r>
              <a:rPr sz="1400" spc="-45"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57</a:t>
            </a:r>
            <a:r>
              <a:rPr sz="1400" spc="-20" dirty="0">
                <a:latin typeface="Calibri"/>
                <a:cs typeface="Calibri"/>
              </a:rPr>
              <a:t> </a:t>
            </a:r>
            <a:r>
              <a:rPr sz="1400" spc="-25" dirty="0">
                <a:latin typeface="Calibri"/>
                <a:cs typeface="Calibri"/>
              </a:rPr>
              <a:t>if </a:t>
            </a:r>
            <a:r>
              <a:rPr sz="1400" dirty="0">
                <a:latin typeface="Calibri"/>
                <a:cs typeface="Calibri"/>
              </a:rPr>
              <a:t>‘yes’</a:t>
            </a:r>
            <a:r>
              <a:rPr sz="1400" spc="245" dirty="0">
                <a:latin typeface="Calibri"/>
                <a:cs typeface="Calibri"/>
              </a:rPr>
              <a:t> </a:t>
            </a:r>
            <a:r>
              <a:rPr sz="1400" spc="-10" dirty="0">
                <a:latin typeface="Calibri"/>
                <a:cs typeface="Calibri"/>
              </a:rPr>
              <a:t>selected </a:t>
            </a:r>
            <a:r>
              <a:rPr sz="1400" dirty="0">
                <a:latin typeface="Calibri"/>
                <a:cs typeface="Calibri"/>
              </a:rPr>
              <a:t>in</a:t>
            </a:r>
            <a:r>
              <a:rPr sz="1400" spc="-35" dirty="0">
                <a:latin typeface="Calibri"/>
                <a:cs typeface="Calibri"/>
              </a:rPr>
              <a:t> </a:t>
            </a:r>
            <a:r>
              <a:rPr sz="1400" spc="-10" dirty="0">
                <a:latin typeface="Calibri"/>
                <a:cs typeface="Calibri"/>
              </a:rPr>
              <a:t>‘Whether</a:t>
            </a:r>
            <a:r>
              <a:rPr sz="1400" spc="-30" dirty="0">
                <a:latin typeface="Calibri"/>
                <a:cs typeface="Calibri"/>
              </a:rPr>
              <a:t> </a:t>
            </a:r>
            <a:r>
              <a:rPr sz="1400" spc="-20" dirty="0">
                <a:latin typeface="Calibri"/>
                <a:cs typeface="Calibri"/>
              </a:rPr>
              <a:t>contributions</a:t>
            </a:r>
            <a:r>
              <a:rPr sz="1400" spc="-95" dirty="0">
                <a:latin typeface="Calibri"/>
                <a:cs typeface="Calibri"/>
              </a:rPr>
              <a:t> </a:t>
            </a:r>
            <a:r>
              <a:rPr sz="1400" dirty="0">
                <a:latin typeface="Calibri"/>
                <a:cs typeface="Calibri"/>
              </a:rPr>
              <a:t>paid</a:t>
            </a:r>
            <a:r>
              <a:rPr sz="1400" spc="-35" dirty="0">
                <a:latin typeface="Calibri"/>
                <a:cs typeface="Calibri"/>
              </a:rPr>
              <a:t> </a:t>
            </a:r>
            <a:r>
              <a:rPr sz="1400" spc="-25" dirty="0">
                <a:latin typeface="Calibri"/>
                <a:cs typeface="Calibri"/>
              </a:rPr>
              <a:t>by </a:t>
            </a:r>
            <a:r>
              <a:rPr sz="1400" dirty="0">
                <a:latin typeface="Calibri"/>
                <a:cs typeface="Calibri"/>
              </a:rPr>
              <a:t>the</a:t>
            </a:r>
            <a:r>
              <a:rPr sz="1400" spc="35" dirty="0">
                <a:latin typeface="Calibri"/>
                <a:cs typeface="Calibri"/>
              </a:rPr>
              <a:t> </a:t>
            </a:r>
            <a:r>
              <a:rPr sz="1400" spc="-20" dirty="0">
                <a:latin typeface="Calibri"/>
                <a:cs typeface="Calibri"/>
              </a:rPr>
              <a:t>trustees</a:t>
            </a:r>
            <a:r>
              <a:rPr sz="1400" spc="-70"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an</a:t>
            </a:r>
            <a:r>
              <a:rPr sz="1400" spc="65" dirty="0">
                <a:latin typeface="Calibri"/>
                <a:cs typeface="Calibri"/>
              </a:rPr>
              <a:t> </a:t>
            </a:r>
            <a:r>
              <a:rPr sz="1400" spc="-20" dirty="0">
                <a:latin typeface="Calibri"/>
                <a:cs typeface="Calibri"/>
              </a:rPr>
              <a:t>approved</a:t>
            </a:r>
            <a:r>
              <a:rPr sz="1400" spc="-80" dirty="0">
                <a:latin typeface="Calibri"/>
                <a:cs typeface="Calibri"/>
              </a:rPr>
              <a:t> </a:t>
            </a:r>
            <a:r>
              <a:rPr sz="1400" spc="-20" dirty="0">
                <a:latin typeface="Calibri"/>
                <a:cs typeface="Calibri"/>
              </a:rPr>
              <a:t>superannuation</a:t>
            </a:r>
            <a:r>
              <a:rPr sz="1400" spc="-90" dirty="0">
                <a:latin typeface="Calibri"/>
                <a:cs typeface="Calibri"/>
              </a:rPr>
              <a:t> </a:t>
            </a:r>
            <a:r>
              <a:rPr sz="1400" spc="-10" dirty="0">
                <a:latin typeface="Calibri"/>
                <a:cs typeface="Calibri"/>
              </a:rPr>
              <a:t>fund’.</a:t>
            </a:r>
            <a:endParaRPr sz="1400" dirty="0">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47</a:t>
            </a:fld>
            <a:endParaRPr spc="-25" dirty="0"/>
          </a:p>
        </p:txBody>
      </p:sp>
      <p:pic>
        <p:nvPicPr>
          <p:cNvPr id="15" name="Picture 14">
            <a:extLst>
              <a:ext uri="{FF2B5EF4-FFF2-40B4-BE49-F238E27FC236}">
                <a16:creationId xmlns:a16="http://schemas.microsoft.com/office/drawing/2014/main" id="{944B8696-7FCB-4C4C-BDB1-59AEFEEE5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71755" rIns="0" bIns="0" rtlCol="0">
            <a:spAutoFit/>
          </a:bodyPr>
          <a:lstStyle/>
          <a:p>
            <a:pPr marL="42545"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marL="42545"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210121" y="1068133"/>
            <a:ext cx="8748395" cy="4546600"/>
            <a:chOff x="210121" y="1068133"/>
            <a:chExt cx="8748395" cy="4546600"/>
          </a:xfrm>
        </p:grpSpPr>
        <p:pic>
          <p:nvPicPr>
            <p:cNvPr id="5" name="object 5"/>
            <p:cNvPicPr/>
            <p:nvPr/>
          </p:nvPicPr>
          <p:blipFill>
            <a:blip r:embed="rId2" cstate="print"/>
            <a:stretch>
              <a:fillRect/>
            </a:stretch>
          </p:blipFill>
          <p:spPr>
            <a:xfrm>
              <a:off x="227997" y="1077468"/>
              <a:ext cx="8720930" cy="4527804"/>
            </a:xfrm>
            <a:prstGeom prst="rect">
              <a:avLst/>
            </a:prstGeom>
          </p:spPr>
        </p:pic>
        <p:sp>
          <p:nvSpPr>
            <p:cNvPr id="6" name="object 6"/>
            <p:cNvSpPr/>
            <p:nvPr/>
          </p:nvSpPr>
          <p:spPr>
            <a:xfrm>
              <a:off x="214884" y="1072896"/>
              <a:ext cx="8738870" cy="4537075"/>
            </a:xfrm>
            <a:custGeom>
              <a:avLst/>
              <a:gdLst/>
              <a:ahLst/>
              <a:cxnLst/>
              <a:rect l="l" t="t" r="r" b="b"/>
              <a:pathLst>
                <a:path w="8738870" h="4537075">
                  <a:moveTo>
                    <a:pt x="0" y="4536948"/>
                  </a:moveTo>
                  <a:lnTo>
                    <a:pt x="8738616" y="4536948"/>
                  </a:lnTo>
                  <a:lnTo>
                    <a:pt x="8738616" y="0"/>
                  </a:lnTo>
                  <a:lnTo>
                    <a:pt x="0" y="0"/>
                  </a:lnTo>
                  <a:lnTo>
                    <a:pt x="0" y="4536948"/>
                  </a:lnTo>
                  <a:close/>
                </a:path>
              </a:pathLst>
            </a:custGeom>
            <a:ln w="9143">
              <a:solidFill>
                <a:srgbClr val="000000"/>
              </a:solidFill>
            </a:ln>
          </p:spPr>
          <p:txBody>
            <a:bodyPr wrap="square" lIns="0" tIns="0" rIns="0" bIns="0" rtlCol="0"/>
            <a:lstStyle/>
            <a:p>
              <a:endParaRPr/>
            </a:p>
          </p:txBody>
        </p:sp>
        <p:sp>
          <p:nvSpPr>
            <p:cNvPr id="7" name="object 7"/>
            <p:cNvSpPr/>
            <p:nvPr/>
          </p:nvSpPr>
          <p:spPr>
            <a:xfrm>
              <a:off x="4767072" y="3144012"/>
              <a:ext cx="4008120" cy="1164590"/>
            </a:xfrm>
            <a:custGeom>
              <a:avLst/>
              <a:gdLst/>
              <a:ahLst/>
              <a:cxnLst/>
              <a:rect l="l" t="t" r="r" b="b"/>
              <a:pathLst>
                <a:path w="4008120" h="1164589">
                  <a:moveTo>
                    <a:pt x="1141094" y="0"/>
                  </a:moveTo>
                  <a:lnTo>
                    <a:pt x="668019" y="478789"/>
                  </a:lnTo>
                  <a:lnTo>
                    <a:pt x="129793" y="478789"/>
                  </a:lnTo>
                  <a:lnTo>
                    <a:pt x="79248" y="487806"/>
                  </a:lnTo>
                  <a:lnTo>
                    <a:pt x="37973" y="512190"/>
                  </a:lnTo>
                  <a:lnTo>
                    <a:pt x="10160" y="548513"/>
                  </a:lnTo>
                  <a:lnTo>
                    <a:pt x="0" y="593089"/>
                  </a:lnTo>
                  <a:lnTo>
                    <a:pt x="0" y="1050036"/>
                  </a:lnTo>
                  <a:lnTo>
                    <a:pt x="10160" y="1094486"/>
                  </a:lnTo>
                  <a:lnTo>
                    <a:pt x="37973" y="1130808"/>
                  </a:lnTo>
                  <a:lnTo>
                    <a:pt x="79248" y="1155319"/>
                  </a:lnTo>
                  <a:lnTo>
                    <a:pt x="129793" y="1164208"/>
                  </a:lnTo>
                  <a:lnTo>
                    <a:pt x="3878326" y="1164208"/>
                  </a:lnTo>
                  <a:lnTo>
                    <a:pt x="3928872" y="1155319"/>
                  </a:lnTo>
                  <a:lnTo>
                    <a:pt x="3970147" y="1130808"/>
                  </a:lnTo>
                  <a:lnTo>
                    <a:pt x="3997959" y="1094486"/>
                  </a:lnTo>
                  <a:lnTo>
                    <a:pt x="4008120" y="1050036"/>
                  </a:lnTo>
                  <a:lnTo>
                    <a:pt x="4008120" y="593089"/>
                  </a:lnTo>
                  <a:lnTo>
                    <a:pt x="3997959" y="548513"/>
                  </a:lnTo>
                  <a:lnTo>
                    <a:pt x="3970147" y="512190"/>
                  </a:lnTo>
                  <a:lnTo>
                    <a:pt x="3928872" y="487806"/>
                  </a:lnTo>
                  <a:lnTo>
                    <a:pt x="3878326" y="478789"/>
                  </a:lnTo>
                  <a:lnTo>
                    <a:pt x="1670050" y="478789"/>
                  </a:lnTo>
                  <a:lnTo>
                    <a:pt x="1141094" y="0"/>
                  </a:lnTo>
                  <a:close/>
                </a:path>
              </a:pathLst>
            </a:custGeom>
            <a:solidFill>
              <a:srgbClr val="F3B46C"/>
            </a:solidFill>
          </p:spPr>
          <p:txBody>
            <a:bodyPr wrap="square" lIns="0" tIns="0" rIns="0" bIns="0" rtlCol="0"/>
            <a:lstStyle/>
            <a:p>
              <a:endParaRPr/>
            </a:p>
          </p:txBody>
        </p:sp>
        <p:sp>
          <p:nvSpPr>
            <p:cNvPr id="8" name="object 8"/>
            <p:cNvSpPr/>
            <p:nvPr/>
          </p:nvSpPr>
          <p:spPr>
            <a:xfrm>
              <a:off x="4767072" y="3144012"/>
              <a:ext cx="4008120" cy="1164590"/>
            </a:xfrm>
            <a:custGeom>
              <a:avLst/>
              <a:gdLst/>
              <a:ahLst/>
              <a:cxnLst/>
              <a:rect l="l" t="t" r="r" b="b"/>
              <a:pathLst>
                <a:path w="4008120" h="1164589">
                  <a:moveTo>
                    <a:pt x="0" y="593089"/>
                  </a:moveTo>
                  <a:lnTo>
                    <a:pt x="10160" y="548513"/>
                  </a:lnTo>
                  <a:lnTo>
                    <a:pt x="37973" y="512190"/>
                  </a:lnTo>
                  <a:lnTo>
                    <a:pt x="79248" y="487806"/>
                  </a:lnTo>
                  <a:lnTo>
                    <a:pt x="129793" y="478789"/>
                  </a:lnTo>
                  <a:lnTo>
                    <a:pt x="668019" y="478789"/>
                  </a:lnTo>
                  <a:lnTo>
                    <a:pt x="1141094" y="0"/>
                  </a:lnTo>
                  <a:lnTo>
                    <a:pt x="1670050" y="478789"/>
                  </a:lnTo>
                  <a:lnTo>
                    <a:pt x="3878326" y="478789"/>
                  </a:lnTo>
                  <a:lnTo>
                    <a:pt x="3928872" y="487806"/>
                  </a:lnTo>
                  <a:lnTo>
                    <a:pt x="3970147" y="512190"/>
                  </a:lnTo>
                  <a:lnTo>
                    <a:pt x="3997959" y="548513"/>
                  </a:lnTo>
                  <a:lnTo>
                    <a:pt x="4008120" y="593089"/>
                  </a:lnTo>
                  <a:lnTo>
                    <a:pt x="4008120" y="764413"/>
                  </a:lnTo>
                  <a:lnTo>
                    <a:pt x="4008120" y="1050036"/>
                  </a:lnTo>
                  <a:lnTo>
                    <a:pt x="3997959" y="1094486"/>
                  </a:lnTo>
                  <a:lnTo>
                    <a:pt x="3970147" y="1130808"/>
                  </a:lnTo>
                  <a:lnTo>
                    <a:pt x="3928872" y="1155319"/>
                  </a:lnTo>
                  <a:lnTo>
                    <a:pt x="3878326" y="1164208"/>
                  </a:lnTo>
                  <a:lnTo>
                    <a:pt x="1670050" y="1164208"/>
                  </a:lnTo>
                  <a:lnTo>
                    <a:pt x="668019" y="1164208"/>
                  </a:lnTo>
                  <a:lnTo>
                    <a:pt x="129793" y="1164208"/>
                  </a:lnTo>
                  <a:lnTo>
                    <a:pt x="79248" y="1155319"/>
                  </a:lnTo>
                  <a:lnTo>
                    <a:pt x="37973" y="1130808"/>
                  </a:lnTo>
                  <a:lnTo>
                    <a:pt x="10160" y="1094486"/>
                  </a:lnTo>
                  <a:lnTo>
                    <a:pt x="0" y="1050036"/>
                  </a:lnTo>
                  <a:lnTo>
                    <a:pt x="0" y="764413"/>
                  </a:lnTo>
                  <a:lnTo>
                    <a:pt x="0" y="593089"/>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4923535" y="3637534"/>
            <a:ext cx="3303904" cy="666115"/>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Enter</a:t>
            </a:r>
            <a:r>
              <a:rPr sz="1400" spc="-40" dirty="0">
                <a:latin typeface="Calibri"/>
                <a:cs typeface="Calibri"/>
              </a:rPr>
              <a:t> </a:t>
            </a:r>
            <a:r>
              <a:rPr sz="1400" spc="-10" dirty="0">
                <a:latin typeface="Calibri"/>
                <a:cs typeface="Calibri"/>
              </a:rPr>
              <a:t>value</a:t>
            </a:r>
            <a:r>
              <a:rPr sz="1400" spc="-65"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filed</a:t>
            </a:r>
            <a:r>
              <a:rPr sz="1400" spc="-55" dirty="0">
                <a:latin typeface="Calibri"/>
                <a:cs typeface="Calibri"/>
              </a:rPr>
              <a:t> </a:t>
            </a:r>
            <a:r>
              <a:rPr sz="1400" dirty="0">
                <a:latin typeface="Calibri"/>
                <a:cs typeface="Calibri"/>
              </a:rPr>
              <a:t>no</a:t>
            </a:r>
            <a:r>
              <a:rPr sz="1400" spc="-40" dirty="0">
                <a:latin typeface="Calibri"/>
                <a:cs typeface="Calibri"/>
              </a:rPr>
              <a:t> </a:t>
            </a:r>
            <a:r>
              <a:rPr sz="1400" dirty="0">
                <a:latin typeface="Calibri"/>
                <a:cs typeface="Calibri"/>
              </a:rPr>
              <a:t>59</a:t>
            </a:r>
            <a:r>
              <a:rPr sz="1400" spc="-20"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66</a:t>
            </a:r>
            <a:r>
              <a:rPr sz="1400" spc="-30" dirty="0">
                <a:latin typeface="Calibri"/>
                <a:cs typeface="Calibri"/>
              </a:rPr>
              <a:t> </a:t>
            </a:r>
            <a:r>
              <a:rPr sz="1400" dirty="0">
                <a:latin typeface="Calibri"/>
                <a:cs typeface="Calibri"/>
              </a:rPr>
              <a:t>for</a:t>
            </a:r>
            <a:r>
              <a:rPr sz="1400" spc="-55" dirty="0">
                <a:latin typeface="Calibri"/>
                <a:cs typeface="Calibri"/>
              </a:rPr>
              <a:t> </a:t>
            </a:r>
            <a:r>
              <a:rPr sz="1400" spc="-10" dirty="0">
                <a:latin typeface="Calibri"/>
                <a:cs typeface="Calibri"/>
              </a:rPr>
              <a:t>statements </a:t>
            </a:r>
            <a:r>
              <a:rPr sz="1400" dirty="0">
                <a:latin typeface="Calibri"/>
                <a:cs typeface="Calibri"/>
              </a:rPr>
              <a:t>pertaining</a:t>
            </a:r>
            <a:r>
              <a:rPr sz="1400" spc="-20" dirty="0">
                <a:latin typeface="Calibri"/>
                <a:cs typeface="Calibri"/>
              </a:rPr>
              <a:t> </a:t>
            </a:r>
            <a:r>
              <a:rPr sz="1400" spc="-25" dirty="0">
                <a:latin typeface="Calibri"/>
                <a:cs typeface="Calibri"/>
              </a:rPr>
              <a:t>to</a:t>
            </a:r>
            <a:endParaRPr sz="1400">
              <a:latin typeface="Calibri"/>
              <a:cs typeface="Calibri"/>
            </a:endParaRPr>
          </a:p>
          <a:p>
            <a:pPr marL="12700">
              <a:lnSpc>
                <a:spcPct val="100000"/>
              </a:lnSpc>
            </a:pPr>
            <a:r>
              <a:rPr sz="1400" spc="-105" dirty="0">
                <a:latin typeface="Calibri"/>
                <a:cs typeface="Calibri"/>
              </a:rPr>
              <a:t>F.Y.</a:t>
            </a:r>
            <a:r>
              <a:rPr sz="1400" spc="-45" dirty="0">
                <a:latin typeface="Calibri"/>
                <a:cs typeface="Calibri"/>
              </a:rPr>
              <a:t> </a:t>
            </a:r>
            <a:r>
              <a:rPr sz="1400" spc="-10" dirty="0">
                <a:latin typeface="Calibri"/>
                <a:cs typeface="Calibri"/>
              </a:rPr>
              <a:t>2018-19</a:t>
            </a:r>
            <a:r>
              <a:rPr sz="1400" spc="-65" dirty="0">
                <a:latin typeface="Calibri"/>
                <a:cs typeface="Calibri"/>
              </a:rPr>
              <a:t> </a:t>
            </a:r>
            <a:r>
              <a:rPr sz="1400" spc="-10" dirty="0">
                <a:latin typeface="Calibri"/>
                <a:cs typeface="Calibri"/>
              </a:rPr>
              <a:t>onwards</a:t>
            </a:r>
            <a:endParaRPr sz="1400">
              <a:latin typeface="Calibri"/>
              <a:cs typeface="Calibri"/>
            </a:endParaRPr>
          </a:p>
        </p:txBody>
      </p:sp>
      <p:sp>
        <p:nvSpPr>
          <p:cNvPr id="10" name="object 10"/>
          <p:cNvSpPr txBox="1"/>
          <p:nvPr/>
        </p:nvSpPr>
        <p:spPr>
          <a:xfrm>
            <a:off x="219456" y="5675376"/>
            <a:ext cx="8534400" cy="646430"/>
          </a:xfrm>
          <a:prstGeom prst="rect">
            <a:avLst/>
          </a:prstGeom>
          <a:ln w="15240">
            <a:solidFill>
              <a:srgbClr val="A15D0D"/>
            </a:solidFill>
          </a:ln>
        </p:spPr>
        <p:txBody>
          <a:bodyPr vert="horz" wrap="square" lIns="0" tIns="202565" rIns="0" bIns="0" rtlCol="0">
            <a:spAutoFit/>
          </a:bodyPr>
          <a:lstStyle/>
          <a:p>
            <a:pPr marL="87630">
              <a:lnSpc>
                <a:spcPct val="100000"/>
              </a:lnSpc>
              <a:spcBef>
                <a:spcPts val="1595"/>
              </a:spcBef>
            </a:pPr>
            <a:r>
              <a:rPr sz="1400" b="1" spc="-10" dirty="0">
                <a:solidFill>
                  <a:srgbClr val="A15D0D"/>
                </a:solidFill>
                <a:latin typeface="Calibri"/>
                <a:cs typeface="Calibri"/>
              </a:rPr>
              <a:t>Note:</a:t>
            </a:r>
            <a:endParaRPr sz="1400">
              <a:latin typeface="Calibri"/>
              <a:cs typeface="Calibri"/>
            </a:endParaRPr>
          </a:p>
          <a:p>
            <a:pPr marL="87630">
              <a:lnSpc>
                <a:spcPct val="100000"/>
              </a:lnSpc>
            </a:pPr>
            <a:r>
              <a:rPr sz="1400" spc="-10" dirty="0">
                <a:solidFill>
                  <a:srgbClr val="A15D0D"/>
                </a:solidFill>
                <a:latin typeface="Calibri"/>
                <a:cs typeface="Calibri"/>
              </a:rPr>
              <a:t>Amount</a:t>
            </a:r>
            <a:r>
              <a:rPr sz="1400" spc="-60" dirty="0">
                <a:solidFill>
                  <a:srgbClr val="A15D0D"/>
                </a:solidFill>
                <a:latin typeface="Calibri"/>
                <a:cs typeface="Calibri"/>
              </a:rPr>
              <a:t> </a:t>
            </a:r>
            <a:r>
              <a:rPr sz="1400" dirty="0">
                <a:solidFill>
                  <a:srgbClr val="A15D0D"/>
                </a:solidFill>
                <a:latin typeface="Calibri"/>
                <a:cs typeface="Calibri"/>
              </a:rPr>
              <a:t>field</a:t>
            </a:r>
            <a:r>
              <a:rPr sz="1400" spc="-25" dirty="0">
                <a:solidFill>
                  <a:srgbClr val="A15D0D"/>
                </a:solidFill>
                <a:latin typeface="Calibri"/>
                <a:cs typeface="Calibri"/>
              </a:rPr>
              <a:t> </a:t>
            </a:r>
            <a:r>
              <a:rPr sz="1400" spc="-10" dirty="0">
                <a:solidFill>
                  <a:srgbClr val="A15D0D"/>
                </a:solidFill>
                <a:latin typeface="Calibri"/>
                <a:cs typeface="Calibri"/>
              </a:rPr>
              <a:t>should</a:t>
            </a:r>
            <a:r>
              <a:rPr sz="1400" spc="-70" dirty="0">
                <a:solidFill>
                  <a:srgbClr val="A15D0D"/>
                </a:solidFill>
                <a:latin typeface="Calibri"/>
                <a:cs typeface="Calibri"/>
              </a:rPr>
              <a:t> </a:t>
            </a:r>
            <a:r>
              <a:rPr sz="1400" dirty="0">
                <a:solidFill>
                  <a:srgbClr val="A15D0D"/>
                </a:solidFill>
                <a:latin typeface="Calibri"/>
                <a:cs typeface="Calibri"/>
              </a:rPr>
              <a:t>not</a:t>
            </a:r>
            <a:r>
              <a:rPr sz="1400" spc="-50" dirty="0">
                <a:solidFill>
                  <a:srgbClr val="A15D0D"/>
                </a:solidFill>
                <a:latin typeface="Calibri"/>
                <a:cs typeface="Calibri"/>
              </a:rPr>
              <a:t> </a:t>
            </a:r>
            <a:r>
              <a:rPr sz="1400" dirty="0">
                <a:solidFill>
                  <a:srgbClr val="A15D0D"/>
                </a:solidFill>
                <a:latin typeface="Calibri"/>
                <a:cs typeface="Calibri"/>
              </a:rPr>
              <a:t>be</a:t>
            </a:r>
            <a:r>
              <a:rPr sz="1400" spc="-50" dirty="0">
                <a:solidFill>
                  <a:srgbClr val="A15D0D"/>
                </a:solidFill>
                <a:latin typeface="Calibri"/>
                <a:cs typeface="Calibri"/>
              </a:rPr>
              <a:t> </a:t>
            </a:r>
            <a:r>
              <a:rPr sz="1400" dirty="0">
                <a:solidFill>
                  <a:srgbClr val="A15D0D"/>
                </a:solidFill>
                <a:latin typeface="Calibri"/>
                <a:cs typeface="Calibri"/>
              </a:rPr>
              <a:t>left</a:t>
            </a:r>
            <a:r>
              <a:rPr sz="1400" spc="-50" dirty="0">
                <a:solidFill>
                  <a:srgbClr val="A15D0D"/>
                </a:solidFill>
                <a:latin typeface="Calibri"/>
                <a:cs typeface="Calibri"/>
              </a:rPr>
              <a:t> </a:t>
            </a:r>
            <a:r>
              <a:rPr sz="1400" dirty="0">
                <a:solidFill>
                  <a:srgbClr val="A15D0D"/>
                </a:solidFill>
                <a:latin typeface="Calibri"/>
                <a:cs typeface="Calibri"/>
              </a:rPr>
              <a:t>blank,</a:t>
            </a:r>
            <a:r>
              <a:rPr sz="1400" spc="-20" dirty="0">
                <a:solidFill>
                  <a:srgbClr val="A15D0D"/>
                </a:solidFill>
                <a:latin typeface="Calibri"/>
                <a:cs typeface="Calibri"/>
              </a:rPr>
              <a:t> </a:t>
            </a:r>
            <a:r>
              <a:rPr sz="1400" spc="-10" dirty="0">
                <a:solidFill>
                  <a:srgbClr val="A15D0D"/>
                </a:solidFill>
                <a:latin typeface="Calibri"/>
                <a:cs typeface="Calibri"/>
              </a:rPr>
              <a:t>instead</a:t>
            </a:r>
            <a:r>
              <a:rPr sz="1400" spc="-30" dirty="0">
                <a:solidFill>
                  <a:srgbClr val="A15D0D"/>
                </a:solidFill>
                <a:latin typeface="Calibri"/>
                <a:cs typeface="Calibri"/>
              </a:rPr>
              <a:t> </a:t>
            </a:r>
            <a:r>
              <a:rPr sz="1400" dirty="0">
                <a:solidFill>
                  <a:srgbClr val="A15D0D"/>
                </a:solidFill>
                <a:latin typeface="Calibri"/>
                <a:cs typeface="Calibri"/>
              </a:rPr>
              <a:t>quote</a:t>
            </a:r>
            <a:r>
              <a:rPr sz="1400" spc="-40" dirty="0">
                <a:solidFill>
                  <a:srgbClr val="A15D0D"/>
                </a:solidFill>
                <a:latin typeface="Calibri"/>
                <a:cs typeface="Calibri"/>
              </a:rPr>
              <a:t> </a:t>
            </a:r>
            <a:r>
              <a:rPr sz="1400" dirty="0">
                <a:solidFill>
                  <a:srgbClr val="A15D0D"/>
                </a:solidFill>
                <a:latin typeface="Calibri"/>
                <a:cs typeface="Calibri"/>
              </a:rPr>
              <a:t>amount</a:t>
            </a:r>
            <a:r>
              <a:rPr sz="1400" spc="-40" dirty="0">
                <a:solidFill>
                  <a:srgbClr val="A15D0D"/>
                </a:solidFill>
                <a:latin typeface="Calibri"/>
                <a:cs typeface="Calibri"/>
              </a:rPr>
              <a:t> </a:t>
            </a:r>
            <a:r>
              <a:rPr sz="1400" dirty="0">
                <a:solidFill>
                  <a:srgbClr val="A15D0D"/>
                </a:solidFill>
                <a:latin typeface="Calibri"/>
                <a:cs typeface="Calibri"/>
              </a:rPr>
              <a:t>as</a:t>
            </a:r>
            <a:r>
              <a:rPr sz="1400" spc="-40" dirty="0">
                <a:solidFill>
                  <a:srgbClr val="A15D0D"/>
                </a:solidFill>
                <a:latin typeface="Calibri"/>
                <a:cs typeface="Calibri"/>
              </a:rPr>
              <a:t> </a:t>
            </a:r>
            <a:r>
              <a:rPr sz="1400" dirty="0">
                <a:solidFill>
                  <a:srgbClr val="A15D0D"/>
                </a:solidFill>
                <a:latin typeface="Calibri"/>
                <a:cs typeface="Calibri"/>
              </a:rPr>
              <a:t>0.00</a:t>
            </a:r>
            <a:r>
              <a:rPr sz="1400" spc="-45" dirty="0">
                <a:solidFill>
                  <a:srgbClr val="A15D0D"/>
                </a:solidFill>
                <a:latin typeface="Calibri"/>
                <a:cs typeface="Calibri"/>
              </a:rPr>
              <a:t> </a:t>
            </a:r>
            <a:r>
              <a:rPr sz="1400" dirty="0">
                <a:solidFill>
                  <a:srgbClr val="A15D0D"/>
                </a:solidFill>
                <a:latin typeface="Calibri"/>
                <a:cs typeface="Calibri"/>
              </a:rPr>
              <a:t>if</a:t>
            </a:r>
            <a:r>
              <a:rPr sz="1400" spc="-45" dirty="0">
                <a:solidFill>
                  <a:srgbClr val="A15D0D"/>
                </a:solidFill>
                <a:latin typeface="Calibri"/>
                <a:cs typeface="Calibri"/>
              </a:rPr>
              <a:t> </a:t>
            </a:r>
            <a:r>
              <a:rPr sz="1400" dirty="0">
                <a:solidFill>
                  <a:srgbClr val="A15D0D"/>
                </a:solidFill>
                <a:latin typeface="Calibri"/>
                <a:cs typeface="Calibri"/>
              </a:rPr>
              <a:t>not</a:t>
            </a:r>
            <a:r>
              <a:rPr sz="1400" spc="-25" dirty="0">
                <a:solidFill>
                  <a:srgbClr val="A15D0D"/>
                </a:solidFill>
                <a:latin typeface="Calibri"/>
                <a:cs typeface="Calibri"/>
              </a:rPr>
              <a:t> </a:t>
            </a:r>
            <a:r>
              <a:rPr sz="1400" spc="-10" dirty="0">
                <a:solidFill>
                  <a:srgbClr val="A15D0D"/>
                </a:solidFill>
                <a:latin typeface="Calibri"/>
                <a:cs typeface="Calibri"/>
              </a:rPr>
              <a:t>applicable.</a:t>
            </a:r>
            <a:endParaRPr sz="1400">
              <a:latin typeface="Calibri"/>
              <a:cs typeface="Calibri"/>
            </a:endParaRPr>
          </a:p>
        </p:txBody>
      </p:sp>
      <p:grpSp>
        <p:nvGrpSpPr>
          <p:cNvPr id="11" name="object 11"/>
          <p:cNvGrpSpPr/>
          <p:nvPr/>
        </p:nvGrpSpPr>
        <p:grpSpPr>
          <a:xfrm>
            <a:off x="632459" y="3066288"/>
            <a:ext cx="3971925" cy="1321435"/>
            <a:chOff x="632459" y="3066288"/>
            <a:chExt cx="3971925" cy="1321435"/>
          </a:xfrm>
        </p:grpSpPr>
        <p:sp>
          <p:nvSpPr>
            <p:cNvPr id="12" name="object 12"/>
            <p:cNvSpPr/>
            <p:nvPr/>
          </p:nvSpPr>
          <p:spPr>
            <a:xfrm>
              <a:off x="637031" y="3070860"/>
              <a:ext cx="3962400" cy="1310640"/>
            </a:xfrm>
            <a:custGeom>
              <a:avLst/>
              <a:gdLst/>
              <a:ahLst/>
              <a:cxnLst/>
              <a:rect l="l" t="t" r="r" b="b"/>
              <a:pathLst>
                <a:path w="3962400" h="1310639">
                  <a:moveTo>
                    <a:pt x="1128141" y="0"/>
                  </a:moveTo>
                  <a:lnTo>
                    <a:pt x="660400" y="538860"/>
                  </a:lnTo>
                  <a:lnTo>
                    <a:pt x="128524" y="538860"/>
                  </a:lnTo>
                  <a:lnTo>
                    <a:pt x="78498" y="549020"/>
                  </a:lnTo>
                  <a:lnTo>
                    <a:pt x="37642" y="576579"/>
                  </a:lnTo>
                  <a:lnTo>
                    <a:pt x="10096" y="617346"/>
                  </a:lnTo>
                  <a:lnTo>
                    <a:pt x="0" y="667512"/>
                  </a:lnTo>
                  <a:lnTo>
                    <a:pt x="0" y="1181862"/>
                  </a:lnTo>
                  <a:lnTo>
                    <a:pt x="10096" y="1231900"/>
                  </a:lnTo>
                  <a:lnTo>
                    <a:pt x="37642" y="1272666"/>
                  </a:lnTo>
                  <a:lnTo>
                    <a:pt x="78498" y="1300226"/>
                  </a:lnTo>
                  <a:lnTo>
                    <a:pt x="128524" y="1310385"/>
                  </a:lnTo>
                  <a:lnTo>
                    <a:pt x="3833876" y="1310385"/>
                  </a:lnTo>
                  <a:lnTo>
                    <a:pt x="3883914" y="1300226"/>
                  </a:lnTo>
                  <a:lnTo>
                    <a:pt x="3924807" y="1272666"/>
                  </a:lnTo>
                  <a:lnTo>
                    <a:pt x="3952240" y="1231900"/>
                  </a:lnTo>
                  <a:lnTo>
                    <a:pt x="3962400" y="1181862"/>
                  </a:lnTo>
                  <a:lnTo>
                    <a:pt x="3962400" y="667512"/>
                  </a:lnTo>
                  <a:lnTo>
                    <a:pt x="3952240" y="617346"/>
                  </a:lnTo>
                  <a:lnTo>
                    <a:pt x="3924807" y="576579"/>
                  </a:lnTo>
                  <a:lnTo>
                    <a:pt x="3883914" y="549020"/>
                  </a:lnTo>
                  <a:lnTo>
                    <a:pt x="3833876" y="538860"/>
                  </a:lnTo>
                  <a:lnTo>
                    <a:pt x="1651000" y="538860"/>
                  </a:lnTo>
                  <a:lnTo>
                    <a:pt x="1128141" y="0"/>
                  </a:lnTo>
                  <a:close/>
                </a:path>
              </a:pathLst>
            </a:custGeom>
            <a:solidFill>
              <a:srgbClr val="F3B46C"/>
            </a:solidFill>
          </p:spPr>
          <p:txBody>
            <a:bodyPr wrap="square" lIns="0" tIns="0" rIns="0" bIns="0" rtlCol="0"/>
            <a:lstStyle/>
            <a:p>
              <a:endParaRPr/>
            </a:p>
          </p:txBody>
        </p:sp>
        <p:sp>
          <p:nvSpPr>
            <p:cNvPr id="13" name="object 13"/>
            <p:cNvSpPr/>
            <p:nvPr/>
          </p:nvSpPr>
          <p:spPr>
            <a:xfrm>
              <a:off x="637031" y="3070860"/>
              <a:ext cx="3962400" cy="1310640"/>
            </a:xfrm>
            <a:custGeom>
              <a:avLst/>
              <a:gdLst/>
              <a:ahLst/>
              <a:cxnLst/>
              <a:rect l="l" t="t" r="r" b="b"/>
              <a:pathLst>
                <a:path w="3962400" h="1310639">
                  <a:moveTo>
                    <a:pt x="3962400" y="667512"/>
                  </a:moveTo>
                  <a:lnTo>
                    <a:pt x="3952240" y="617346"/>
                  </a:lnTo>
                  <a:lnTo>
                    <a:pt x="3924807" y="576579"/>
                  </a:lnTo>
                  <a:lnTo>
                    <a:pt x="3883914" y="549020"/>
                  </a:lnTo>
                  <a:lnTo>
                    <a:pt x="3833876" y="538860"/>
                  </a:lnTo>
                  <a:lnTo>
                    <a:pt x="1651000" y="538860"/>
                  </a:lnTo>
                  <a:lnTo>
                    <a:pt x="1128141" y="0"/>
                  </a:lnTo>
                  <a:lnTo>
                    <a:pt x="660400" y="538860"/>
                  </a:lnTo>
                  <a:lnTo>
                    <a:pt x="128524" y="538860"/>
                  </a:lnTo>
                  <a:lnTo>
                    <a:pt x="78498" y="549020"/>
                  </a:lnTo>
                  <a:lnTo>
                    <a:pt x="37642" y="576579"/>
                  </a:lnTo>
                  <a:lnTo>
                    <a:pt x="10096" y="617346"/>
                  </a:lnTo>
                  <a:lnTo>
                    <a:pt x="0" y="667512"/>
                  </a:lnTo>
                  <a:lnTo>
                    <a:pt x="0" y="1181862"/>
                  </a:lnTo>
                  <a:lnTo>
                    <a:pt x="10096" y="1231900"/>
                  </a:lnTo>
                  <a:lnTo>
                    <a:pt x="37642" y="1272666"/>
                  </a:lnTo>
                  <a:lnTo>
                    <a:pt x="78498" y="1300226"/>
                  </a:lnTo>
                  <a:lnTo>
                    <a:pt x="128524" y="1310385"/>
                  </a:lnTo>
                  <a:lnTo>
                    <a:pt x="3833876" y="1310385"/>
                  </a:lnTo>
                  <a:lnTo>
                    <a:pt x="3883914" y="1300226"/>
                  </a:lnTo>
                  <a:lnTo>
                    <a:pt x="3924807" y="1272666"/>
                  </a:lnTo>
                  <a:lnTo>
                    <a:pt x="3952240" y="1231900"/>
                  </a:lnTo>
                  <a:lnTo>
                    <a:pt x="3962400" y="1181862"/>
                  </a:lnTo>
                  <a:lnTo>
                    <a:pt x="3962400" y="667512"/>
                  </a:lnTo>
                  <a:close/>
                </a:path>
              </a:pathLst>
            </a:custGeom>
            <a:ln w="9144">
              <a:solidFill>
                <a:srgbClr val="000000"/>
              </a:solidFill>
            </a:ln>
          </p:spPr>
          <p:txBody>
            <a:bodyPr wrap="square" lIns="0" tIns="0" rIns="0" bIns="0" rtlCol="0"/>
            <a:lstStyle/>
            <a:p>
              <a:endParaRPr/>
            </a:p>
          </p:txBody>
        </p:sp>
        <p:sp>
          <p:nvSpPr>
            <p:cNvPr id="14" name="object 14"/>
            <p:cNvSpPr/>
            <p:nvPr/>
          </p:nvSpPr>
          <p:spPr>
            <a:xfrm>
              <a:off x="637031" y="3072384"/>
              <a:ext cx="3962400" cy="1310640"/>
            </a:xfrm>
            <a:custGeom>
              <a:avLst/>
              <a:gdLst/>
              <a:ahLst/>
              <a:cxnLst/>
              <a:rect l="l" t="t" r="r" b="b"/>
              <a:pathLst>
                <a:path w="3962400" h="1310639">
                  <a:moveTo>
                    <a:pt x="1128141" y="0"/>
                  </a:moveTo>
                  <a:lnTo>
                    <a:pt x="660400" y="538860"/>
                  </a:lnTo>
                  <a:lnTo>
                    <a:pt x="128524" y="538860"/>
                  </a:lnTo>
                  <a:lnTo>
                    <a:pt x="78498" y="549020"/>
                  </a:lnTo>
                  <a:lnTo>
                    <a:pt x="37642" y="576579"/>
                  </a:lnTo>
                  <a:lnTo>
                    <a:pt x="10096" y="617346"/>
                  </a:lnTo>
                  <a:lnTo>
                    <a:pt x="0" y="667511"/>
                  </a:lnTo>
                  <a:lnTo>
                    <a:pt x="0" y="1181861"/>
                  </a:lnTo>
                  <a:lnTo>
                    <a:pt x="10096" y="1231899"/>
                  </a:lnTo>
                  <a:lnTo>
                    <a:pt x="37642" y="1272666"/>
                  </a:lnTo>
                  <a:lnTo>
                    <a:pt x="78498" y="1300226"/>
                  </a:lnTo>
                  <a:lnTo>
                    <a:pt x="128524" y="1310385"/>
                  </a:lnTo>
                  <a:lnTo>
                    <a:pt x="3833876" y="1310385"/>
                  </a:lnTo>
                  <a:lnTo>
                    <a:pt x="3883914" y="1300226"/>
                  </a:lnTo>
                  <a:lnTo>
                    <a:pt x="3924807" y="1272666"/>
                  </a:lnTo>
                  <a:lnTo>
                    <a:pt x="3952240" y="1231899"/>
                  </a:lnTo>
                  <a:lnTo>
                    <a:pt x="3962400" y="1181861"/>
                  </a:lnTo>
                  <a:lnTo>
                    <a:pt x="3962400" y="667511"/>
                  </a:lnTo>
                  <a:lnTo>
                    <a:pt x="3952240" y="617346"/>
                  </a:lnTo>
                  <a:lnTo>
                    <a:pt x="3924807" y="576579"/>
                  </a:lnTo>
                  <a:lnTo>
                    <a:pt x="3883914" y="549020"/>
                  </a:lnTo>
                  <a:lnTo>
                    <a:pt x="3833876" y="538860"/>
                  </a:lnTo>
                  <a:lnTo>
                    <a:pt x="1651000" y="538860"/>
                  </a:lnTo>
                  <a:lnTo>
                    <a:pt x="1128141" y="0"/>
                  </a:lnTo>
                  <a:close/>
                </a:path>
              </a:pathLst>
            </a:custGeom>
            <a:solidFill>
              <a:srgbClr val="F3B46C"/>
            </a:solidFill>
          </p:spPr>
          <p:txBody>
            <a:bodyPr wrap="square" lIns="0" tIns="0" rIns="0" bIns="0" rtlCol="0"/>
            <a:lstStyle/>
            <a:p>
              <a:endParaRPr/>
            </a:p>
          </p:txBody>
        </p:sp>
        <p:sp>
          <p:nvSpPr>
            <p:cNvPr id="15" name="object 15"/>
            <p:cNvSpPr/>
            <p:nvPr/>
          </p:nvSpPr>
          <p:spPr>
            <a:xfrm>
              <a:off x="637031" y="3072384"/>
              <a:ext cx="3962400" cy="1310640"/>
            </a:xfrm>
            <a:custGeom>
              <a:avLst/>
              <a:gdLst/>
              <a:ahLst/>
              <a:cxnLst/>
              <a:rect l="l" t="t" r="r" b="b"/>
              <a:pathLst>
                <a:path w="3962400" h="1310639">
                  <a:moveTo>
                    <a:pt x="0" y="667511"/>
                  </a:moveTo>
                  <a:lnTo>
                    <a:pt x="10096" y="617346"/>
                  </a:lnTo>
                  <a:lnTo>
                    <a:pt x="37642" y="576579"/>
                  </a:lnTo>
                  <a:lnTo>
                    <a:pt x="78498" y="549020"/>
                  </a:lnTo>
                  <a:lnTo>
                    <a:pt x="128524" y="538860"/>
                  </a:lnTo>
                  <a:lnTo>
                    <a:pt x="660400" y="538860"/>
                  </a:lnTo>
                  <a:lnTo>
                    <a:pt x="1128141" y="0"/>
                  </a:lnTo>
                  <a:lnTo>
                    <a:pt x="1651000" y="538860"/>
                  </a:lnTo>
                  <a:lnTo>
                    <a:pt x="3833876" y="538860"/>
                  </a:lnTo>
                  <a:lnTo>
                    <a:pt x="3883914" y="549020"/>
                  </a:lnTo>
                  <a:lnTo>
                    <a:pt x="3924807" y="576579"/>
                  </a:lnTo>
                  <a:lnTo>
                    <a:pt x="3952240" y="617346"/>
                  </a:lnTo>
                  <a:lnTo>
                    <a:pt x="3962400" y="667511"/>
                  </a:lnTo>
                  <a:lnTo>
                    <a:pt x="3962400" y="860297"/>
                  </a:lnTo>
                  <a:lnTo>
                    <a:pt x="3962400" y="1181861"/>
                  </a:lnTo>
                  <a:lnTo>
                    <a:pt x="3952240" y="1231899"/>
                  </a:lnTo>
                  <a:lnTo>
                    <a:pt x="3924807" y="1272666"/>
                  </a:lnTo>
                  <a:lnTo>
                    <a:pt x="3883914" y="1300226"/>
                  </a:lnTo>
                  <a:lnTo>
                    <a:pt x="3833876" y="1310385"/>
                  </a:lnTo>
                  <a:lnTo>
                    <a:pt x="1651000" y="1310385"/>
                  </a:lnTo>
                  <a:lnTo>
                    <a:pt x="660400" y="1310385"/>
                  </a:lnTo>
                  <a:lnTo>
                    <a:pt x="128524" y="1310385"/>
                  </a:lnTo>
                  <a:lnTo>
                    <a:pt x="78498" y="1300226"/>
                  </a:lnTo>
                  <a:lnTo>
                    <a:pt x="37642" y="1272666"/>
                  </a:lnTo>
                  <a:lnTo>
                    <a:pt x="10096" y="1231899"/>
                  </a:lnTo>
                  <a:lnTo>
                    <a:pt x="0" y="1181861"/>
                  </a:lnTo>
                  <a:lnTo>
                    <a:pt x="0" y="860297"/>
                  </a:lnTo>
                  <a:lnTo>
                    <a:pt x="0" y="667511"/>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801116" y="3637534"/>
            <a:ext cx="3484879" cy="666115"/>
          </a:xfrm>
          <a:prstGeom prst="rect">
            <a:avLst/>
          </a:prstGeom>
        </p:spPr>
        <p:txBody>
          <a:bodyPr vert="horz" wrap="square" lIns="0" tIns="12700" rIns="0" bIns="0" rtlCol="0">
            <a:spAutoFit/>
          </a:bodyPr>
          <a:lstStyle/>
          <a:p>
            <a:pPr marL="12700" marR="5080">
              <a:lnSpc>
                <a:spcPct val="100000"/>
              </a:lnSpc>
              <a:spcBef>
                <a:spcPts val="100"/>
              </a:spcBef>
            </a:pPr>
            <a:r>
              <a:rPr sz="1400" spc="-25" dirty="0">
                <a:latin typeface="Calibri"/>
                <a:cs typeface="Calibri"/>
              </a:rPr>
              <a:t>Total </a:t>
            </a:r>
            <a:r>
              <a:rPr sz="1400" dirty="0">
                <a:latin typeface="Calibri"/>
                <a:cs typeface="Calibri"/>
              </a:rPr>
              <a:t>of</a:t>
            </a:r>
            <a:r>
              <a:rPr sz="1400" spc="-25" dirty="0">
                <a:latin typeface="Calibri"/>
                <a:cs typeface="Calibri"/>
              </a:rPr>
              <a:t> </a:t>
            </a:r>
            <a:r>
              <a:rPr sz="1400" dirty="0">
                <a:latin typeface="Calibri"/>
                <a:cs typeface="Calibri"/>
              </a:rPr>
              <a:t>field</a:t>
            </a:r>
            <a:r>
              <a:rPr sz="1400" spc="-30" dirty="0">
                <a:latin typeface="Calibri"/>
                <a:cs typeface="Calibri"/>
              </a:rPr>
              <a:t> </a:t>
            </a:r>
            <a:r>
              <a:rPr sz="1400" dirty="0">
                <a:latin typeface="Calibri"/>
                <a:cs typeface="Calibri"/>
              </a:rPr>
              <a:t>no.</a:t>
            </a:r>
            <a:r>
              <a:rPr sz="1400" spc="-30" dirty="0">
                <a:latin typeface="Calibri"/>
                <a:cs typeface="Calibri"/>
              </a:rPr>
              <a:t> </a:t>
            </a:r>
            <a:r>
              <a:rPr sz="1400" dirty="0">
                <a:latin typeface="Calibri"/>
                <a:cs typeface="Calibri"/>
              </a:rPr>
              <a:t>59</a:t>
            </a:r>
            <a:r>
              <a:rPr sz="1400" spc="-20" dirty="0">
                <a:latin typeface="Calibri"/>
                <a:cs typeface="Calibri"/>
              </a:rPr>
              <a:t> </a:t>
            </a:r>
            <a:r>
              <a:rPr sz="1400" dirty="0">
                <a:latin typeface="Calibri"/>
                <a:cs typeface="Calibri"/>
              </a:rPr>
              <a:t>,</a:t>
            </a:r>
            <a:r>
              <a:rPr sz="1400" spc="-30" dirty="0">
                <a:latin typeface="Calibri"/>
                <a:cs typeface="Calibri"/>
              </a:rPr>
              <a:t> </a:t>
            </a:r>
            <a:r>
              <a:rPr sz="1400" dirty="0">
                <a:latin typeface="Calibri"/>
                <a:cs typeface="Calibri"/>
              </a:rPr>
              <a:t>60</a:t>
            </a:r>
            <a:r>
              <a:rPr sz="1400" spc="-20" dirty="0">
                <a:latin typeface="Calibri"/>
                <a:cs typeface="Calibri"/>
              </a:rPr>
              <a:t> </a:t>
            </a:r>
            <a:r>
              <a:rPr sz="1400" dirty="0">
                <a:latin typeface="Calibri"/>
                <a:cs typeface="Calibri"/>
              </a:rPr>
              <a:t>and</a:t>
            </a:r>
            <a:r>
              <a:rPr sz="1400" spc="-15" dirty="0">
                <a:latin typeface="Calibri"/>
                <a:cs typeface="Calibri"/>
              </a:rPr>
              <a:t> </a:t>
            </a:r>
            <a:r>
              <a:rPr sz="1400" dirty="0">
                <a:latin typeface="Calibri"/>
                <a:cs typeface="Calibri"/>
              </a:rPr>
              <a:t>61</a:t>
            </a:r>
            <a:r>
              <a:rPr sz="1400" spc="-15" dirty="0">
                <a:latin typeface="Calibri"/>
                <a:cs typeface="Calibri"/>
              </a:rPr>
              <a:t> </a:t>
            </a:r>
            <a:r>
              <a:rPr sz="1400" spc="-20" dirty="0">
                <a:latin typeface="Calibri"/>
                <a:cs typeface="Calibri"/>
              </a:rPr>
              <a:t>will</a:t>
            </a:r>
            <a:r>
              <a:rPr sz="1400" spc="-55" dirty="0">
                <a:latin typeface="Calibri"/>
                <a:cs typeface="Calibri"/>
              </a:rPr>
              <a:t> </a:t>
            </a:r>
            <a:r>
              <a:rPr sz="1400" dirty="0">
                <a:latin typeface="Calibri"/>
                <a:cs typeface="Calibri"/>
              </a:rPr>
              <a:t>be</a:t>
            </a:r>
            <a:r>
              <a:rPr sz="1400" spc="-15" dirty="0">
                <a:latin typeface="Calibri"/>
                <a:cs typeface="Calibri"/>
              </a:rPr>
              <a:t> </a:t>
            </a:r>
            <a:r>
              <a:rPr sz="1400" dirty="0">
                <a:latin typeface="Calibri"/>
                <a:cs typeface="Calibri"/>
              </a:rPr>
              <a:t>auto</a:t>
            </a:r>
            <a:r>
              <a:rPr sz="1400" spc="-10" dirty="0">
                <a:latin typeface="Calibri"/>
                <a:cs typeface="Calibri"/>
              </a:rPr>
              <a:t> </a:t>
            </a:r>
            <a:r>
              <a:rPr sz="1400" spc="-50" dirty="0">
                <a:latin typeface="Calibri"/>
                <a:cs typeface="Calibri"/>
              </a:rPr>
              <a:t>– </a:t>
            </a:r>
            <a:r>
              <a:rPr sz="1400" spc="-10" dirty="0">
                <a:latin typeface="Calibri"/>
                <a:cs typeface="Calibri"/>
              </a:rPr>
              <a:t>populated</a:t>
            </a:r>
            <a:r>
              <a:rPr sz="1400" spc="-45" dirty="0">
                <a:latin typeface="Calibri"/>
                <a:cs typeface="Calibri"/>
              </a:rPr>
              <a:t> </a:t>
            </a:r>
            <a:r>
              <a:rPr sz="1400" dirty="0">
                <a:latin typeface="Calibri"/>
                <a:cs typeface="Calibri"/>
              </a:rPr>
              <a:t>in</a:t>
            </a:r>
            <a:r>
              <a:rPr sz="1400" spc="270" dirty="0">
                <a:latin typeface="Calibri"/>
                <a:cs typeface="Calibri"/>
              </a:rPr>
              <a:t> </a:t>
            </a:r>
            <a:r>
              <a:rPr sz="1400" dirty="0">
                <a:latin typeface="Calibri"/>
                <a:cs typeface="Calibri"/>
              </a:rPr>
              <a:t>field</a:t>
            </a:r>
            <a:r>
              <a:rPr sz="1400" spc="-15" dirty="0">
                <a:latin typeface="Calibri"/>
                <a:cs typeface="Calibri"/>
              </a:rPr>
              <a:t> </a:t>
            </a:r>
            <a:r>
              <a:rPr sz="1400" dirty="0">
                <a:latin typeface="Calibri"/>
                <a:cs typeface="Calibri"/>
              </a:rPr>
              <a:t>no</a:t>
            </a:r>
            <a:r>
              <a:rPr sz="1400" spc="-10" dirty="0">
                <a:latin typeface="Calibri"/>
                <a:cs typeface="Calibri"/>
              </a:rPr>
              <a:t> </a:t>
            </a:r>
            <a:r>
              <a:rPr sz="1400" dirty="0">
                <a:latin typeface="Calibri"/>
                <a:cs typeface="Calibri"/>
              </a:rPr>
              <a:t>8</a:t>
            </a:r>
            <a:r>
              <a:rPr sz="1400" spc="-30" dirty="0">
                <a:latin typeface="Calibri"/>
                <a:cs typeface="Calibri"/>
              </a:rPr>
              <a:t> </a:t>
            </a:r>
            <a:r>
              <a:rPr sz="1400" dirty="0">
                <a:latin typeface="Calibri"/>
                <a:cs typeface="Calibri"/>
              </a:rPr>
              <a:t>for</a:t>
            </a:r>
            <a:r>
              <a:rPr sz="1400" spc="-20" dirty="0">
                <a:latin typeface="Calibri"/>
                <a:cs typeface="Calibri"/>
              </a:rPr>
              <a:t> statement</a:t>
            </a:r>
            <a:r>
              <a:rPr sz="1400" spc="-50" dirty="0">
                <a:latin typeface="Calibri"/>
                <a:cs typeface="Calibri"/>
              </a:rPr>
              <a:t> </a:t>
            </a:r>
            <a:r>
              <a:rPr sz="1400" spc="-10" dirty="0">
                <a:latin typeface="Calibri"/>
                <a:cs typeface="Calibri"/>
              </a:rPr>
              <a:t>pertaining </a:t>
            </a:r>
            <a:r>
              <a:rPr sz="1400" dirty="0">
                <a:latin typeface="Calibri"/>
                <a:cs typeface="Calibri"/>
              </a:rPr>
              <a:t>to</a:t>
            </a:r>
            <a:r>
              <a:rPr sz="1400" spc="-30" dirty="0">
                <a:latin typeface="Calibri"/>
                <a:cs typeface="Calibri"/>
              </a:rPr>
              <a:t> </a:t>
            </a:r>
            <a:r>
              <a:rPr sz="1400" spc="-105" dirty="0">
                <a:latin typeface="Calibri"/>
                <a:cs typeface="Calibri"/>
              </a:rPr>
              <a:t>F.Y.</a:t>
            </a:r>
            <a:r>
              <a:rPr sz="1400" spc="-50" dirty="0">
                <a:latin typeface="Calibri"/>
                <a:cs typeface="Calibri"/>
              </a:rPr>
              <a:t> </a:t>
            </a:r>
            <a:r>
              <a:rPr sz="1400" spc="-10" dirty="0">
                <a:latin typeface="Calibri"/>
                <a:cs typeface="Calibri"/>
              </a:rPr>
              <a:t>2018-19onwards</a:t>
            </a:r>
            <a:endParaRPr sz="1400">
              <a:latin typeface="Calibri"/>
              <a:cs typeface="Calibri"/>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48</a:t>
            </a:fld>
            <a:endParaRPr spc="-25" dirty="0"/>
          </a:p>
        </p:txBody>
      </p:sp>
      <p:pic>
        <p:nvPicPr>
          <p:cNvPr id="18" name="Picture 17">
            <a:extLst>
              <a:ext uri="{FF2B5EF4-FFF2-40B4-BE49-F238E27FC236}">
                <a16:creationId xmlns:a16="http://schemas.microsoft.com/office/drawing/2014/main" id="{1106F354-5449-43B5-81CD-EAA25831E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98933" rIns="0" bIns="0" rtlCol="0">
            <a:spAutoFit/>
          </a:bodyPr>
          <a:lstStyle/>
          <a:p>
            <a:pPr marL="134620"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marL="133350"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137158" y="984493"/>
            <a:ext cx="8958836" cy="4498107"/>
            <a:chOff x="137158" y="984493"/>
            <a:chExt cx="8958836" cy="4498107"/>
          </a:xfrm>
        </p:grpSpPr>
        <p:pic>
          <p:nvPicPr>
            <p:cNvPr id="5" name="object 5"/>
            <p:cNvPicPr/>
            <p:nvPr/>
          </p:nvPicPr>
          <p:blipFill>
            <a:blip r:embed="rId2" cstate="print"/>
            <a:stretch>
              <a:fillRect/>
            </a:stretch>
          </p:blipFill>
          <p:spPr>
            <a:xfrm>
              <a:off x="137158" y="984493"/>
              <a:ext cx="8958836" cy="4498107"/>
            </a:xfrm>
            <a:prstGeom prst="rect">
              <a:avLst/>
            </a:prstGeom>
          </p:spPr>
        </p:pic>
        <p:sp>
          <p:nvSpPr>
            <p:cNvPr id="6" name="object 6"/>
            <p:cNvSpPr/>
            <p:nvPr/>
          </p:nvSpPr>
          <p:spPr>
            <a:xfrm>
              <a:off x="3039468" y="2982467"/>
              <a:ext cx="4504332" cy="1377950"/>
            </a:xfrm>
            <a:custGeom>
              <a:avLst/>
              <a:gdLst/>
              <a:ahLst/>
              <a:cxnLst/>
              <a:rect l="l" t="t" r="r" b="b"/>
              <a:pathLst>
                <a:path w="3738879" h="1377950">
                  <a:moveTo>
                    <a:pt x="1064386" y="0"/>
                  </a:moveTo>
                  <a:lnTo>
                    <a:pt x="623061" y="566420"/>
                  </a:lnTo>
                  <a:lnTo>
                    <a:pt x="121031" y="566420"/>
                  </a:lnTo>
                  <a:lnTo>
                    <a:pt x="73913" y="577215"/>
                  </a:lnTo>
                  <a:lnTo>
                    <a:pt x="35432" y="606044"/>
                  </a:lnTo>
                  <a:lnTo>
                    <a:pt x="9525" y="649097"/>
                  </a:lnTo>
                  <a:lnTo>
                    <a:pt x="0" y="701802"/>
                  </a:lnTo>
                  <a:lnTo>
                    <a:pt x="0" y="1242441"/>
                  </a:lnTo>
                  <a:lnTo>
                    <a:pt x="9525" y="1295019"/>
                  </a:lnTo>
                  <a:lnTo>
                    <a:pt x="35432" y="1337945"/>
                  </a:lnTo>
                  <a:lnTo>
                    <a:pt x="73913" y="1367028"/>
                  </a:lnTo>
                  <a:lnTo>
                    <a:pt x="121031" y="1377569"/>
                  </a:lnTo>
                  <a:lnTo>
                    <a:pt x="3617340" y="1377569"/>
                  </a:lnTo>
                  <a:lnTo>
                    <a:pt x="3664457" y="1367028"/>
                  </a:lnTo>
                  <a:lnTo>
                    <a:pt x="3702938" y="1337945"/>
                  </a:lnTo>
                  <a:lnTo>
                    <a:pt x="3728847" y="1295019"/>
                  </a:lnTo>
                  <a:lnTo>
                    <a:pt x="3738372" y="1242441"/>
                  </a:lnTo>
                  <a:lnTo>
                    <a:pt x="3738372" y="701802"/>
                  </a:lnTo>
                  <a:lnTo>
                    <a:pt x="3728847" y="649097"/>
                  </a:lnTo>
                  <a:lnTo>
                    <a:pt x="3702938" y="606044"/>
                  </a:lnTo>
                  <a:lnTo>
                    <a:pt x="3664457" y="577215"/>
                  </a:lnTo>
                  <a:lnTo>
                    <a:pt x="3617340" y="566420"/>
                  </a:lnTo>
                  <a:lnTo>
                    <a:pt x="1557655" y="566420"/>
                  </a:lnTo>
                  <a:lnTo>
                    <a:pt x="1064386" y="0"/>
                  </a:lnTo>
                  <a:close/>
                </a:path>
              </a:pathLst>
            </a:custGeom>
            <a:solidFill>
              <a:srgbClr val="F3B46C"/>
            </a:solidFill>
          </p:spPr>
          <p:txBody>
            <a:bodyPr wrap="square" lIns="0" tIns="0" rIns="0" bIns="0" rtlCol="0"/>
            <a:lstStyle/>
            <a:p>
              <a:endParaRPr dirty="0"/>
            </a:p>
          </p:txBody>
        </p:sp>
        <p:sp>
          <p:nvSpPr>
            <p:cNvPr id="7" name="object 7"/>
            <p:cNvSpPr/>
            <p:nvPr/>
          </p:nvSpPr>
          <p:spPr>
            <a:xfrm>
              <a:off x="3020567" y="2982467"/>
              <a:ext cx="4531765" cy="1377950"/>
            </a:xfrm>
            <a:custGeom>
              <a:avLst/>
              <a:gdLst/>
              <a:ahLst/>
              <a:cxnLst/>
              <a:rect l="l" t="t" r="r" b="b"/>
              <a:pathLst>
                <a:path w="3738879" h="1377950">
                  <a:moveTo>
                    <a:pt x="3738372" y="701802"/>
                  </a:moveTo>
                  <a:lnTo>
                    <a:pt x="3728847" y="649097"/>
                  </a:lnTo>
                  <a:lnTo>
                    <a:pt x="3702938" y="606044"/>
                  </a:lnTo>
                  <a:lnTo>
                    <a:pt x="3664457" y="577215"/>
                  </a:lnTo>
                  <a:lnTo>
                    <a:pt x="3617340" y="566420"/>
                  </a:lnTo>
                  <a:lnTo>
                    <a:pt x="1557655" y="566420"/>
                  </a:lnTo>
                  <a:lnTo>
                    <a:pt x="1064386" y="0"/>
                  </a:lnTo>
                  <a:lnTo>
                    <a:pt x="623061" y="566420"/>
                  </a:lnTo>
                  <a:lnTo>
                    <a:pt x="121031" y="566420"/>
                  </a:lnTo>
                  <a:lnTo>
                    <a:pt x="73913" y="577215"/>
                  </a:lnTo>
                  <a:lnTo>
                    <a:pt x="35432" y="606044"/>
                  </a:lnTo>
                  <a:lnTo>
                    <a:pt x="9525" y="649097"/>
                  </a:lnTo>
                  <a:lnTo>
                    <a:pt x="0" y="701802"/>
                  </a:lnTo>
                  <a:lnTo>
                    <a:pt x="0" y="1242441"/>
                  </a:lnTo>
                  <a:lnTo>
                    <a:pt x="9525" y="1295019"/>
                  </a:lnTo>
                  <a:lnTo>
                    <a:pt x="35432" y="1337945"/>
                  </a:lnTo>
                  <a:lnTo>
                    <a:pt x="73913" y="1367028"/>
                  </a:lnTo>
                  <a:lnTo>
                    <a:pt x="121031" y="1377569"/>
                  </a:lnTo>
                  <a:lnTo>
                    <a:pt x="3617340" y="1377569"/>
                  </a:lnTo>
                  <a:lnTo>
                    <a:pt x="3664457" y="1367028"/>
                  </a:lnTo>
                  <a:lnTo>
                    <a:pt x="3702938" y="1337945"/>
                  </a:lnTo>
                  <a:lnTo>
                    <a:pt x="3728847" y="1295019"/>
                  </a:lnTo>
                  <a:lnTo>
                    <a:pt x="3738372" y="1242441"/>
                  </a:lnTo>
                  <a:lnTo>
                    <a:pt x="3738372" y="701802"/>
                  </a:lnTo>
                  <a:close/>
                </a:path>
              </a:pathLst>
            </a:custGeom>
            <a:ln w="9144">
              <a:solidFill>
                <a:srgbClr val="000000"/>
              </a:solidFill>
            </a:ln>
          </p:spPr>
          <p:txBody>
            <a:bodyPr wrap="square" lIns="0" tIns="0" rIns="0" bIns="0" rtlCol="0"/>
            <a:lstStyle/>
            <a:p>
              <a:endParaRPr dirty="0"/>
            </a:p>
          </p:txBody>
        </p:sp>
      </p:grpSp>
      <p:sp>
        <p:nvSpPr>
          <p:cNvPr id="8" name="object 8"/>
          <p:cNvSpPr txBox="1"/>
          <p:nvPr/>
        </p:nvSpPr>
        <p:spPr>
          <a:xfrm>
            <a:off x="3143538" y="3695296"/>
            <a:ext cx="4343400" cy="443711"/>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Enter</a:t>
            </a:r>
            <a:r>
              <a:rPr sz="1400" spc="-40" dirty="0">
                <a:latin typeface="Calibri"/>
                <a:cs typeface="Calibri"/>
              </a:rPr>
              <a:t> </a:t>
            </a:r>
            <a:r>
              <a:rPr sz="1400" spc="-10" dirty="0">
                <a:latin typeface="Calibri"/>
                <a:cs typeface="Calibri"/>
              </a:rPr>
              <a:t>value</a:t>
            </a:r>
            <a:r>
              <a:rPr sz="1400" spc="-60"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filed</a:t>
            </a:r>
            <a:r>
              <a:rPr sz="1400" spc="-55" dirty="0">
                <a:latin typeface="Calibri"/>
                <a:cs typeface="Calibri"/>
              </a:rPr>
              <a:t> </a:t>
            </a:r>
            <a:r>
              <a:rPr sz="1400" dirty="0">
                <a:latin typeface="Calibri"/>
                <a:cs typeface="Calibri"/>
              </a:rPr>
              <a:t>no</a:t>
            </a:r>
            <a:r>
              <a:rPr sz="1400" spc="-30" dirty="0">
                <a:latin typeface="Calibri"/>
                <a:cs typeface="Calibri"/>
              </a:rPr>
              <a:t> </a:t>
            </a:r>
            <a:r>
              <a:rPr sz="1400" dirty="0">
                <a:latin typeface="Calibri"/>
                <a:cs typeface="Calibri"/>
              </a:rPr>
              <a:t>67</a:t>
            </a:r>
            <a:r>
              <a:rPr sz="1400" spc="-30"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73</a:t>
            </a:r>
            <a:r>
              <a:rPr sz="1400" spc="-30" dirty="0">
                <a:latin typeface="Calibri"/>
                <a:cs typeface="Calibri"/>
              </a:rPr>
              <a:t> </a:t>
            </a:r>
            <a:r>
              <a:rPr sz="1400" dirty="0">
                <a:latin typeface="Calibri"/>
                <a:cs typeface="Calibri"/>
              </a:rPr>
              <a:t>for</a:t>
            </a:r>
            <a:r>
              <a:rPr sz="1400" spc="-40" dirty="0">
                <a:latin typeface="Calibri"/>
                <a:cs typeface="Calibri"/>
              </a:rPr>
              <a:t> </a:t>
            </a:r>
            <a:r>
              <a:rPr sz="1400" spc="-10" dirty="0">
                <a:latin typeface="Calibri"/>
                <a:cs typeface="Calibri"/>
              </a:rPr>
              <a:t>statements </a:t>
            </a:r>
            <a:r>
              <a:rPr sz="1400" dirty="0">
                <a:latin typeface="Calibri"/>
                <a:cs typeface="Calibri"/>
              </a:rPr>
              <a:t>pertaining</a:t>
            </a:r>
            <a:r>
              <a:rPr sz="1400" spc="-20" dirty="0">
                <a:latin typeface="Calibri"/>
                <a:cs typeface="Calibri"/>
              </a:rPr>
              <a:t> </a:t>
            </a:r>
            <a:r>
              <a:rPr sz="1400" spc="-25" dirty="0">
                <a:latin typeface="Calibri"/>
                <a:cs typeface="Calibri"/>
              </a:rPr>
              <a:t>to</a:t>
            </a:r>
            <a:endParaRPr sz="1400" dirty="0">
              <a:latin typeface="Calibri"/>
              <a:cs typeface="Calibri"/>
            </a:endParaRPr>
          </a:p>
          <a:p>
            <a:pPr marL="12700">
              <a:lnSpc>
                <a:spcPct val="100000"/>
              </a:lnSpc>
            </a:pPr>
            <a:r>
              <a:rPr sz="1400" spc="-105" dirty="0">
                <a:latin typeface="Calibri"/>
                <a:cs typeface="Calibri"/>
              </a:rPr>
              <a:t>F.Y.</a:t>
            </a:r>
            <a:r>
              <a:rPr sz="1400" spc="-45" dirty="0">
                <a:latin typeface="Calibri"/>
                <a:cs typeface="Calibri"/>
              </a:rPr>
              <a:t> </a:t>
            </a:r>
            <a:r>
              <a:rPr sz="1400" spc="-10" dirty="0">
                <a:latin typeface="Calibri"/>
                <a:cs typeface="Calibri"/>
              </a:rPr>
              <a:t>2018-19</a:t>
            </a:r>
            <a:r>
              <a:rPr sz="1400" spc="-60" dirty="0">
                <a:latin typeface="Calibri"/>
                <a:cs typeface="Calibri"/>
              </a:rPr>
              <a:t> </a:t>
            </a:r>
            <a:r>
              <a:rPr sz="1400" spc="-10" dirty="0">
                <a:latin typeface="Calibri"/>
                <a:cs typeface="Calibri"/>
              </a:rPr>
              <a:t>onwards</a:t>
            </a:r>
            <a:endParaRPr sz="14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49</a:t>
            </a:fld>
            <a:endParaRPr spc="-25" dirty="0"/>
          </a:p>
        </p:txBody>
      </p:sp>
      <p:sp>
        <p:nvSpPr>
          <p:cNvPr id="9" name="object 9"/>
          <p:cNvSpPr txBox="1"/>
          <p:nvPr/>
        </p:nvSpPr>
        <p:spPr>
          <a:xfrm>
            <a:off x="266700" y="5562600"/>
            <a:ext cx="8534400" cy="646430"/>
          </a:xfrm>
          <a:prstGeom prst="rect">
            <a:avLst/>
          </a:prstGeom>
          <a:ln w="15240">
            <a:solidFill>
              <a:srgbClr val="A15D0D"/>
            </a:solidFill>
          </a:ln>
        </p:spPr>
        <p:txBody>
          <a:bodyPr vert="horz" wrap="square" lIns="0" tIns="202565" rIns="0" bIns="0" rtlCol="0">
            <a:spAutoFit/>
          </a:bodyPr>
          <a:lstStyle/>
          <a:p>
            <a:pPr marL="90805">
              <a:lnSpc>
                <a:spcPct val="100000"/>
              </a:lnSpc>
              <a:spcBef>
                <a:spcPts val="1595"/>
              </a:spcBef>
            </a:pPr>
            <a:r>
              <a:rPr sz="1400" b="1" spc="-10" dirty="0">
                <a:solidFill>
                  <a:srgbClr val="A15D0D"/>
                </a:solidFill>
                <a:latin typeface="Calibri"/>
                <a:cs typeface="Calibri"/>
              </a:rPr>
              <a:t>Note:</a:t>
            </a:r>
            <a:endParaRPr sz="1400">
              <a:latin typeface="Calibri"/>
              <a:cs typeface="Calibri"/>
            </a:endParaRPr>
          </a:p>
          <a:p>
            <a:pPr marL="90805">
              <a:lnSpc>
                <a:spcPct val="100000"/>
              </a:lnSpc>
              <a:spcBef>
                <a:spcPts val="5"/>
              </a:spcBef>
            </a:pPr>
            <a:r>
              <a:rPr sz="1400" spc="-10" dirty="0">
                <a:solidFill>
                  <a:srgbClr val="A15D0D"/>
                </a:solidFill>
                <a:latin typeface="Calibri"/>
                <a:cs typeface="Calibri"/>
              </a:rPr>
              <a:t>Amount</a:t>
            </a:r>
            <a:r>
              <a:rPr sz="1400" spc="-60" dirty="0">
                <a:solidFill>
                  <a:srgbClr val="A15D0D"/>
                </a:solidFill>
                <a:latin typeface="Calibri"/>
                <a:cs typeface="Calibri"/>
              </a:rPr>
              <a:t> </a:t>
            </a:r>
            <a:r>
              <a:rPr sz="1400" dirty="0">
                <a:solidFill>
                  <a:srgbClr val="A15D0D"/>
                </a:solidFill>
                <a:latin typeface="Calibri"/>
                <a:cs typeface="Calibri"/>
              </a:rPr>
              <a:t>field</a:t>
            </a:r>
            <a:r>
              <a:rPr sz="1400" spc="-20" dirty="0">
                <a:solidFill>
                  <a:srgbClr val="A15D0D"/>
                </a:solidFill>
                <a:latin typeface="Calibri"/>
                <a:cs typeface="Calibri"/>
              </a:rPr>
              <a:t> </a:t>
            </a:r>
            <a:r>
              <a:rPr sz="1400" spc="-10" dirty="0">
                <a:solidFill>
                  <a:srgbClr val="A15D0D"/>
                </a:solidFill>
                <a:latin typeface="Calibri"/>
                <a:cs typeface="Calibri"/>
              </a:rPr>
              <a:t>should</a:t>
            </a:r>
            <a:r>
              <a:rPr sz="1400" spc="-70" dirty="0">
                <a:solidFill>
                  <a:srgbClr val="A15D0D"/>
                </a:solidFill>
                <a:latin typeface="Calibri"/>
                <a:cs typeface="Calibri"/>
              </a:rPr>
              <a:t> </a:t>
            </a:r>
            <a:r>
              <a:rPr sz="1400" dirty="0">
                <a:solidFill>
                  <a:srgbClr val="A15D0D"/>
                </a:solidFill>
                <a:latin typeface="Calibri"/>
                <a:cs typeface="Calibri"/>
              </a:rPr>
              <a:t>not</a:t>
            </a:r>
            <a:r>
              <a:rPr sz="1400" spc="-30" dirty="0">
                <a:solidFill>
                  <a:srgbClr val="A15D0D"/>
                </a:solidFill>
                <a:latin typeface="Calibri"/>
                <a:cs typeface="Calibri"/>
              </a:rPr>
              <a:t> </a:t>
            </a:r>
            <a:r>
              <a:rPr sz="1400" dirty="0">
                <a:solidFill>
                  <a:srgbClr val="A15D0D"/>
                </a:solidFill>
                <a:latin typeface="Calibri"/>
                <a:cs typeface="Calibri"/>
              </a:rPr>
              <a:t>be</a:t>
            </a:r>
            <a:r>
              <a:rPr sz="1400" spc="-50" dirty="0">
                <a:solidFill>
                  <a:srgbClr val="A15D0D"/>
                </a:solidFill>
                <a:latin typeface="Calibri"/>
                <a:cs typeface="Calibri"/>
              </a:rPr>
              <a:t> </a:t>
            </a:r>
            <a:r>
              <a:rPr sz="1400" dirty="0">
                <a:solidFill>
                  <a:srgbClr val="A15D0D"/>
                </a:solidFill>
                <a:latin typeface="Calibri"/>
                <a:cs typeface="Calibri"/>
              </a:rPr>
              <a:t>left</a:t>
            </a:r>
            <a:r>
              <a:rPr sz="1400" spc="-45" dirty="0">
                <a:solidFill>
                  <a:srgbClr val="A15D0D"/>
                </a:solidFill>
                <a:latin typeface="Calibri"/>
                <a:cs typeface="Calibri"/>
              </a:rPr>
              <a:t> </a:t>
            </a:r>
            <a:r>
              <a:rPr sz="1400" dirty="0">
                <a:solidFill>
                  <a:srgbClr val="A15D0D"/>
                </a:solidFill>
                <a:latin typeface="Calibri"/>
                <a:cs typeface="Calibri"/>
              </a:rPr>
              <a:t>blank,</a:t>
            </a:r>
            <a:r>
              <a:rPr sz="1400" spc="-25" dirty="0">
                <a:solidFill>
                  <a:srgbClr val="A15D0D"/>
                </a:solidFill>
                <a:latin typeface="Calibri"/>
                <a:cs typeface="Calibri"/>
              </a:rPr>
              <a:t> </a:t>
            </a:r>
            <a:r>
              <a:rPr sz="1400" spc="-10" dirty="0">
                <a:solidFill>
                  <a:srgbClr val="A15D0D"/>
                </a:solidFill>
                <a:latin typeface="Calibri"/>
                <a:cs typeface="Calibri"/>
              </a:rPr>
              <a:t>instead</a:t>
            </a:r>
            <a:r>
              <a:rPr sz="1400" spc="-15" dirty="0">
                <a:solidFill>
                  <a:srgbClr val="A15D0D"/>
                </a:solidFill>
                <a:latin typeface="Calibri"/>
                <a:cs typeface="Calibri"/>
              </a:rPr>
              <a:t> </a:t>
            </a:r>
            <a:r>
              <a:rPr sz="1400" dirty="0">
                <a:solidFill>
                  <a:srgbClr val="A15D0D"/>
                </a:solidFill>
                <a:latin typeface="Calibri"/>
                <a:cs typeface="Calibri"/>
              </a:rPr>
              <a:t>quote</a:t>
            </a:r>
            <a:r>
              <a:rPr sz="1400" spc="-35" dirty="0">
                <a:solidFill>
                  <a:srgbClr val="A15D0D"/>
                </a:solidFill>
                <a:latin typeface="Calibri"/>
                <a:cs typeface="Calibri"/>
              </a:rPr>
              <a:t> </a:t>
            </a:r>
            <a:r>
              <a:rPr sz="1400" spc="-10" dirty="0">
                <a:solidFill>
                  <a:srgbClr val="A15D0D"/>
                </a:solidFill>
                <a:latin typeface="Calibri"/>
                <a:cs typeface="Calibri"/>
              </a:rPr>
              <a:t>amount</a:t>
            </a:r>
            <a:r>
              <a:rPr sz="1400" spc="-45" dirty="0">
                <a:solidFill>
                  <a:srgbClr val="A15D0D"/>
                </a:solidFill>
                <a:latin typeface="Calibri"/>
                <a:cs typeface="Calibri"/>
              </a:rPr>
              <a:t> </a:t>
            </a:r>
            <a:r>
              <a:rPr sz="1400" dirty="0">
                <a:solidFill>
                  <a:srgbClr val="A15D0D"/>
                </a:solidFill>
                <a:latin typeface="Calibri"/>
                <a:cs typeface="Calibri"/>
              </a:rPr>
              <a:t>as</a:t>
            </a:r>
            <a:r>
              <a:rPr sz="1400" spc="-30" dirty="0">
                <a:solidFill>
                  <a:srgbClr val="A15D0D"/>
                </a:solidFill>
                <a:latin typeface="Calibri"/>
                <a:cs typeface="Calibri"/>
              </a:rPr>
              <a:t> </a:t>
            </a:r>
            <a:r>
              <a:rPr sz="1400" dirty="0">
                <a:solidFill>
                  <a:srgbClr val="A15D0D"/>
                </a:solidFill>
                <a:latin typeface="Calibri"/>
                <a:cs typeface="Calibri"/>
              </a:rPr>
              <a:t>0.00</a:t>
            </a:r>
            <a:r>
              <a:rPr sz="1400" spc="-40" dirty="0">
                <a:solidFill>
                  <a:srgbClr val="A15D0D"/>
                </a:solidFill>
                <a:latin typeface="Calibri"/>
                <a:cs typeface="Calibri"/>
              </a:rPr>
              <a:t> </a:t>
            </a:r>
            <a:r>
              <a:rPr sz="1400" dirty="0">
                <a:solidFill>
                  <a:srgbClr val="A15D0D"/>
                </a:solidFill>
                <a:latin typeface="Calibri"/>
                <a:cs typeface="Calibri"/>
              </a:rPr>
              <a:t>if</a:t>
            </a:r>
            <a:r>
              <a:rPr sz="1400" spc="-55" dirty="0">
                <a:solidFill>
                  <a:srgbClr val="A15D0D"/>
                </a:solidFill>
                <a:latin typeface="Calibri"/>
                <a:cs typeface="Calibri"/>
              </a:rPr>
              <a:t> </a:t>
            </a:r>
            <a:r>
              <a:rPr sz="1400" dirty="0">
                <a:solidFill>
                  <a:srgbClr val="A15D0D"/>
                </a:solidFill>
                <a:latin typeface="Calibri"/>
                <a:cs typeface="Calibri"/>
              </a:rPr>
              <a:t>not</a:t>
            </a:r>
            <a:r>
              <a:rPr sz="1400" spc="-10" dirty="0">
                <a:solidFill>
                  <a:srgbClr val="A15D0D"/>
                </a:solidFill>
                <a:latin typeface="Calibri"/>
                <a:cs typeface="Calibri"/>
              </a:rPr>
              <a:t> applicable.</a:t>
            </a:r>
            <a:endParaRPr sz="1400">
              <a:latin typeface="Calibri"/>
              <a:cs typeface="Calibri"/>
            </a:endParaRPr>
          </a:p>
        </p:txBody>
      </p:sp>
      <p:pic>
        <p:nvPicPr>
          <p:cNvPr id="11" name="Picture 10">
            <a:extLst>
              <a:ext uri="{FF2B5EF4-FFF2-40B4-BE49-F238E27FC236}">
                <a16:creationId xmlns:a16="http://schemas.microsoft.com/office/drawing/2014/main" id="{F58D113A-57E4-4121-BA54-904A60125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4105" y="1149222"/>
            <a:ext cx="7538720" cy="2831465"/>
          </a:xfrm>
          <a:prstGeom prst="rect">
            <a:avLst/>
          </a:prstGeom>
        </p:spPr>
        <p:txBody>
          <a:bodyPr vert="horz" wrap="square" lIns="0" tIns="12700" rIns="0" bIns="0" rtlCol="0">
            <a:spAutoFit/>
          </a:bodyPr>
          <a:lstStyle/>
          <a:p>
            <a:pPr marL="299085" marR="5080" indent="-287020" algn="just">
              <a:lnSpc>
                <a:spcPct val="100000"/>
              </a:lnSpc>
              <a:spcBef>
                <a:spcPts val="100"/>
              </a:spcBef>
              <a:buFont typeface="Wingdings"/>
              <a:buChar char=""/>
              <a:tabLst>
                <a:tab pos="299085" algn="l"/>
              </a:tabLst>
            </a:pPr>
            <a:r>
              <a:rPr sz="1800" dirty="0">
                <a:latin typeface="Calibri"/>
                <a:cs typeface="Calibri"/>
              </a:rPr>
              <a:t>File</a:t>
            </a:r>
            <a:r>
              <a:rPr sz="1800" spc="5" dirty="0">
                <a:latin typeface="Calibri"/>
                <a:cs typeface="Calibri"/>
              </a:rPr>
              <a:t> </a:t>
            </a:r>
            <a:r>
              <a:rPr sz="1800" spc="-45" dirty="0">
                <a:latin typeface="Calibri"/>
                <a:cs typeface="Calibri"/>
              </a:rPr>
              <a:t>Validation</a:t>
            </a:r>
            <a:r>
              <a:rPr sz="1800" spc="-25" dirty="0">
                <a:latin typeface="Calibri"/>
                <a:cs typeface="Calibri"/>
              </a:rPr>
              <a:t> </a:t>
            </a:r>
            <a:r>
              <a:rPr sz="1800" dirty="0">
                <a:latin typeface="Calibri"/>
                <a:cs typeface="Calibri"/>
              </a:rPr>
              <a:t>Utility</a:t>
            </a:r>
            <a:r>
              <a:rPr sz="1800" spc="15" dirty="0">
                <a:latin typeface="Calibri"/>
                <a:cs typeface="Calibri"/>
              </a:rPr>
              <a:t> </a:t>
            </a:r>
            <a:r>
              <a:rPr sz="1800" dirty="0">
                <a:latin typeface="Calibri"/>
                <a:cs typeface="Calibri"/>
              </a:rPr>
              <a:t>(FVU)</a:t>
            </a:r>
            <a:r>
              <a:rPr sz="1800" spc="-1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a</a:t>
            </a:r>
            <a:r>
              <a:rPr sz="1800" spc="10" dirty="0">
                <a:latin typeface="Calibri"/>
                <a:cs typeface="Calibri"/>
              </a:rPr>
              <a:t> </a:t>
            </a:r>
            <a:r>
              <a:rPr sz="1800" spc="-10" dirty="0">
                <a:latin typeface="Calibri"/>
                <a:cs typeface="Calibri"/>
              </a:rPr>
              <a:t>software</a:t>
            </a:r>
            <a:r>
              <a:rPr sz="1800" spc="10" dirty="0">
                <a:latin typeface="Calibri"/>
                <a:cs typeface="Calibri"/>
              </a:rPr>
              <a:t> </a:t>
            </a:r>
            <a:r>
              <a:rPr sz="1800" dirty="0">
                <a:latin typeface="Calibri"/>
                <a:cs typeface="Calibri"/>
              </a:rPr>
              <a:t>developed</a:t>
            </a:r>
            <a:r>
              <a:rPr sz="1800" spc="10" dirty="0">
                <a:latin typeface="Calibri"/>
                <a:cs typeface="Calibri"/>
              </a:rPr>
              <a:t> </a:t>
            </a:r>
            <a:r>
              <a:rPr sz="1800" dirty="0">
                <a:latin typeface="Calibri"/>
                <a:cs typeface="Calibri"/>
              </a:rPr>
              <a:t>by</a:t>
            </a:r>
            <a:r>
              <a:rPr sz="1800" spc="425" dirty="0">
                <a:latin typeface="Calibri"/>
                <a:cs typeface="Calibri"/>
              </a:rPr>
              <a:t> </a:t>
            </a:r>
            <a:r>
              <a:rPr sz="1800" dirty="0">
                <a:latin typeface="Calibri"/>
                <a:cs typeface="Calibri"/>
              </a:rPr>
              <a:t>Protean,</a:t>
            </a:r>
            <a:r>
              <a:rPr sz="1800" spc="15" dirty="0">
                <a:latin typeface="Calibri"/>
                <a:cs typeface="Calibri"/>
              </a:rPr>
              <a:t> </a:t>
            </a:r>
            <a:r>
              <a:rPr sz="1800" dirty="0">
                <a:latin typeface="Calibri"/>
                <a:cs typeface="Calibri"/>
              </a:rPr>
              <a:t>which</a:t>
            </a:r>
            <a:r>
              <a:rPr sz="1800" spc="5" dirty="0">
                <a:latin typeface="Calibri"/>
                <a:cs typeface="Calibri"/>
              </a:rPr>
              <a:t> </a:t>
            </a:r>
            <a:r>
              <a:rPr sz="1800" dirty="0">
                <a:latin typeface="Calibri"/>
                <a:cs typeface="Calibri"/>
              </a:rPr>
              <a:t>is</a:t>
            </a:r>
            <a:r>
              <a:rPr sz="1800" spc="10" dirty="0">
                <a:latin typeface="Calibri"/>
                <a:cs typeface="Calibri"/>
              </a:rPr>
              <a:t> </a:t>
            </a:r>
            <a:r>
              <a:rPr sz="1800" spc="-20" dirty="0">
                <a:latin typeface="Calibri"/>
                <a:cs typeface="Calibri"/>
              </a:rPr>
              <a:t>used </a:t>
            </a:r>
            <a:r>
              <a:rPr sz="1800" dirty="0">
                <a:latin typeface="Calibri"/>
                <a:cs typeface="Calibri"/>
              </a:rPr>
              <a:t>to</a:t>
            </a:r>
            <a:r>
              <a:rPr sz="1800" spc="245" dirty="0">
                <a:latin typeface="Calibri"/>
                <a:cs typeface="Calibri"/>
              </a:rPr>
              <a:t> </a:t>
            </a:r>
            <a:r>
              <a:rPr sz="1800" dirty="0">
                <a:latin typeface="Calibri"/>
                <a:cs typeface="Calibri"/>
              </a:rPr>
              <a:t>ensure</a:t>
            </a:r>
            <a:r>
              <a:rPr sz="1800" spc="250" dirty="0">
                <a:latin typeface="Calibri"/>
                <a:cs typeface="Calibri"/>
              </a:rPr>
              <a:t> </a:t>
            </a:r>
            <a:r>
              <a:rPr sz="1800" dirty="0">
                <a:latin typeface="Calibri"/>
                <a:cs typeface="Calibri"/>
              </a:rPr>
              <a:t>that</a:t>
            </a:r>
            <a:r>
              <a:rPr sz="1800" spc="240" dirty="0">
                <a:latin typeface="Calibri"/>
                <a:cs typeface="Calibri"/>
              </a:rPr>
              <a:t> </a:t>
            </a:r>
            <a:r>
              <a:rPr sz="1800" dirty="0">
                <a:latin typeface="Calibri"/>
                <a:cs typeface="Calibri"/>
              </a:rPr>
              <a:t>the</a:t>
            </a:r>
            <a:r>
              <a:rPr sz="1800" spc="250" dirty="0">
                <a:latin typeface="Calibri"/>
                <a:cs typeface="Calibri"/>
              </a:rPr>
              <a:t> </a:t>
            </a:r>
            <a:r>
              <a:rPr sz="1800" spc="-10" dirty="0">
                <a:latin typeface="Calibri"/>
                <a:cs typeface="Calibri"/>
              </a:rPr>
              <a:t>e-</a:t>
            </a:r>
            <a:r>
              <a:rPr sz="1800" dirty="0">
                <a:latin typeface="Calibri"/>
                <a:cs typeface="Calibri"/>
              </a:rPr>
              <a:t>TDS/TCS</a:t>
            </a:r>
            <a:r>
              <a:rPr sz="1800" spc="254" dirty="0">
                <a:latin typeface="Calibri"/>
                <a:cs typeface="Calibri"/>
              </a:rPr>
              <a:t> </a:t>
            </a:r>
            <a:r>
              <a:rPr sz="1800" dirty="0">
                <a:latin typeface="Calibri"/>
                <a:cs typeface="Calibri"/>
              </a:rPr>
              <a:t>Statement(s)</a:t>
            </a:r>
            <a:r>
              <a:rPr sz="1800" spc="250" dirty="0">
                <a:latin typeface="Calibri"/>
                <a:cs typeface="Calibri"/>
              </a:rPr>
              <a:t> </a:t>
            </a:r>
            <a:r>
              <a:rPr sz="1800" dirty="0">
                <a:latin typeface="Calibri"/>
                <a:cs typeface="Calibri"/>
              </a:rPr>
              <a:t>prepared</a:t>
            </a:r>
            <a:r>
              <a:rPr sz="1800" spc="245" dirty="0">
                <a:latin typeface="Calibri"/>
                <a:cs typeface="Calibri"/>
              </a:rPr>
              <a:t> </a:t>
            </a:r>
            <a:r>
              <a:rPr sz="1800" dirty="0">
                <a:latin typeface="Calibri"/>
                <a:cs typeface="Calibri"/>
              </a:rPr>
              <a:t>does</a:t>
            </a:r>
            <a:r>
              <a:rPr sz="1800" spc="250" dirty="0">
                <a:latin typeface="Calibri"/>
                <a:cs typeface="Calibri"/>
              </a:rPr>
              <a:t> </a:t>
            </a:r>
            <a:r>
              <a:rPr sz="1800" dirty="0">
                <a:latin typeface="Calibri"/>
                <a:cs typeface="Calibri"/>
              </a:rPr>
              <a:t>not</a:t>
            </a:r>
            <a:r>
              <a:rPr sz="1800" spc="254" dirty="0">
                <a:latin typeface="Calibri"/>
                <a:cs typeface="Calibri"/>
              </a:rPr>
              <a:t> </a:t>
            </a:r>
            <a:r>
              <a:rPr sz="1800" dirty="0">
                <a:latin typeface="Calibri"/>
                <a:cs typeface="Calibri"/>
              </a:rPr>
              <a:t>contain</a:t>
            </a:r>
            <a:r>
              <a:rPr sz="1800" spc="250" dirty="0">
                <a:latin typeface="Calibri"/>
                <a:cs typeface="Calibri"/>
              </a:rPr>
              <a:t> </a:t>
            </a:r>
            <a:r>
              <a:rPr sz="1800" spc="-25" dirty="0">
                <a:latin typeface="Calibri"/>
                <a:cs typeface="Calibri"/>
              </a:rPr>
              <a:t>any </a:t>
            </a:r>
            <a:r>
              <a:rPr sz="1800" spc="-10" dirty="0">
                <a:latin typeface="Calibri"/>
                <a:cs typeface="Calibri"/>
              </a:rPr>
              <a:t>format</a:t>
            </a:r>
            <a:r>
              <a:rPr sz="1800" spc="-80" dirty="0">
                <a:latin typeface="Calibri"/>
                <a:cs typeface="Calibri"/>
              </a:rPr>
              <a:t> </a:t>
            </a:r>
            <a:r>
              <a:rPr sz="1800" dirty="0">
                <a:latin typeface="Calibri"/>
                <a:cs typeface="Calibri"/>
              </a:rPr>
              <a:t>level</a:t>
            </a:r>
            <a:r>
              <a:rPr sz="1800" spc="-70" dirty="0">
                <a:latin typeface="Calibri"/>
                <a:cs typeface="Calibri"/>
              </a:rPr>
              <a:t> </a:t>
            </a:r>
            <a:r>
              <a:rPr sz="1800" spc="-10" dirty="0">
                <a:latin typeface="Calibri"/>
                <a:cs typeface="Calibri"/>
              </a:rPr>
              <a:t>error(s).</a:t>
            </a:r>
            <a:endParaRPr sz="1800" dirty="0">
              <a:latin typeface="Calibri"/>
              <a:cs typeface="Calibri"/>
            </a:endParaRPr>
          </a:p>
          <a:p>
            <a:pPr>
              <a:lnSpc>
                <a:spcPct val="100000"/>
              </a:lnSpc>
              <a:spcBef>
                <a:spcPts val="150"/>
              </a:spcBef>
              <a:buFont typeface="Wingdings"/>
              <a:buChar char=""/>
            </a:pPr>
            <a:endParaRPr sz="1800" dirty="0">
              <a:latin typeface="Calibri"/>
              <a:cs typeface="Calibri"/>
            </a:endParaRPr>
          </a:p>
          <a:p>
            <a:pPr marL="299085" marR="5080" indent="-287020" algn="just">
              <a:lnSpc>
                <a:spcPct val="100000"/>
              </a:lnSpc>
              <a:spcBef>
                <a:spcPts val="5"/>
              </a:spcBef>
              <a:buFont typeface="Wingdings"/>
              <a:buChar char=""/>
              <a:tabLst>
                <a:tab pos="299085" algn="l"/>
              </a:tabLst>
            </a:pPr>
            <a:r>
              <a:rPr sz="1800" dirty="0">
                <a:latin typeface="Calibri"/>
                <a:cs typeface="Calibri"/>
              </a:rPr>
              <a:t>Deductor/Collector</a:t>
            </a:r>
            <a:r>
              <a:rPr sz="1800" spc="235" dirty="0">
                <a:latin typeface="Calibri"/>
                <a:cs typeface="Calibri"/>
              </a:rPr>
              <a:t> </a:t>
            </a:r>
            <a:r>
              <a:rPr sz="1800" dirty="0">
                <a:latin typeface="Calibri"/>
                <a:cs typeface="Calibri"/>
              </a:rPr>
              <a:t>should</a:t>
            </a:r>
            <a:r>
              <a:rPr sz="1800" spc="250" dirty="0">
                <a:latin typeface="Calibri"/>
                <a:cs typeface="Calibri"/>
              </a:rPr>
              <a:t> </a:t>
            </a:r>
            <a:r>
              <a:rPr sz="1800" dirty="0">
                <a:latin typeface="Calibri"/>
                <a:cs typeface="Calibri"/>
              </a:rPr>
              <a:t>ensure</a:t>
            </a:r>
            <a:r>
              <a:rPr sz="1800" spc="245" dirty="0">
                <a:latin typeface="Calibri"/>
                <a:cs typeface="Calibri"/>
              </a:rPr>
              <a:t> </a:t>
            </a:r>
            <a:r>
              <a:rPr sz="1800" dirty="0">
                <a:latin typeface="Calibri"/>
                <a:cs typeface="Calibri"/>
              </a:rPr>
              <a:t>that</a:t>
            </a:r>
            <a:r>
              <a:rPr sz="1800" spc="235" dirty="0">
                <a:latin typeface="Calibri"/>
                <a:cs typeface="Calibri"/>
              </a:rPr>
              <a:t> </a:t>
            </a:r>
            <a:r>
              <a:rPr sz="1800" dirty="0">
                <a:latin typeface="Calibri"/>
                <a:cs typeface="Calibri"/>
              </a:rPr>
              <a:t>the</a:t>
            </a:r>
            <a:r>
              <a:rPr sz="1800" spc="250" dirty="0">
                <a:latin typeface="Calibri"/>
                <a:cs typeface="Calibri"/>
              </a:rPr>
              <a:t> </a:t>
            </a:r>
            <a:r>
              <a:rPr sz="1800" dirty="0">
                <a:latin typeface="Calibri"/>
                <a:cs typeface="Calibri"/>
              </a:rPr>
              <a:t>Quarterly</a:t>
            </a:r>
            <a:r>
              <a:rPr sz="1800" spc="240" dirty="0">
                <a:latin typeface="Calibri"/>
                <a:cs typeface="Calibri"/>
              </a:rPr>
              <a:t> </a:t>
            </a:r>
            <a:r>
              <a:rPr sz="1800" dirty="0">
                <a:latin typeface="Calibri"/>
                <a:cs typeface="Calibri"/>
              </a:rPr>
              <a:t>TDS/TCS</a:t>
            </a:r>
            <a:r>
              <a:rPr sz="1800" spc="250" dirty="0">
                <a:latin typeface="Calibri"/>
                <a:cs typeface="Calibri"/>
              </a:rPr>
              <a:t> </a:t>
            </a:r>
            <a:r>
              <a:rPr sz="1800" spc="-10" dirty="0">
                <a:latin typeface="Calibri"/>
                <a:cs typeface="Calibri"/>
              </a:rPr>
              <a:t>Statement(s) </a:t>
            </a:r>
            <a:r>
              <a:rPr sz="1800" dirty="0">
                <a:latin typeface="Calibri"/>
                <a:cs typeface="Calibri"/>
              </a:rPr>
              <a:t>(Regular</a:t>
            </a:r>
            <a:r>
              <a:rPr sz="1800" spc="150" dirty="0">
                <a:latin typeface="Calibri"/>
                <a:cs typeface="Calibri"/>
              </a:rPr>
              <a:t> </a:t>
            </a:r>
            <a:r>
              <a:rPr sz="1800" dirty="0">
                <a:latin typeface="Calibri"/>
                <a:cs typeface="Calibri"/>
              </a:rPr>
              <a:t>and</a:t>
            </a:r>
            <a:r>
              <a:rPr sz="1800" spc="160" dirty="0">
                <a:latin typeface="Calibri"/>
                <a:cs typeface="Calibri"/>
              </a:rPr>
              <a:t> </a:t>
            </a:r>
            <a:r>
              <a:rPr sz="1800" dirty="0">
                <a:latin typeface="Calibri"/>
                <a:cs typeface="Calibri"/>
              </a:rPr>
              <a:t>Correction)</a:t>
            </a:r>
            <a:r>
              <a:rPr sz="1800" spc="145" dirty="0">
                <a:latin typeface="Calibri"/>
                <a:cs typeface="Calibri"/>
              </a:rPr>
              <a:t> </a:t>
            </a:r>
            <a:r>
              <a:rPr sz="1800" dirty="0">
                <a:latin typeface="Calibri"/>
                <a:cs typeface="Calibri"/>
              </a:rPr>
              <a:t>is</a:t>
            </a:r>
            <a:r>
              <a:rPr sz="1800" spc="155" dirty="0">
                <a:latin typeface="Calibri"/>
                <a:cs typeface="Calibri"/>
              </a:rPr>
              <a:t> </a:t>
            </a:r>
            <a:r>
              <a:rPr sz="1800" dirty="0">
                <a:latin typeface="Calibri"/>
                <a:cs typeface="Calibri"/>
              </a:rPr>
              <a:t>validated</a:t>
            </a:r>
            <a:r>
              <a:rPr sz="1800" spc="160" dirty="0">
                <a:latin typeface="Calibri"/>
                <a:cs typeface="Calibri"/>
              </a:rPr>
              <a:t> </a:t>
            </a:r>
            <a:r>
              <a:rPr sz="1800" dirty="0">
                <a:latin typeface="Calibri"/>
                <a:cs typeface="Calibri"/>
              </a:rPr>
              <a:t>by</a:t>
            </a:r>
            <a:r>
              <a:rPr sz="1800" spc="145" dirty="0">
                <a:latin typeface="Calibri"/>
                <a:cs typeface="Calibri"/>
              </a:rPr>
              <a:t> </a:t>
            </a:r>
            <a:r>
              <a:rPr sz="1800" dirty="0">
                <a:latin typeface="Calibri"/>
                <a:cs typeface="Calibri"/>
              </a:rPr>
              <a:t>the</a:t>
            </a:r>
            <a:r>
              <a:rPr sz="1800" spc="155" dirty="0">
                <a:latin typeface="Calibri"/>
                <a:cs typeface="Calibri"/>
              </a:rPr>
              <a:t> </a:t>
            </a:r>
            <a:r>
              <a:rPr sz="1800" dirty="0">
                <a:latin typeface="Calibri"/>
                <a:cs typeface="Calibri"/>
              </a:rPr>
              <a:t>latest</a:t>
            </a:r>
            <a:r>
              <a:rPr sz="1800" spc="145" dirty="0">
                <a:latin typeface="Calibri"/>
                <a:cs typeface="Calibri"/>
              </a:rPr>
              <a:t> </a:t>
            </a:r>
            <a:r>
              <a:rPr sz="1800" dirty="0">
                <a:latin typeface="Calibri"/>
                <a:cs typeface="Calibri"/>
              </a:rPr>
              <a:t>FVU</a:t>
            </a:r>
            <a:r>
              <a:rPr sz="1800" spc="145" dirty="0">
                <a:latin typeface="Calibri"/>
                <a:cs typeface="Calibri"/>
              </a:rPr>
              <a:t> </a:t>
            </a:r>
            <a:r>
              <a:rPr sz="1800" dirty="0">
                <a:latin typeface="Calibri"/>
                <a:cs typeface="Calibri"/>
              </a:rPr>
              <a:t>provided</a:t>
            </a:r>
            <a:r>
              <a:rPr sz="1800" spc="160" dirty="0">
                <a:latin typeface="Calibri"/>
                <a:cs typeface="Calibri"/>
              </a:rPr>
              <a:t> </a:t>
            </a:r>
            <a:r>
              <a:rPr sz="1800" dirty="0">
                <a:latin typeface="Calibri"/>
                <a:cs typeface="Calibri"/>
              </a:rPr>
              <a:t>by</a:t>
            </a:r>
            <a:r>
              <a:rPr sz="1800" spc="160" dirty="0">
                <a:latin typeface="Calibri"/>
                <a:cs typeface="Calibri"/>
              </a:rPr>
              <a:t> </a:t>
            </a:r>
            <a:r>
              <a:rPr sz="1800" spc="-10" dirty="0">
                <a:latin typeface="Calibri"/>
                <a:cs typeface="Calibri"/>
              </a:rPr>
              <a:t>Protean only.</a:t>
            </a:r>
            <a:endParaRPr sz="1800" dirty="0">
              <a:latin typeface="Calibri"/>
              <a:cs typeface="Calibri"/>
            </a:endParaRPr>
          </a:p>
          <a:p>
            <a:pPr>
              <a:lnSpc>
                <a:spcPct val="100000"/>
              </a:lnSpc>
              <a:spcBef>
                <a:spcPts val="165"/>
              </a:spcBef>
              <a:buFont typeface="Wingdings"/>
              <a:buChar char=""/>
            </a:pPr>
            <a:endParaRPr sz="1800" dirty="0">
              <a:latin typeface="Calibri"/>
              <a:cs typeface="Calibri"/>
            </a:endParaRPr>
          </a:p>
          <a:p>
            <a:pPr marL="299085" indent="-286385">
              <a:lnSpc>
                <a:spcPct val="100000"/>
              </a:lnSpc>
              <a:buFont typeface="Wingdings"/>
              <a:buChar char=""/>
              <a:tabLst>
                <a:tab pos="299085" algn="l"/>
              </a:tabLst>
            </a:pPr>
            <a:r>
              <a:rPr sz="1800" spc="-110" dirty="0">
                <a:latin typeface="Calibri"/>
                <a:cs typeface="Calibri"/>
              </a:rPr>
              <a:t>To</a:t>
            </a:r>
            <a:r>
              <a:rPr sz="1800" spc="-130" dirty="0">
                <a:latin typeface="Calibri"/>
                <a:cs typeface="Calibri"/>
              </a:rPr>
              <a:t> </a:t>
            </a:r>
            <a:r>
              <a:rPr sz="1800" spc="-75" dirty="0">
                <a:latin typeface="Calibri"/>
                <a:cs typeface="Calibri"/>
              </a:rPr>
              <a:t>download</a:t>
            </a:r>
            <a:r>
              <a:rPr sz="1800" spc="-135" dirty="0">
                <a:latin typeface="Calibri"/>
                <a:cs typeface="Calibri"/>
              </a:rPr>
              <a:t> </a:t>
            </a:r>
            <a:r>
              <a:rPr sz="1800" spc="-55" dirty="0">
                <a:latin typeface="Calibri"/>
                <a:cs typeface="Calibri"/>
              </a:rPr>
              <a:t>the</a:t>
            </a:r>
            <a:r>
              <a:rPr sz="1800" spc="-125" dirty="0">
                <a:latin typeface="Calibri"/>
                <a:cs typeface="Calibri"/>
              </a:rPr>
              <a:t> </a:t>
            </a:r>
            <a:r>
              <a:rPr sz="1800" spc="-70" dirty="0">
                <a:latin typeface="Calibri"/>
                <a:cs typeface="Calibri"/>
              </a:rPr>
              <a:t>latest</a:t>
            </a:r>
            <a:r>
              <a:rPr sz="1800" spc="-145" dirty="0">
                <a:latin typeface="Calibri"/>
                <a:cs typeface="Calibri"/>
              </a:rPr>
              <a:t> </a:t>
            </a:r>
            <a:r>
              <a:rPr sz="1800" spc="-70" dirty="0">
                <a:latin typeface="Calibri"/>
                <a:cs typeface="Calibri"/>
              </a:rPr>
              <a:t>version</a:t>
            </a:r>
            <a:r>
              <a:rPr sz="1800" spc="-160" dirty="0">
                <a:latin typeface="Calibri"/>
                <a:cs typeface="Calibri"/>
              </a:rPr>
              <a:t> </a:t>
            </a:r>
            <a:r>
              <a:rPr sz="1800" spc="-40" dirty="0">
                <a:latin typeface="Calibri"/>
                <a:cs typeface="Calibri"/>
              </a:rPr>
              <a:t>of</a:t>
            </a:r>
            <a:r>
              <a:rPr sz="1800" spc="-110" dirty="0">
                <a:latin typeface="Calibri"/>
                <a:cs typeface="Calibri"/>
              </a:rPr>
              <a:t> </a:t>
            </a:r>
            <a:r>
              <a:rPr sz="1800" spc="-65" dirty="0">
                <a:latin typeface="Calibri"/>
                <a:cs typeface="Calibri"/>
              </a:rPr>
              <a:t>FVU,</a:t>
            </a:r>
            <a:r>
              <a:rPr sz="1800" spc="-145" dirty="0">
                <a:latin typeface="Calibri"/>
                <a:cs typeface="Calibri"/>
              </a:rPr>
              <a:t> </a:t>
            </a:r>
            <a:r>
              <a:rPr sz="1800" dirty="0">
                <a:latin typeface="Calibri"/>
                <a:cs typeface="Calibri"/>
              </a:rPr>
              <a:t>click</a:t>
            </a:r>
            <a:r>
              <a:rPr sz="1800" spc="5"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below</a:t>
            </a:r>
            <a:r>
              <a:rPr sz="1800" spc="5" dirty="0">
                <a:latin typeface="Calibri"/>
                <a:cs typeface="Calibri"/>
              </a:rPr>
              <a:t> </a:t>
            </a:r>
            <a:r>
              <a:rPr sz="1800" spc="-10" dirty="0">
                <a:latin typeface="Calibri"/>
                <a:cs typeface="Calibri"/>
              </a:rPr>
              <a:t>link.</a:t>
            </a:r>
            <a:endParaRPr sz="1800" dirty="0">
              <a:latin typeface="Calibri"/>
              <a:cs typeface="Calibri"/>
            </a:endParaRPr>
          </a:p>
          <a:p>
            <a:pPr marL="469900">
              <a:lnSpc>
                <a:spcPct val="100000"/>
              </a:lnSpc>
              <a:spcBef>
                <a:spcPts val="100"/>
              </a:spcBef>
            </a:pPr>
            <a:r>
              <a:rPr sz="1800" u="sng" spc="-10" dirty="0">
                <a:solidFill>
                  <a:srgbClr val="2997E2"/>
                </a:solidFill>
                <a:uFill>
                  <a:solidFill>
                    <a:srgbClr val="2997E2"/>
                  </a:solidFill>
                </a:uFill>
                <a:latin typeface="Calibri"/>
                <a:cs typeface="Calibri"/>
                <a:hlinkClick r:id="rId2"/>
              </a:rPr>
              <a:t>e-</a:t>
            </a:r>
            <a:r>
              <a:rPr sz="1800" u="sng" dirty="0">
                <a:solidFill>
                  <a:srgbClr val="2997E2"/>
                </a:solidFill>
                <a:uFill>
                  <a:solidFill>
                    <a:srgbClr val="2997E2"/>
                  </a:solidFill>
                </a:uFill>
                <a:latin typeface="Calibri"/>
                <a:cs typeface="Calibri"/>
                <a:hlinkClick r:id="rId2"/>
              </a:rPr>
              <a:t>TDS/TCS</a:t>
            </a:r>
            <a:r>
              <a:rPr sz="1800" u="sng" spc="-30" dirty="0">
                <a:solidFill>
                  <a:srgbClr val="2997E2"/>
                </a:solidFill>
                <a:uFill>
                  <a:solidFill>
                    <a:srgbClr val="2997E2"/>
                  </a:solidFill>
                </a:uFill>
                <a:latin typeface="Calibri"/>
                <a:cs typeface="Calibri"/>
                <a:hlinkClick r:id="rId2"/>
              </a:rPr>
              <a:t> </a:t>
            </a:r>
            <a:r>
              <a:rPr sz="1800" u="sng" dirty="0">
                <a:solidFill>
                  <a:srgbClr val="2997E2"/>
                </a:solidFill>
                <a:uFill>
                  <a:solidFill>
                    <a:srgbClr val="2997E2"/>
                  </a:solidFill>
                </a:uFill>
                <a:latin typeface="Calibri"/>
                <a:cs typeface="Calibri"/>
                <a:hlinkClick r:id="rId2"/>
              </a:rPr>
              <a:t>File</a:t>
            </a:r>
            <a:r>
              <a:rPr sz="1800" u="sng" spc="-25" dirty="0">
                <a:solidFill>
                  <a:srgbClr val="2997E2"/>
                </a:solidFill>
                <a:uFill>
                  <a:solidFill>
                    <a:srgbClr val="2997E2"/>
                  </a:solidFill>
                </a:uFill>
                <a:latin typeface="Calibri"/>
                <a:cs typeface="Calibri"/>
                <a:hlinkClick r:id="rId2"/>
              </a:rPr>
              <a:t> </a:t>
            </a:r>
            <a:r>
              <a:rPr sz="1800" u="sng" spc="-10" dirty="0">
                <a:solidFill>
                  <a:srgbClr val="2997E2"/>
                </a:solidFill>
                <a:uFill>
                  <a:solidFill>
                    <a:srgbClr val="2997E2"/>
                  </a:solidFill>
                </a:uFill>
                <a:latin typeface="Calibri"/>
                <a:cs typeface="Calibri"/>
                <a:hlinkClick r:id="rId2"/>
              </a:rPr>
              <a:t>Validation</a:t>
            </a:r>
            <a:r>
              <a:rPr sz="1800" u="sng" spc="-30" dirty="0">
                <a:solidFill>
                  <a:srgbClr val="2997E2"/>
                </a:solidFill>
                <a:uFill>
                  <a:solidFill>
                    <a:srgbClr val="2997E2"/>
                  </a:solidFill>
                </a:uFill>
                <a:latin typeface="Calibri"/>
                <a:cs typeface="Calibri"/>
                <a:hlinkClick r:id="rId2"/>
              </a:rPr>
              <a:t> </a:t>
            </a:r>
            <a:r>
              <a:rPr sz="1800" u="sng" dirty="0">
                <a:solidFill>
                  <a:srgbClr val="2997E2"/>
                </a:solidFill>
                <a:uFill>
                  <a:solidFill>
                    <a:srgbClr val="2997E2"/>
                  </a:solidFill>
                </a:uFill>
                <a:latin typeface="Calibri"/>
                <a:cs typeface="Calibri"/>
                <a:hlinkClick r:id="rId2"/>
              </a:rPr>
              <a:t>Utility</a:t>
            </a:r>
            <a:r>
              <a:rPr sz="1800" u="sng" spc="-30" dirty="0">
                <a:solidFill>
                  <a:srgbClr val="2997E2"/>
                </a:solidFill>
                <a:uFill>
                  <a:solidFill>
                    <a:srgbClr val="2997E2"/>
                  </a:solidFill>
                </a:uFill>
                <a:latin typeface="Calibri"/>
                <a:cs typeface="Calibri"/>
                <a:hlinkClick r:id="rId2"/>
              </a:rPr>
              <a:t> </a:t>
            </a:r>
            <a:r>
              <a:rPr sz="1800" u="sng" spc="-20" dirty="0">
                <a:solidFill>
                  <a:srgbClr val="2997E2"/>
                </a:solidFill>
                <a:uFill>
                  <a:solidFill>
                    <a:srgbClr val="2997E2"/>
                  </a:solidFill>
                </a:uFill>
                <a:latin typeface="Calibri"/>
                <a:cs typeface="Calibri"/>
                <a:hlinkClick r:id="rId2"/>
              </a:rPr>
              <a:t>(</a:t>
            </a:r>
            <a:r>
              <a:rPr lang="en-IN" u="sng" spc="-20" dirty="0">
                <a:solidFill>
                  <a:srgbClr val="2997E2"/>
                </a:solidFill>
                <a:uFill>
                  <a:solidFill>
                    <a:srgbClr val="2997E2"/>
                  </a:solidFill>
                </a:uFill>
                <a:latin typeface="Calibri"/>
                <a:cs typeface="Calibri"/>
                <a:hlinkClick r:id="rId2">
                  <a:extLst>
                    <a:ext uri="{A12FA001-AC4F-418D-AE19-62706E023703}">
                      <ahyp:hlinkClr xmlns:ahyp="http://schemas.microsoft.com/office/drawing/2018/hyperlinkcolor" val="tx"/>
                    </a:ext>
                  </a:extLst>
                </a:hlinkClick>
              </a:rPr>
              <a:t>https://tinpan.proteantech.in/</a:t>
            </a:r>
            <a:r>
              <a:rPr sz="1800" u="sng" spc="-10" dirty="0">
                <a:solidFill>
                  <a:srgbClr val="2997E2"/>
                </a:solidFill>
                <a:uFill>
                  <a:solidFill>
                    <a:srgbClr val="2997E2"/>
                  </a:solidFill>
                </a:uFill>
                <a:latin typeface="Calibri"/>
                <a:cs typeface="Calibri"/>
                <a:hlinkClick r:id="rId2"/>
              </a:rPr>
              <a:t>)</a:t>
            </a:r>
            <a:endParaRPr sz="18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a:t>
            </a:fld>
            <a:endParaRPr spc="-25" dirty="0"/>
          </a:p>
        </p:txBody>
      </p:sp>
      <p:sp>
        <p:nvSpPr>
          <p:cNvPr id="4" name="object 4"/>
          <p:cNvSpPr txBox="1">
            <a:spLocks noGrp="1"/>
          </p:cNvSpPr>
          <p:nvPr>
            <p:ph type="title"/>
          </p:nvPr>
        </p:nvSpPr>
        <p:spPr>
          <a:prstGeom prst="rect">
            <a:avLst/>
          </a:prstGeom>
        </p:spPr>
        <p:txBody>
          <a:bodyPr vert="horz" wrap="square" lIns="0" tIns="287908" rIns="0" bIns="0" rtlCol="0">
            <a:spAutoFit/>
          </a:bodyPr>
          <a:lstStyle/>
          <a:p>
            <a:pPr marL="3093720">
              <a:lnSpc>
                <a:spcPct val="100000"/>
              </a:lnSpc>
              <a:spcBef>
                <a:spcPts val="100"/>
              </a:spcBef>
            </a:pPr>
            <a:r>
              <a:rPr dirty="0"/>
              <a:t>What</a:t>
            </a:r>
            <a:r>
              <a:rPr spc="-40" dirty="0"/>
              <a:t> </a:t>
            </a:r>
            <a:r>
              <a:rPr dirty="0"/>
              <a:t>is</a:t>
            </a:r>
            <a:r>
              <a:rPr spc="-35" dirty="0"/>
              <a:t> </a:t>
            </a:r>
            <a:r>
              <a:rPr spc="-20" dirty="0"/>
              <a:t>FVU?</a:t>
            </a:r>
          </a:p>
        </p:txBody>
      </p:sp>
      <p:pic>
        <p:nvPicPr>
          <p:cNvPr id="6" name="Picture 5">
            <a:extLst>
              <a:ext uri="{FF2B5EF4-FFF2-40B4-BE49-F238E27FC236}">
                <a16:creationId xmlns:a16="http://schemas.microsoft.com/office/drawing/2014/main" id="{CA79FE57-A4C7-4146-AC20-1A23D116D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80009" rIns="0" bIns="0" rtlCol="0">
            <a:spAutoFit/>
          </a:bodyPr>
          <a:lstStyle/>
          <a:p>
            <a:pPr marL="15240"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marL="14604" algn="ctr">
              <a:lnSpc>
                <a:spcPct val="100000"/>
              </a:lnSpc>
              <a:spcBef>
                <a:spcPts val="105"/>
              </a:spcBef>
            </a:pPr>
            <a:r>
              <a:rPr dirty="0"/>
              <a:t>For</a:t>
            </a:r>
            <a:r>
              <a:rPr spc="-80" dirty="0"/>
              <a:t> </a:t>
            </a:r>
            <a:r>
              <a:rPr dirty="0"/>
              <a:t>Challan</a:t>
            </a:r>
            <a:r>
              <a:rPr spc="-50" dirty="0"/>
              <a:t> </a:t>
            </a:r>
            <a:r>
              <a:rPr dirty="0"/>
              <a:t>and</a:t>
            </a:r>
            <a:r>
              <a:rPr spc="-65" dirty="0"/>
              <a:t> </a:t>
            </a:r>
            <a:r>
              <a:rPr dirty="0"/>
              <a:t>Deductee</a:t>
            </a:r>
            <a:r>
              <a:rPr spc="-55" dirty="0"/>
              <a:t> </a:t>
            </a:r>
            <a:r>
              <a:rPr dirty="0"/>
              <a:t>Details,</a:t>
            </a:r>
            <a:r>
              <a:rPr spc="-50" dirty="0"/>
              <a:t> </a:t>
            </a:r>
            <a:r>
              <a:rPr dirty="0"/>
              <a:t>refer</a:t>
            </a:r>
            <a:r>
              <a:rPr spc="-65" dirty="0"/>
              <a:t> </a:t>
            </a:r>
            <a:r>
              <a:rPr dirty="0"/>
              <a:t>earlier</a:t>
            </a:r>
            <a:r>
              <a:rPr spc="-70" dirty="0"/>
              <a:t> </a:t>
            </a:r>
            <a:r>
              <a:rPr spc="-10" dirty="0"/>
              <a:t>slides</a:t>
            </a:r>
          </a:p>
        </p:txBody>
      </p:sp>
      <p:grpSp>
        <p:nvGrpSpPr>
          <p:cNvPr id="4" name="object 4"/>
          <p:cNvGrpSpPr/>
          <p:nvPr/>
        </p:nvGrpSpPr>
        <p:grpSpPr>
          <a:xfrm>
            <a:off x="262128" y="992124"/>
            <a:ext cx="8543925" cy="4378960"/>
            <a:chOff x="262128" y="992124"/>
            <a:chExt cx="8543925" cy="4378960"/>
          </a:xfrm>
        </p:grpSpPr>
        <p:pic>
          <p:nvPicPr>
            <p:cNvPr id="5" name="object 5"/>
            <p:cNvPicPr/>
            <p:nvPr/>
          </p:nvPicPr>
          <p:blipFill>
            <a:blip r:embed="rId2" cstate="print"/>
            <a:stretch>
              <a:fillRect/>
            </a:stretch>
          </p:blipFill>
          <p:spPr>
            <a:xfrm>
              <a:off x="266700" y="996696"/>
              <a:ext cx="8534400" cy="4369308"/>
            </a:xfrm>
            <a:prstGeom prst="rect">
              <a:avLst/>
            </a:prstGeom>
          </p:spPr>
        </p:pic>
        <p:sp>
          <p:nvSpPr>
            <p:cNvPr id="6" name="object 6"/>
            <p:cNvSpPr/>
            <p:nvPr/>
          </p:nvSpPr>
          <p:spPr>
            <a:xfrm>
              <a:off x="262128" y="992124"/>
              <a:ext cx="8543925" cy="4378960"/>
            </a:xfrm>
            <a:custGeom>
              <a:avLst/>
              <a:gdLst/>
              <a:ahLst/>
              <a:cxnLst/>
              <a:rect l="l" t="t" r="r" b="b"/>
              <a:pathLst>
                <a:path w="8543925" h="4378960">
                  <a:moveTo>
                    <a:pt x="0" y="4378452"/>
                  </a:moveTo>
                  <a:lnTo>
                    <a:pt x="8543544" y="4378452"/>
                  </a:lnTo>
                  <a:lnTo>
                    <a:pt x="8543544" y="0"/>
                  </a:lnTo>
                  <a:lnTo>
                    <a:pt x="0" y="0"/>
                  </a:lnTo>
                  <a:lnTo>
                    <a:pt x="0" y="4378452"/>
                  </a:lnTo>
                  <a:close/>
                </a:path>
              </a:pathLst>
            </a:custGeom>
            <a:ln w="9144">
              <a:solidFill>
                <a:srgbClr val="000000"/>
              </a:solidFill>
            </a:ln>
          </p:spPr>
          <p:txBody>
            <a:bodyPr wrap="square" lIns="0" tIns="0" rIns="0" bIns="0" rtlCol="0"/>
            <a:lstStyle/>
            <a:p>
              <a:endParaRPr/>
            </a:p>
          </p:txBody>
        </p:sp>
        <p:sp>
          <p:nvSpPr>
            <p:cNvPr id="7" name="object 7"/>
            <p:cNvSpPr/>
            <p:nvPr/>
          </p:nvSpPr>
          <p:spPr>
            <a:xfrm>
              <a:off x="3192778" y="2897124"/>
              <a:ext cx="4503421" cy="1446530"/>
            </a:xfrm>
            <a:custGeom>
              <a:avLst/>
              <a:gdLst/>
              <a:ahLst/>
              <a:cxnLst/>
              <a:rect l="l" t="t" r="r" b="b"/>
              <a:pathLst>
                <a:path w="3659504" h="1446529">
                  <a:moveTo>
                    <a:pt x="1041781" y="0"/>
                  </a:moveTo>
                  <a:lnTo>
                    <a:pt x="609854" y="594613"/>
                  </a:lnTo>
                  <a:lnTo>
                    <a:pt x="118491" y="594613"/>
                  </a:lnTo>
                  <a:lnTo>
                    <a:pt x="72390" y="605916"/>
                  </a:lnTo>
                  <a:lnTo>
                    <a:pt x="34670" y="636270"/>
                  </a:lnTo>
                  <a:lnTo>
                    <a:pt x="9270" y="681354"/>
                  </a:lnTo>
                  <a:lnTo>
                    <a:pt x="0" y="736726"/>
                  </a:lnTo>
                  <a:lnTo>
                    <a:pt x="0" y="1304289"/>
                  </a:lnTo>
                  <a:lnTo>
                    <a:pt x="9270" y="1359408"/>
                  </a:lnTo>
                  <a:lnTo>
                    <a:pt x="34670" y="1404493"/>
                  </a:lnTo>
                  <a:lnTo>
                    <a:pt x="72390" y="1435100"/>
                  </a:lnTo>
                  <a:lnTo>
                    <a:pt x="118491" y="1446149"/>
                  </a:lnTo>
                  <a:lnTo>
                    <a:pt x="3540633" y="1446149"/>
                  </a:lnTo>
                  <a:lnTo>
                    <a:pt x="3586734" y="1435100"/>
                  </a:lnTo>
                  <a:lnTo>
                    <a:pt x="3624453" y="1404493"/>
                  </a:lnTo>
                  <a:lnTo>
                    <a:pt x="3649853" y="1359408"/>
                  </a:lnTo>
                  <a:lnTo>
                    <a:pt x="3659124" y="1304289"/>
                  </a:lnTo>
                  <a:lnTo>
                    <a:pt x="3659124" y="736726"/>
                  </a:lnTo>
                  <a:lnTo>
                    <a:pt x="3649853" y="681354"/>
                  </a:lnTo>
                  <a:lnTo>
                    <a:pt x="3624453" y="636270"/>
                  </a:lnTo>
                  <a:lnTo>
                    <a:pt x="3586734" y="605916"/>
                  </a:lnTo>
                  <a:lnTo>
                    <a:pt x="3540633" y="594613"/>
                  </a:lnTo>
                  <a:lnTo>
                    <a:pt x="1524634" y="594613"/>
                  </a:lnTo>
                  <a:lnTo>
                    <a:pt x="1041781" y="0"/>
                  </a:lnTo>
                  <a:close/>
                </a:path>
              </a:pathLst>
            </a:custGeom>
            <a:solidFill>
              <a:srgbClr val="F3B46C"/>
            </a:solidFill>
          </p:spPr>
          <p:txBody>
            <a:bodyPr wrap="square" lIns="0" tIns="0" rIns="0" bIns="0" rtlCol="0"/>
            <a:lstStyle/>
            <a:p>
              <a:endParaRPr/>
            </a:p>
          </p:txBody>
        </p:sp>
        <p:sp>
          <p:nvSpPr>
            <p:cNvPr id="8" name="object 8"/>
            <p:cNvSpPr/>
            <p:nvPr/>
          </p:nvSpPr>
          <p:spPr>
            <a:xfrm>
              <a:off x="3192779" y="2897124"/>
              <a:ext cx="4503420" cy="1446530"/>
            </a:xfrm>
            <a:custGeom>
              <a:avLst/>
              <a:gdLst/>
              <a:ahLst/>
              <a:cxnLst/>
              <a:rect l="l" t="t" r="r" b="b"/>
              <a:pathLst>
                <a:path w="3659504" h="1446529">
                  <a:moveTo>
                    <a:pt x="3659124" y="736726"/>
                  </a:moveTo>
                  <a:lnTo>
                    <a:pt x="3649853" y="681354"/>
                  </a:lnTo>
                  <a:lnTo>
                    <a:pt x="3624453" y="636270"/>
                  </a:lnTo>
                  <a:lnTo>
                    <a:pt x="3586734" y="605916"/>
                  </a:lnTo>
                  <a:lnTo>
                    <a:pt x="3540633" y="594613"/>
                  </a:lnTo>
                  <a:lnTo>
                    <a:pt x="1524634" y="594613"/>
                  </a:lnTo>
                  <a:lnTo>
                    <a:pt x="1041781" y="0"/>
                  </a:lnTo>
                  <a:lnTo>
                    <a:pt x="609854" y="594613"/>
                  </a:lnTo>
                  <a:lnTo>
                    <a:pt x="118491" y="594613"/>
                  </a:lnTo>
                  <a:lnTo>
                    <a:pt x="72390" y="605916"/>
                  </a:lnTo>
                  <a:lnTo>
                    <a:pt x="34670" y="636270"/>
                  </a:lnTo>
                  <a:lnTo>
                    <a:pt x="9270" y="681354"/>
                  </a:lnTo>
                  <a:lnTo>
                    <a:pt x="0" y="736726"/>
                  </a:lnTo>
                  <a:lnTo>
                    <a:pt x="0" y="1304289"/>
                  </a:lnTo>
                  <a:lnTo>
                    <a:pt x="9270" y="1359408"/>
                  </a:lnTo>
                  <a:lnTo>
                    <a:pt x="34670" y="1404493"/>
                  </a:lnTo>
                  <a:lnTo>
                    <a:pt x="72390" y="1435100"/>
                  </a:lnTo>
                  <a:lnTo>
                    <a:pt x="118491" y="1446149"/>
                  </a:lnTo>
                  <a:lnTo>
                    <a:pt x="3540633" y="1446149"/>
                  </a:lnTo>
                  <a:lnTo>
                    <a:pt x="3586734" y="1435100"/>
                  </a:lnTo>
                  <a:lnTo>
                    <a:pt x="3624453" y="1404493"/>
                  </a:lnTo>
                  <a:lnTo>
                    <a:pt x="3649853" y="1359408"/>
                  </a:lnTo>
                  <a:lnTo>
                    <a:pt x="3659124" y="1304289"/>
                  </a:lnTo>
                  <a:lnTo>
                    <a:pt x="3659124" y="736726"/>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3327654" y="3671089"/>
            <a:ext cx="4292346" cy="443711"/>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Enter</a:t>
            </a:r>
            <a:r>
              <a:rPr sz="1400" spc="-40" dirty="0">
                <a:latin typeface="Calibri"/>
                <a:cs typeface="Calibri"/>
              </a:rPr>
              <a:t> </a:t>
            </a:r>
            <a:r>
              <a:rPr sz="1400" spc="-10" dirty="0">
                <a:latin typeface="Calibri"/>
                <a:cs typeface="Calibri"/>
              </a:rPr>
              <a:t>value</a:t>
            </a:r>
            <a:r>
              <a:rPr sz="1400" spc="-65"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filed</a:t>
            </a:r>
            <a:r>
              <a:rPr sz="1400" spc="-55" dirty="0">
                <a:latin typeface="Calibri"/>
                <a:cs typeface="Calibri"/>
              </a:rPr>
              <a:t> </a:t>
            </a:r>
            <a:r>
              <a:rPr sz="1400" dirty="0">
                <a:latin typeface="Calibri"/>
                <a:cs typeface="Calibri"/>
              </a:rPr>
              <a:t>no</a:t>
            </a:r>
            <a:r>
              <a:rPr sz="1400" spc="-30" dirty="0">
                <a:latin typeface="Calibri"/>
                <a:cs typeface="Calibri"/>
              </a:rPr>
              <a:t> </a:t>
            </a:r>
            <a:r>
              <a:rPr sz="1400" dirty="0">
                <a:latin typeface="Calibri"/>
                <a:cs typeface="Calibri"/>
              </a:rPr>
              <a:t>74</a:t>
            </a:r>
            <a:r>
              <a:rPr sz="1400" spc="-30"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80</a:t>
            </a:r>
            <a:r>
              <a:rPr sz="1400" spc="-30" dirty="0">
                <a:latin typeface="Calibri"/>
                <a:cs typeface="Calibri"/>
              </a:rPr>
              <a:t> </a:t>
            </a:r>
            <a:r>
              <a:rPr sz="1400" dirty="0">
                <a:latin typeface="Calibri"/>
                <a:cs typeface="Calibri"/>
              </a:rPr>
              <a:t>for</a:t>
            </a:r>
            <a:r>
              <a:rPr sz="1400" spc="-40" dirty="0">
                <a:latin typeface="Calibri"/>
                <a:cs typeface="Calibri"/>
              </a:rPr>
              <a:t> </a:t>
            </a:r>
            <a:r>
              <a:rPr sz="1400" spc="-10" dirty="0">
                <a:latin typeface="Calibri"/>
                <a:cs typeface="Calibri"/>
              </a:rPr>
              <a:t>statements </a:t>
            </a:r>
            <a:r>
              <a:rPr sz="1400" dirty="0">
                <a:latin typeface="Calibri"/>
                <a:cs typeface="Calibri"/>
              </a:rPr>
              <a:t>pertaining</a:t>
            </a:r>
            <a:r>
              <a:rPr sz="1400" spc="-20" dirty="0">
                <a:latin typeface="Calibri"/>
                <a:cs typeface="Calibri"/>
              </a:rPr>
              <a:t> </a:t>
            </a:r>
            <a:r>
              <a:rPr sz="1400" spc="-25" dirty="0">
                <a:latin typeface="Calibri"/>
                <a:cs typeface="Calibri"/>
              </a:rPr>
              <a:t>to</a:t>
            </a:r>
            <a:endParaRPr sz="1400" dirty="0">
              <a:latin typeface="Calibri"/>
              <a:cs typeface="Calibri"/>
            </a:endParaRPr>
          </a:p>
          <a:p>
            <a:pPr marL="12700">
              <a:lnSpc>
                <a:spcPct val="100000"/>
              </a:lnSpc>
            </a:pPr>
            <a:r>
              <a:rPr sz="1400" spc="-105" dirty="0">
                <a:latin typeface="Calibri"/>
                <a:cs typeface="Calibri"/>
              </a:rPr>
              <a:t>F.Y.</a:t>
            </a:r>
            <a:r>
              <a:rPr sz="1400" spc="-45" dirty="0">
                <a:latin typeface="Calibri"/>
                <a:cs typeface="Calibri"/>
              </a:rPr>
              <a:t> </a:t>
            </a:r>
            <a:r>
              <a:rPr sz="1400" spc="-10" dirty="0">
                <a:latin typeface="Calibri"/>
                <a:cs typeface="Calibri"/>
              </a:rPr>
              <a:t>2018-19</a:t>
            </a:r>
            <a:r>
              <a:rPr sz="1400" spc="-65" dirty="0">
                <a:latin typeface="Calibri"/>
                <a:cs typeface="Calibri"/>
              </a:rPr>
              <a:t> </a:t>
            </a:r>
            <a:r>
              <a:rPr sz="1400" spc="-10" dirty="0">
                <a:latin typeface="Calibri"/>
                <a:cs typeface="Calibri"/>
              </a:rPr>
              <a:t>onwards</a:t>
            </a:r>
            <a:endParaRPr sz="1400" dirty="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50</a:t>
            </a:fld>
            <a:endParaRPr spc="-25" dirty="0"/>
          </a:p>
        </p:txBody>
      </p:sp>
      <p:sp>
        <p:nvSpPr>
          <p:cNvPr id="10" name="object 10"/>
          <p:cNvSpPr txBox="1"/>
          <p:nvPr/>
        </p:nvSpPr>
        <p:spPr>
          <a:xfrm>
            <a:off x="266700" y="5695188"/>
            <a:ext cx="8534400" cy="515620"/>
          </a:xfrm>
          <a:prstGeom prst="rect">
            <a:avLst/>
          </a:prstGeom>
          <a:ln w="15240">
            <a:solidFill>
              <a:srgbClr val="A15D0D"/>
            </a:solidFill>
          </a:ln>
        </p:spPr>
        <p:txBody>
          <a:bodyPr vert="horz" wrap="square" lIns="0" tIns="72390" rIns="0" bIns="0" rtlCol="0">
            <a:spAutoFit/>
          </a:bodyPr>
          <a:lstStyle/>
          <a:p>
            <a:pPr marL="90805">
              <a:lnSpc>
                <a:spcPct val="100000"/>
              </a:lnSpc>
              <a:spcBef>
                <a:spcPts val="570"/>
              </a:spcBef>
            </a:pPr>
            <a:r>
              <a:rPr sz="1400" b="1" spc="-10" dirty="0">
                <a:solidFill>
                  <a:srgbClr val="A15D0D"/>
                </a:solidFill>
                <a:latin typeface="Calibri"/>
                <a:cs typeface="Calibri"/>
              </a:rPr>
              <a:t>Note:</a:t>
            </a:r>
            <a:endParaRPr sz="1400">
              <a:latin typeface="Calibri"/>
              <a:cs typeface="Calibri"/>
            </a:endParaRPr>
          </a:p>
          <a:p>
            <a:pPr marL="88900">
              <a:lnSpc>
                <a:spcPct val="100000"/>
              </a:lnSpc>
            </a:pPr>
            <a:r>
              <a:rPr sz="1400" dirty="0">
                <a:solidFill>
                  <a:srgbClr val="A15D0D"/>
                </a:solidFill>
                <a:latin typeface="Calibri"/>
                <a:cs typeface="Calibri"/>
              </a:rPr>
              <a:t>Amount</a:t>
            </a:r>
            <a:r>
              <a:rPr sz="1400" spc="-50" dirty="0">
                <a:solidFill>
                  <a:srgbClr val="A15D0D"/>
                </a:solidFill>
                <a:latin typeface="Calibri"/>
                <a:cs typeface="Calibri"/>
              </a:rPr>
              <a:t> </a:t>
            </a:r>
            <a:r>
              <a:rPr sz="1400" dirty="0">
                <a:solidFill>
                  <a:srgbClr val="A15D0D"/>
                </a:solidFill>
                <a:latin typeface="Calibri"/>
                <a:cs typeface="Calibri"/>
              </a:rPr>
              <a:t>field</a:t>
            </a:r>
            <a:r>
              <a:rPr sz="1400" spc="-55" dirty="0">
                <a:solidFill>
                  <a:srgbClr val="A15D0D"/>
                </a:solidFill>
                <a:latin typeface="Calibri"/>
                <a:cs typeface="Calibri"/>
              </a:rPr>
              <a:t> </a:t>
            </a:r>
            <a:r>
              <a:rPr sz="1400" spc="-10" dirty="0">
                <a:solidFill>
                  <a:srgbClr val="A15D0D"/>
                </a:solidFill>
                <a:latin typeface="Calibri"/>
                <a:cs typeface="Calibri"/>
              </a:rPr>
              <a:t>should</a:t>
            </a:r>
            <a:r>
              <a:rPr sz="1400" spc="-65" dirty="0">
                <a:solidFill>
                  <a:srgbClr val="A15D0D"/>
                </a:solidFill>
                <a:latin typeface="Calibri"/>
                <a:cs typeface="Calibri"/>
              </a:rPr>
              <a:t> </a:t>
            </a:r>
            <a:r>
              <a:rPr sz="1400" dirty="0">
                <a:solidFill>
                  <a:srgbClr val="A15D0D"/>
                </a:solidFill>
                <a:latin typeface="Calibri"/>
                <a:cs typeface="Calibri"/>
              </a:rPr>
              <a:t>not</a:t>
            </a:r>
            <a:r>
              <a:rPr sz="1400" spc="-50" dirty="0">
                <a:solidFill>
                  <a:srgbClr val="A15D0D"/>
                </a:solidFill>
                <a:latin typeface="Calibri"/>
                <a:cs typeface="Calibri"/>
              </a:rPr>
              <a:t> </a:t>
            </a:r>
            <a:r>
              <a:rPr sz="1400" dirty="0">
                <a:solidFill>
                  <a:srgbClr val="A15D0D"/>
                </a:solidFill>
                <a:latin typeface="Calibri"/>
                <a:cs typeface="Calibri"/>
              </a:rPr>
              <a:t>be</a:t>
            </a:r>
            <a:r>
              <a:rPr sz="1400" spc="-45" dirty="0">
                <a:solidFill>
                  <a:srgbClr val="A15D0D"/>
                </a:solidFill>
                <a:latin typeface="Calibri"/>
                <a:cs typeface="Calibri"/>
              </a:rPr>
              <a:t> </a:t>
            </a:r>
            <a:r>
              <a:rPr sz="1400" dirty="0">
                <a:solidFill>
                  <a:srgbClr val="A15D0D"/>
                </a:solidFill>
                <a:latin typeface="Calibri"/>
                <a:cs typeface="Calibri"/>
              </a:rPr>
              <a:t>left</a:t>
            </a:r>
            <a:r>
              <a:rPr sz="1400" spc="-55" dirty="0">
                <a:solidFill>
                  <a:srgbClr val="A15D0D"/>
                </a:solidFill>
                <a:latin typeface="Calibri"/>
                <a:cs typeface="Calibri"/>
              </a:rPr>
              <a:t> </a:t>
            </a:r>
            <a:r>
              <a:rPr sz="1400" dirty="0">
                <a:solidFill>
                  <a:srgbClr val="A15D0D"/>
                </a:solidFill>
                <a:latin typeface="Calibri"/>
                <a:cs typeface="Calibri"/>
              </a:rPr>
              <a:t>blank,</a:t>
            </a:r>
            <a:r>
              <a:rPr sz="1400" spc="-30" dirty="0">
                <a:solidFill>
                  <a:srgbClr val="A15D0D"/>
                </a:solidFill>
                <a:latin typeface="Calibri"/>
                <a:cs typeface="Calibri"/>
              </a:rPr>
              <a:t> </a:t>
            </a:r>
            <a:r>
              <a:rPr sz="1400" spc="-10" dirty="0">
                <a:solidFill>
                  <a:srgbClr val="A15D0D"/>
                </a:solidFill>
                <a:latin typeface="Calibri"/>
                <a:cs typeface="Calibri"/>
              </a:rPr>
              <a:t>instead</a:t>
            </a:r>
            <a:r>
              <a:rPr sz="1400" spc="-25" dirty="0">
                <a:solidFill>
                  <a:srgbClr val="A15D0D"/>
                </a:solidFill>
                <a:latin typeface="Calibri"/>
                <a:cs typeface="Calibri"/>
              </a:rPr>
              <a:t> </a:t>
            </a:r>
            <a:r>
              <a:rPr sz="1400" spc="-10" dirty="0">
                <a:solidFill>
                  <a:srgbClr val="A15D0D"/>
                </a:solidFill>
                <a:latin typeface="Calibri"/>
                <a:cs typeface="Calibri"/>
              </a:rPr>
              <a:t>quote</a:t>
            </a:r>
            <a:r>
              <a:rPr sz="1400" spc="-50" dirty="0">
                <a:solidFill>
                  <a:srgbClr val="A15D0D"/>
                </a:solidFill>
                <a:latin typeface="Calibri"/>
                <a:cs typeface="Calibri"/>
              </a:rPr>
              <a:t> </a:t>
            </a:r>
            <a:r>
              <a:rPr sz="1400" dirty="0">
                <a:solidFill>
                  <a:srgbClr val="A15D0D"/>
                </a:solidFill>
                <a:latin typeface="Calibri"/>
                <a:cs typeface="Calibri"/>
              </a:rPr>
              <a:t>amount</a:t>
            </a:r>
            <a:r>
              <a:rPr sz="1400" spc="-40" dirty="0">
                <a:solidFill>
                  <a:srgbClr val="A15D0D"/>
                </a:solidFill>
                <a:latin typeface="Calibri"/>
                <a:cs typeface="Calibri"/>
              </a:rPr>
              <a:t> </a:t>
            </a:r>
            <a:r>
              <a:rPr sz="1400" dirty="0">
                <a:solidFill>
                  <a:srgbClr val="A15D0D"/>
                </a:solidFill>
                <a:latin typeface="Calibri"/>
                <a:cs typeface="Calibri"/>
              </a:rPr>
              <a:t>as</a:t>
            </a:r>
            <a:r>
              <a:rPr sz="1400" spc="-50" dirty="0">
                <a:solidFill>
                  <a:srgbClr val="A15D0D"/>
                </a:solidFill>
                <a:latin typeface="Calibri"/>
                <a:cs typeface="Calibri"/>
              </a:rPr>
              <a:t> </a:t>
            </a:r>
            <a:r>
              <a:rPr sz="1400" dirty="0">
                <a:solidFill>
                  <a:srgbClr val="A15D0D"/>
                </a:solidFill>
                <a:latin typeface="Calibri"/>
                <a:cs typeface="Calibri"/>
              </a:rPr>
              <a:t>0.00</a:t>
            </a:r>
            <a:r>
              <a:rPr sz="1400" spc="-50" dirty="0">
                <a:solidFill>
                  <a:srgbClr val="A15D0D"/>
                </a:solidFill>
                <a:latin typeface="Calibri"/>
                <a:cs typeface="Calibri"/>
              </a:rPr>
              <a:t> </a:t>
            </a:r>
            <a:r>
              <a:rPr sz="1400" dirty="0">
                <a:solidFill>
                  <a:srgbClr val="A15D0D"/>
                </a:solidFill>
                <a:latin typeface="Calibri"/>
                <a:cs typeface="Calibri"/>
              </a:rPr>
              <a:t>if</a:t>
            </a:r>
            <a:r>
              <a:rPr sz="1400" spc="-45" dirty="0">
                <a:solidFill>
                  <a:srgbClr val="A15D0D"/>
                </a:solidFill>
                <a:latin typeface="Calibri"/>
                <a:cs typeface="Calibri"/>
              </a:rPr>
              <a:t> </a:t>
            </a:r>
            <a:r>
              <a:rPr sz="1400" dirty="0">
                <a:solidFill>
                  <a:srgbClr val="A15D0D"/>
                </a:solidFill>
                <a:latin typeface="Calibri"/>
                <a:cs typeface="Calibri"/>
              </a:rPr>
              <a:t>not</a:t>
            </a:r>
            <a:r>
              <a:rPr sz="1400" spc="-5" dirty="0">
                <a:solidFill>
                  <a:srgbClr val="A15D0D"/>
                </a:solidFill>
                <a:latin typeface="Calibri"/>
                <a:cs typeface="Calibri"/>
              </a:rPr>
              <a:t> </a:t>
            </a:r>
            <a:r>
              <a:rPr sz="1400" spc="-10" dirty="0">
                <a:solidFill>
                  <a:srgbClr val="A15D0D"/>
                </a:solidFill>
                <a:latin typeface="Calibri"/>
                <a:cs typeface="Calibri"/>
              </a:rPr>
              <a:t>applicable</a:t>
            </a:r>
            <a:endParaRPr sz="1400">
              <a:latin typeface="Calibri"/>
              <a:cs typeface="Calibri"/>
            </a:endParaRPr>
          </a:p>
        </p:txBody>
      </p:sp>
      <p:pic>
        <p:nvPicPr>
          <p:cNvPr id="12" name="Picture 11">
            <a:extLst>
              <a:ext uri="{FF2B5EF4-FFF2-40B4-BE49-F238E27FC236}">
                <a16:creationId xmlns:a16="http://schemas.microsoft.com/office/drawing/2014/main" id="{1759BA81-ACF2-40AA-92D9-FF03A91EF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901" y="37592"/>
            <a:ext cx="6631305" cy="770890"/>
          </a:xfrm>
          <a:prstGeom prst="rect">
            <a:avLst/>
          </a:prstGeom>
        </p:spPr>
        <p:txBody>
          <a:bodyPr vert="horz" wrap="square" lIns="0" tIns="12700" rIns="0" bIns="0" rtlCol="0">
            <a:spAutoFit/>
          </a:bodyPr>
          <a:lstStyle/>
          <a:p>
            <a:pPr marL="1905"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algn="ctr">
              <a:lnSpc>
                <a:spcPct val="100000"/>
              </a:lnSpc>
              <a:spcBef>
                <a:spcPts val="105"/>
              </a:spcBef>
            </a:pPr>
            <a:r>
              <a:rPr dirty="0"/>
              <a:t>For</a:t>
            </a:r>
            <a:r>
              <a:rPr spc="-85" dirty="0"/>
              <a:t> </a:t>
            </a:r>
            <a:r>
              <a:rPr dirty="0"/>
              <a:t>Challan</a:t>
            </a:r>
            <a:r>
              <a:rPr spc="-65" dirty="0"/>
              <a:t> </a:t>
            </a:r>
            <a:r>
              <a:rPr dirty="0"/>
              <a:t>and</a:t>
            </a:r>
            <a:r>
              <a:rPr spc="-65" dirty="0"/>
              <a:t> </a:t>
            </a:r>
            <a:r>
              <a:rPr spc="-10" dirty="0"/>
              <a:t>Deductee</a:t>
            </a:r>
            <a:r>
              <a:rPr spc="-65" dirty="0"/>
              <a:t> </a:t>
            </a:r>
            <a:r>
              <a:rPr dirty="0"/>
              <a:t>Details,</a:t>
            </a:r>
            <a:r>
              <a:rPr spc="-55" dirty="0"/>
              <a:t> </a:t>
            </a:r>
            <a:r>
              <a:rPr spc="-10" dirty="0"/>
              <a:t>refer</a:t>
            </a:r>
            <a:r>
              <a:rPr spc="-75" dirty="0"/>
              <a:t> </a:t>
            </a:r>
            <a:r>
              <a:rPr dirty="0"/>
              <a:t>earlier</a:t>
            </a:r>
            <a:r>
              <a:rPr spc="-80" dirty="0"/>
              <a:t> </a:t>
            </a:r>
            <a:r>
              <a:rPr spc="-10" dirty="0"/>
              <a:t>slides</a:t>
            </a:r>
          </a:p>
        </p:txBody>
      </p:sp>
      <p:grpSp>
        <p:nvGrpSpPr>
          <p:cNvPr id="4" name="object 4"/>
          <p:cNvGrpSpPr/>
          <p:nvPr/>
        </p:nvGrpSpPr>
        <p:grpSpPr>
          <a:xfrm>
            <a:off x="277367" y="941832"/>
            <a:ext cx="8543925" cy="4540250"/>
            <a:chOff x="277367" y="941832"/>
            <a:chExt cx="8543925" cy="4540250"/>
          </a:xfrm>
        </p:grpSpPr>
        <p:pic>
          <p:nvPicPr>
            <p:cNvPr id="5" name="object 5"/>
            <p:cNvPicPr/>
            <p:nvPr/>
          </p:nvPicPr>
          <p:blipFill>
            <a:blip r:embed="rId2" cstate="print"/>
            <a:stretch>
              <a:fillRect/>
            </a:stretch>
          </p:blipFill>
          <p:spPr>
            <a:xfrm>
              <a:off x="281939" y="946404"/>
              <a:ext cx="8534400" cy="4530852"/>
            </a:xfrm>
            <a:prstGeom prst="rect">
              <a:avLst/>
            </a:prstGeom>
          </p:spPr>
        </p:pic>
        <p:sp>
          <p:nvSpPr>
            <p:cNvPr id="6" name="object 6"/>
            <p:cNvSpPr/>
            <p:nvPr/>
          </p:nvSpPr>
          <p:spPr>
            <a:xfrm>
              <a:off x="277367" y="941832"/>
              <a:ext cx="8543925" cy="4540250"/>
            </a:xfrm>
            <a:custGeom>
              <a:avLst/>
              <a:gdLst/>
              <a:ahLst/>
              <a:cxnLst/>
              <a:rect l="l" t="t" r="r" b="b"/>
              <a:pathLst>
                <a:path w="8543925" h="4540250">
                  <a:moveTo>
                    <a:pt x="0" y="4539996"/>
                  </a:moveTo>
                  <a:lnTo>
                    <a:pt x="8543544" y="4539996"/>
                  </a:lnTo>
                  <a:lnTo>
                    <a:pt x="8543544" y="0"/>
                  </a:lnTo>
                  <a:lnTo>
                    <a:pt x="0" y="0"/>
                  </a:lnTo>
                  <a:lnTo>
                    <a:pt x="0" y="4539996"/>
                  </a:lnTo>
                  <a:close/>
                </a:path>
              </a:pathLst>
            </a:custGeom>
            <a:ln w="9144">
              <a:solidFill>
                <a:srgbClr val="000000"/>
              </a:solidFill>
            </a:ln>
          </p:spPr>
          <p:txBody>
            <a:bodyPr wrap="square" lIns="0" tIns="0" rIns="0" bIns="0" rtlCol="0"/>
            <a:lstStyle/>
            <a:p>
              <a:endParaRPr/>
            </a:p>
          </p:txBody>
        </p:sp>
        <p:sp>
          <p:nvSpPr>
            <p:cNvPr id="7" name="object 7"/>
            <p:cNvSpPr/>
            <p:nvPr/>
          </p:nvSpPr>
          <p:spPr>
            <a:xfrm>
              <a:off x="3153156" y="2875788"/>
              <a:ext cx="4390644" cy="1191895"/>
            </a:xfrm>
            <a:custGeom>
              <a:avLst/>
              <a:gdLst/>
              <a:ahLst/>
              <a:cxnLst/>
              <a:rect l="l" t="t" r="r" b="b"/>
              <a:pathLst>
                <a:path w="3893820" h="1191895">
                  <a:moveTo>
                    <a:pt x="1108583" y="0"/>
                  </a:moveTo>
                  <a:lnTo>
                    <a:pt x="648969" y="489965"/>
                  </a:lnTo>
                  <a:lnTo>
                    <a:pt x="126110" y="489965"/>
                  </a:lnTo>
                  <a:lnTo>
                    <a:pt x="76962" y="499237"/>
                  </a:lnTo>
                  <a:lnTo>
                    <a:pt x="36956" y="524256"/>
                  </a:lnTo>
                  <a:lnTo>
                    <a:pt x="9906" y="561466"/>
                  </a:lnTo>
                  <a:lnTo>
                    <a:pt x="0" y="607060"/>
                  </a:lnTo>
                  <a:lnTo>
                    <a:pt x="0" y="1074674"/>
                  </a:lnTo>
                  <a:lnTo>
                    <a:pt x="9906" y="1120267"/>
                  </a:lnTo>
                  <a:lnTo>
                    <a:pt x="36956" y="1157351"/>
                  </a:lnTo>
                  <a:lnTo>
                    <a:pt x="76962" y="1182497"/>
                  </a:lnTo>
                  <a:lnTo>
                    <a:pt x="126110" y="1191641"/>
                  </a:lnTo>
                  <a:lnTo>
                    <a:pt x="3767709" y="1191641"/>
                  </a:lnTo>
                  <a:lnTo>
                    <a:pt x="3816858" y="1182497"/>
                  </a:lnTo>
                  <a:lnTo>
                    <a:pt x="3856863" y="1157351"/>
                  </a:lnTo>
                  <a:lnTo>
                    <a:pt x="3883914" y="1120267"/>
                  </a:lnTo>
                  <a:lnTo>
                    <a:pt x="3893820" y="1074674"/>
                  </a:lnTo>
                  <a:lnTo>
                    <a:pt x="3893820" y="607060"/>
                  </a:lnTo>
                  <a:lnTo>
                    <a:pt x="3883914" y="561466"/>
                  </a:lnTo>
                  <a:lnTo>
                    <a:pt x="3856863" y="524256"/>
                  </a:lnTo>
                  <a:lnTo>
                    <a:pt x="3816858" y="499237"/>
                  </a:lnTo>
                  <a:lnTo>
                    <a:pt x="3767709" y="489965"/>
                  </a:lnTo>
                  <a:lnTo>
                    <a:pt x="1622424" y="489965"/>
                  </a:lnTo>
                  <a:lnTo>
                    <a:pt x="1108583" y="0"/>
                  </a:lnTo>
                  <a:close/>
                </a:path>
              </a:pathLst>
            </a:custGeom>
            <a:solidFill>
              <a:srgbClr val="F3B46C"/>
            </a:solidFill>
          </p:spPr>
          <p:txBody>
            <a:bodyPr wrap="square" lIns="0" tIns="0" rIns="0" bIns="0" rtlCol="0"/>
            <a:lstStyle/>
            <a:p>
              <a:endParaRPr dirty="0"/>
            </a:p>
          </p:txBody>
        </p:sp>
        <p:sp>
          <p:nvSpPr>
            <p:cNvPr id="8" name="object 8"/>
            <p:cNvSpPr/>
            <p:nvPr/>
          </p:nvSpPr>
          <p:spPr>
            <a:xfrm>
              <a:off x="3153156" y="2875788"/>
              <a:ext cx="4390644" cy="1191895"/>
            </a:xfrm>
            <a:custGeom>
              <a:avLst/>
              <a:gdLst/>
              <a:ahLst/>
              <a:cxnLst/>
              <a:rect l="l" t="t" r="r" b="b"/>
              <a:pathLst>
                <a:path w="3893820" h="1191895">
                  <a:moveTo>
                    <a:pt x="3893820" y="607060"/>
                  </a:moveTo>
                  <a:lnTo>
                    <a:pt x="3883914" y="561466"/>
                  </a:lnTo>
                  <a:lnTo>
                    <a:pt x="3856863" y="524256"/>
                  </a:lnTo>
                  <a:lnTo>
                    <a:pt x="3816858" y="499237"/>
                  </a:lnTo>
                  <a:lnTo>
                    <a:pt x="3767709" y="489965"/>
                  </a:lnTo>
                  <a:lnTo>
                    <a:pt x="1622424" y="489965"/>
                  </a:lnTo>
                  <a:lnTo>
                    <a:pt x="1108583" y="0"/>
                  </a:lnTo>
                  <a:lnTo>
                    <a:pt x="648969" y="489965"/>
                  </a:lnTo>
                  <a:lnTo>
                    <a:pt x="126110" y="489965"/>
                  </a:lnTo>
                  <a:lnTo>
                    <a:pt x="76962" y="499237"/>
                  </a:lnTo>
                  <a:lnTo>
                    <a:pt x="36956" y="524256"/>
                  </a:lnTo>
                  <a:lnTo>
                    <a:pt x="9906" y="561466"/>
                  </a:lnTo>
                  <a:lnTo>
                    <a:pt x="0" y="607060"/>
                  </a:lnTo>
                  <a:lnTo>
                    <a:pt x="0" y="1074674"/>
                  </a:lnTo>
                  <a:lnTo>
                    <a:pt x="9906" y="1120267"/>
                  </a:lnTo>
                  <a:lnTo>
                    <a:pt x="36956" y="1157351"/>
                  </a:lnTo>
                  <a:lnTo>
                    <a:pt x="76962" y="1182497"/>
                  </a:lnTo>
                  <a:lnTo>
                    <a:pt x="126110" y="1191641"/>
                  </a:lnTo>
                  <a:lnTo>
                    <a:pt x="3767709" y="1191641"/>
                  </a:lnTo>
                  <a:lnTo>
                    <a:pt x="3816858" y="1182497"/>
                  </a:lnTo>
                  <a:lnTo>
                    <a:pt x="3856863" y="1157351"/>
                  </a:lnTo>
                  <a:lnTo>
                    <a:pt x="3883914" y="1120267"/>
                  </a:lnTo>
                  <a:lnTo>
                    <a:pt x="3893820" y="1074674"/>
                  </a:lnTo>
                  <a:lnTo>
                    <a:pt x="3893820" y="607060"/>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3214496" y="3441848"/>
            <a:ext cx="4329304" cy="444352"/>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Enter</a:t>
            </a:r>
            <a:r>
              <a:rPr sz="1400" spc="-40" dirty="0">
                <a:latin typeface="Calibri"/>
                <a:cs typeface="Calibri"/>
              </a:rPr>
              <a:t> </a:t>
            </a:r>
            <a:r>
              <a:rPr sz="1400" spc="-10" dirty="0">
                <a:latin typeface="Calibri"/>
                <a:cs typeface="Calibri"/>
              </a:rPr>
              <a:t>value</a:t>
            </a:r>
            <a:r>
              <a:rPr sz="1400" spc="-65" dirty="0">
                <a:latin typeface="Calibri"/>
                <a:cs typeface="Calibri"/>
              </a:rPr>
              <a:t> </a:t>
            </a:r>
            <a:r>
              <a:rPr sz="1400" dirty="0">
                <a:latin typeface="Calibri"/>
                <a:cs typeface="Calibri"/>
              </a:rPr>
              <a:t>in</a:t>
            </a:r>
            <a:r>
              <a:rPr sz="1400" spc="-35" dirty="0">
                <a:latin typeface="Calibri"/>
                <a:cs typeface="Calibri"/>
              </a:rPr>
              <a:t> </a:t>
            </a:r>
            <a:r>
              <a:rPr sz="1400" dirty="0">
                <a:latin typeface="Calibri"/>
                <a:cs typeface="Calibri"/>
              </a:rPr>
              <a:t>filed</a:t>
            </a:r>
            <a:r>
              <a:rPr sz="1400" spc="-55" dirty="0">
                <a:latin typeface="Calibri"/>
                <a:cs typeface="Calibri"/>
              </a:rPr>
              <a:t> </a:t>
            </a:r>
            <a:r>
              <a:rPr sz="1400" dirty="0">
                <a:latin typeface="Calibri"/>
                <a:cs typeface="Calibri"/>
              </a:rPr>
              <a:t>no</a:t>
            </a:r>
            <a:r>
              <a:rPr sz="1400" spc="-30" dirty="0">
                <a:latin typeface="Calibri"/>
                <a:cs typeface="Calibri"/>
              </a:rPr>
              <a:t> </a:t>
            </a:r>
            <a:r>
              <a:rPr sz="1400" dirty="0">
                <a:latin typeface="Calibri"/>
                <a:cs typeface="Calibri"/>
              </a:rPr>
              <a:t>80</a:t>
            </a:r>
            <a:r>
              <a:rPr sz="1400" spc="-30"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87</a:t>
            </a:r>
            <a:r>
              <a:rPr sz="1400" spc="-30" dirty="0">
                <a:latin typeface="Calibri"/>
                <a:cs typeface="Calibri"/>
              </a:rPr>
              <a:t> </a:t>
            </a:r>
            <a:r>
              <a:rPr sz="1400" dirty="0">
                <a:latin typeface="Calibri"/>
                <a:cs typeface="Calibri"/>
              </a:rPr>
              <a:t>for</a:t>
            </a:r>
            <a:r>
              <a:rPr sz="1400" spc="-40" dirty="0">
                <a:latin typeface="Calibri"/>
                <a:cs typeface="Calibri"/>
              </a:rPr>
              <a:t> </a:t>
            </a:r>
            <a:r>
              <a:rPr sz="1400" spc="-10" dirty="0">
                <a:latin typeface="Calibri"/>
                <a:cs typeface="Calibri"/>
              </a:rPr>
              <a:t>statements </a:t>
            </a:r>
            <a:r>
              <a:rPr sz="1400" dirty="0">
                <a:latin typeface="Calibri"/>
                <a:cs typeface="Calibri"/>
              </a:rPr>
              <a:t>pertaining</a:t>
            </a:r>
            <a:r>
              <a:rPr sz="1400" spc="-20" dirty="0">
                <a:latin typeface="Calibri"/>
                <a:cs typeface="Calibri"/>
              </a:rPr>
              <a:t> </a:t>
            </a:r>
            <a:r>
              <a:rPr sz="1400" spc="-25" dirty="0">
                <a:latin typeface="Calibri"/>
                <a:cs typeface="Calibri"/>
              </a:rPr>
              <a:t>to</a:t>
            </a:r>
            <a:endParaRPr sz="1400" dirty="0">
              <a:latin typeface="Calibri"/>
              <a:cs typeface="Calibri"/>
            </a:endParaRPr>
          </a:p>
          <a:p>
            <a:pPr marL="12700">
              <a:lnSpc>
                <a:spcPct val="100000"/>
              </a:lnSpc>
            </a:pPr>
            <a:r>
              <a:rPr sz="1400" spc="-105" dirty="0">
                <a:latin typeface="Calibri"/>
                <a:cs typeface="Calibri"/>
              </a:rPr>
              <a:t>F.Y.</a:t>
            </a:r>
            <a:r>
              <a:rPr sz="1400" spc="-45" dirty="0">
                <a:latin typeface="Calibri"/>
                <a:cs typeface="Calibri"/>
              </a:rPr>
              <a:t> </a:t>
            </a:r>
            <a:r>
              <a:rPr sz="1400" spc="-10" dirty="0">
                <a:latin typeface="Calibri"/>
                <a:cs typeface="Calibri"/>
              </a:rPr>
              <a:t>2018-19</a:t>
            </a:r>
            <a:r>
              <a:rPr sz="1400" spc="-65" dirty="0">
                <a:latin typeface="Calibri"/>
                <a:cs typeface="Calibri"/>
              </a:rPr>
              <a:t> </a:t>
            </a:r>
            <a:r>
              <a:rPr sz="1400" spc="-10" dirty="0">
                <a:latin typeface="Calibri"/>
                <a:cs typeface="Calibri"/>
              </a:rPr>
              <a:t>onwards</a:t>
            </a:r>
            <a:endParaRPr sz="1400" dirty="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51</a:t>
            </a:fld>
            <a:endParaRPr spc="-25" dirty="0"/>
          </a:p>
        </p:txBody>
      </p:sp>
      <p:sp>
        <p:nvSpPr>
          <p:cNvPr id="10" name="object 10"/>
          <p:cNvSpPr txBox="1"/>
          <p:nvPr/>
        </p:nvSpPr>
        <p:spPr>
          <a:xfrm>
            <a:off x="281940" y="5606796"/>
            <a:ext cx="8534400" cy="652780"/>
          </a:xfrm>
          <a:prstGeom prst="rect">
            <a:avLst/>
          </a:prstGeom>
          <a:ln w="15240">
            <a:solidFill>
              <a:srgbClr val="A15D0D"/>
            </a:solidFill>
          </a:ln>
        </p:spPr>
        <p:txBody>
          <a:bodyPr vert="horz" wrap="square" lIns="0" tIns="4445" rIns="0" bIns="0" rtlCol="0">
            <a:spAutoFit/>
          </a:bodyPr>
          <a:lstStyle/>
          <a:p>
            <a:pPr>
              <a:lnSpc>
                <a:spcPct val="100000"/>
              </a:lnSpc>
              <a:spcBef>
                <a:spcPts val="35"/>
              </a:spcBef>
            </a:pPr>
            <a:endParaRPr sz="1400">
              <a:latin typeface="Times New Roman"/>
              <a:cs typeface="Times New Roman"/>
            </a:endParaRPr>
          </a:p>
          <a:p>
            <a:pPr marL="90805">
              <a:lnSpc>
                <a:spcPct val="100000"/>
              </a:lnSpc>
            </a:pPr>
            <a:r>
              <a:rPr sz="1400" b="1" spc="-10" dirty="0">
                <a:solidFill>
                  <a:srgbClr val="A15D0D"/>
                </a:solidFill>
                <a:latin typeface="Calibri"/>
                <a:cs typeface="Calibri"/>
              </a:rPr>
              <a:t>Note:</a:t>
            </a:r>
            <a:endParaRPr sz="1400">
              <a:latin typeface="Calibri"/>
              <a:cs typeface="Calibri"/>
            </a:endParaRPr>
          </a:p>
          <a:p>
            <a:pPr marL="90805">
              <a:lnSpc>
                <a:spcPct val="100000"/>
              </a:lnSpc>
            </a:pPr>
            <a:r>
              <a:rPr sz="1400" spc="-10" dirty="0">
                <a:solidFill>
                  <a:srgbClr val="A15D0D"/>
                </a:solidFill>
                <a:latin typeface="Calibri"/>
                <a:cs typeface="Calibri"/>
              </a:rPr>
              <a:t>Amount</a:t>
            </a:r>
            <a:r>
              <a:rPr sz="1400" spc="-60" dirty="0">
                <a:solidFill>
                  <a:srgbClr val="A15D0D"/>
                </a:solidFill>
                <a:latin typeface="Calibri"/>
                <a:cs typeface="Calibri"/>
              </a:rPr>
              <a:t> </a:t>
            </a:r>
            <a:r>
              <a:rPr sz="1400" dirty="0">
                <a:solidFill>
                  <a:srgbClr val="A15D0D"/>
                </a:solidFill>
                <a:latin typeface="Calibri"/>
                <a:cs typeface="Calibri"/>
              </a:rPr>
              <a:t>field</a:t>
            </a:r>
            <a:r>
              <a:rPr sz="1400" spc="-20" dirty="0">
                <a:solidFill>
                  <a:srgbClr val="A15D0D"/>
                </a:solidFill>
                <a:latin typeface="Calibri"/>
                <a:cs typeface="Calibri"/>
              </a:rPr>
              <a:t> </a:t>
            </a:r>
            <a:r>
              <a:rPr sz="1400" spc="-10" dirty="0">
                <a:solidFill>
                  <a:srgbClr val="A15D0D"/>
                </a:solidFill>
                <a:latin typeface="Calibri"/>
                <a:cs typeface="Calibri"/>
              </a:rPr>
              <a:t>should</a:t>
            </a:r>
            <a:r>
              <a:rPr sz="1400" spc="-70" dirty="0">
                <a:solidFill>
                  <a:srgbClr val="A15D0D"/>
                </a:solidFill>
                <a:latin typeface="Calibri"/>
                <a:cs typeface="Calibri"/>
              </a:rPr>
              <a:t> </a:t>
            </a:r>
            <a:r>
              <a:rPr sz="1400" dirty="0">
                <a:solidFill>
                  <a:srgbClr val="A15D0D"/>
                </a:solidFill>
                <a:latin typeface="Calibri"/>
                <a:cs typeface="Calibri"/>
              </a:rPr>
              <a:t>not</a:t>
            </a:r>
            <a:r>
              <a:rPr sz="1400" spc="-30" dirty="0">
                <a:solidFill>
                  <a:srgbClr val="A15D0D"/>
                </a:solidFill>
                <a:latin typeface="Calibri"/>
                <a:cs typeface="Calibri"/>
              </a:rPr>
              <a:t> </a:t>
            </a:r>
            <a:r>
              <a:rPr sz="1400" dirty="0">
                <a:solidFill>
                  <a:srgbClr val="A15D0D"/>
                </a:solidFill>
                <a:latin typeface="Calibri"/>
                <a:cs typeface="Calibri"/>
              </a:rPr>
              <a:t>be</a:t>
            </a:r>
            <a:r>
              <a:rPr sz="1400" spc="-50" dirty="0">
                <a:solidFill>
                  <a:srgbClr val="A15D0D"/>
                </a:solidFill>
                <a:latin typeface="Calibri"/>
                <a:cs typeface="Calibri"/>
              </a:rPr>
              <a:t> </a:t>
            </a:r>
            <a:r>
              <a:rPr sz="1400" dirty="0">
                <a:solidFill>
                  <a:srgbClr val="A15D0D"/>
                </a:solidFill>
                <a:latin typeface="Calibri"/>
                <a:cs typeface="Calibri"/>
              </a:rPr>
              <a:t>left</a:t>
            </a:r>
            <a:r>
              <a:rPr sz="1400" spc="-45" dirty="0">
                <a:solidFill>
                  <a:srgbClr val="A15D0D"/>
                </a:solidFill>
                <a:latin typeface="Calibri"/>
                <a:cs typeface="Calibri"/>
              </a:rPr>
              <a:t> </a:t>
            </a:r>
            <a:r>
              <a:rPr sz="1400" dirty="0">
                <a:solidFill>
                  <a:srgbClr val="A15D0D"/>
                </a:solidFill>
                <a:latin typeface="Calibri"/>
                <a:cs typeface="Calibri"/>
              </a:rPr>
              <a:t>blank,</a:t>
            </a:r>
            <a:r>
              <a:rPr sz="1400" spc="-25" dirty="0">
                <a:solidFill>
                  <a:srgbClr val="A15D0D"/>
                </a:solidFill>
                <a:latin typeface="Calibri"/>
                <a:cs typeface="Calibri"/>
              </a:rPr>
              <a:t> </a:t>
            </a:r>
            <a:r>
              <a:rPr sz="1400" spc="-10" dirty="0">
                <a:solidFill>
                  <a:srgbClr val="A15D0D"/>
                </a:solidFill>
                <a:latin typeface="Calibri"/>
                <a:cs typeface="Calibri"/>
              </a:rPr>
              <a:t>instead</a:t>
            </a:r>
            <a:r>
              <a:rPr sz="1400" spc="-15" dirty="0">
                <a:solidFill>
                  <a:srgbClr val="A15D0D"/>
                </a:solidFill>
                <a:latin typeface="Calibri"/>
                <a:cs typeface="Calibri"/>
              </a:rPr>
              <a:t> </a:t>
            </a:r>
            <a:r>
              <a:rPr sz="1400" dirty="0">
                <a:solidFill>
                  <a:srgbClr val="A15D0D"/>
                </a:solidFill>
                <a:latin typeface="Calibri"/>
                <a:cs typeface="Calibri"/>
              </a:rPr>
              <a:t>quote</a:t>
            </a:r>
            <a:r>
              <a:rPr sz="1400" spc="-35" dirty="0">
                <a:solidFill>
                  <a:srgbClr val="A15D0D"/>
                </a:solidFill>
                <a:latin typeface="Calibri"/>
                <a:cs typeface="Calibri"/>
              </a:rPr>
              <a:t> </a:t>
            </a:r>
            <a:r>
              <a:rPr sz="1400" spc="-10" dirty="0">
                <a:solidFill>
                  <a:srgbClr val="A15D0D"/>
                </a:solidFill>
                <a:latin typeface="Calibri"/>
                <a:cs typeface="Calibri"/>
              </a:rPr>
              <a:t>amount</a:t>
            </a:r>
            <a:r>
              <a:rPr sz="1400" spc="-45" dirty="0">
                <a:solidFill>
                  <a:srgbClr val="A15D0D"/>
                </a:solidFill>
                <a:latin typeface="Calibri"/>
                <a:cs typeface="Calibri"/>
              </a:rPr>
              <a:t> </a:t>
            </a:r>
            <a:r>
              <a:rPr sz="1400" dirty="0">
                <a:solidFill>
                  <a:srgbClr val="A15D0D"/>
                </a:solidFill>
                <a:latin typeface="Calibri"/>
                <a:cs typeface="Calibri"/>
              </a:rPr>
              <a:t>as</a:t>
            </a:r>
            <a:r>
              <a:rPr sz="1400" spc="-30" dirty="0">
                <a:solidFill>
                  <a:srgbClr val="A15D0D"/>
                </a:solidFill>
                <a:latin typeface="Calibri"/>
                <a:cs typeface="Calibri"/>
              </a:rPr>
              <a:t> </a:t>
            </a:r>
            <a:r>
              <a:rPr sz="1400" dirty="0">
                <a:solidFill>
                  <a:srgbClr val="A15D0D"/>
                </a:solidFill>
                <a:latin typeface="Calibri"/>
                <a:cs typeface="Calibri"/>
              </a:rPr>
              <a:t>0.00</a:t>
            </a:r>
            <a:r>
              <a:rPr sz="1400" spc="-40" dirty="0">
                <a:solidFill>
                  <a:srgbClr val="A15D0D"/>
                </a:solidFill>
                <a:latin typeface="Calibri"/>
                <a:cs typeface="Calibri"/>
              </a:rPr>
              <a:t> </a:t>
            </a:r>
            <a:r>
              <a:rPr sz="1400" dirty="0">
                <a:solidFill>
                  <a:srgbClr val="A15D0D"/>
                </a:solidFill>
                <a:latin typeface="Calibri"/>
                <a:cs typeface="Calibri"/>
              </a:rPr>
              <a:t>if</a:t>
            </a:r>
            <a:r>
              <a:rPr sz="1400" spc="-55" dirty="0">
                <a:solidFill>
                  <a:srgbClr val="A15D0D"/>
                </a:solidFill>
                <a:latin typeface="Calibri"/>
                <a:cs typeface="Calibri"/>
              </a:rPr>
              <a:t> </a:t>
            </a:r>
            <a:r>
              <a:rPr sz="1400" dirty="0">
                <a:solidFill>
                  <a:srgbClr val="A15D0D"/>
                </a:solidFill>
                <a:latin typeface="Calibri"/>
                <a:cs typeface="Calibri"/>
              </a:rPr>
              <a:t>not</a:t>
            </a:r>
            <a:r>
              <a:rPr sz="1400" spc="-10" dirty="0">
                <a:solidFill>
                  <a:srgbClr val="A15D0D"/>
                </a:solidFill>
                <a:latin typeface="Calibri"/>
                <a:cs typeface="Calibri"/>
              </a:rPr>
              <a:t> applicable.</a:t>
            </a:r>
            <a:endParaRPr sz="1400">
              <a:latin typeface="Calibri"/>
              <a:cs typeface="Calibri"/>
            </a:endParaRPr>
          </a:p>
        </p:txBody>
      </p:sp>
      <p:pic>
        <p:nvPicPr>
          <p:cNvPr id="12" name="Picture 11">
            <a:extLst>
              <a:ext uri="{FF2B5EF4-FFF2-40B4-BE49-F238E27FC236}">
                <a16:creationId xmlns:a16="http://schemas.microsoft.com/office/drawing/2014/main" id="{4D7C5647-49E6-48F1-A5EC-C1000B7C4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8962" y="47371"/>
            <a:ext cx="6631305" cy="770890"/>
          </a:xfrm>
          <a:prstGeom prst="rect">
            <a:avLst/>
          </a:prstGeom>
        </p:spPr>
        <p:txBody>
          <a:bodyPr vert="horz" wrap="square" lIns="0" tIns="12700" rIns="0" bIns="0" rtlCol="0">
            <a:spAutoFit/>
          </a:bodyPr>
          <a:lstStyle/>
          <a:p>
            <a:pPr algn="ctr">
              <a:lnSpc>
                <a:spcPct val="100000"/>
              </a:lnSpc>
              <a:spcBef>
                <a:spcPts val="100"/>
              </a:spcBef>
            </a:pPr>
            <a:r>
              <a:rPr dirty="0"/>
              <a:t>Regular</a:t>
            </a:r>
            <a:r>
              <a:rPr spc="-60" dirty="0"/>
              <a:t> </a:t>
            </a:r>
            <a:r>
              <a:rPr dirty="0"/>
              <a:t>–</a:t>
            </a:r>
            <a:r>
              <a:rPr spc="-50" dirty="0"/>
              <a:t> </a:t>
            </a:r>
            <a:r>
              <a:rPr spc="-10" dirty="0"/>
              <a:t>Preparation</a:t>
            </a:r>
            <a:r>
              <a:rPr spc="-50" dirty="0"/>
              <a:t> </a:t>
            </a:r>
            <a:r>
              <a:rPr dirty="0"/>
              <a:t>of</a:t>
            </a:r>
            <a:r>
              <a:rPr spc="-70" dirty="0"/>
              <a:t> </a:t>
            </a:r>
            <a:r>
              <a:rPr dirty="0"/>
              <a:t>Salary</a:t>
            </a:r>
            <a:r>
              <a:rPr spc="-65" dirty="0"/>
              <a:t> </a:t>
            </a:r>
            <a:r>
              <a:rPr spc="-10" dirty="0"/>
              <a:t>Statement</a:t>
            </a:r>
          </a:p>
          <a:p>
            <a:pPr algn="ctr">
              <a:lnSpc>
                <a:spcPct val="100000"/>
              </a:lnSpc>
              <a:spcBef>
                <a:spcPts val="105"/>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sp>
        <p:nvSpPr>
          <p:cNvPr id="4" name="object 4"/>
          <p:cNvSpPr txBox="1"/>
          <p:nvPr/>
        </p:nvSpPr>
        <p:spPr>
          <a:xfrm>
            <a:off x="266700" y="5439155"/>
            <a:ext cx="8534400" cy="867410"/>
          </a:xfrm>
          <a:prstGeom prst="rect">
            <a:avLst/>
          </a:prstGeom>
          <a:ln w="15240">
            <a:solidFill>
              <a:srgbClr val="A15D0D"/>
            </a:solidFill>
          </a:ln>
        </p:spPr>
        <p:txBody>
          <a:bodyPr vert="horz" wrap="square" lIns="0" tIns="3810" rIns="0" bIns="0" rtlCol="0">
            <a:spAutoFit/>
          </a:bodyPr>
          <a:lstStyle/>
          <a:p>
            <a:pPr>
              <a:lnSpc>
                <a:spcPct val="100000"/>
              </a:lnSpc>
              <a:spcBef>
                <a:spcPts val="30"/>
              </a:spcBef>
            </a:pPr>
            <a:endParaRPr sz="1400">
              <a:latin typeface="Times New Roman"/>
              <a:cs typeface="Times New Roman"/>
            </a:endParaRPr>
          </a:p>
          <a:p>
            <a:pPr marL="90805">
              <a:lnSpc>
                <a:spcPct val="100000"/>
              </a:lnSpc>
            </a:pPr>
            <a:r>
              <a:rPr sz="1400" b="1" spc="-10" dirty="0">
                <a:solidFill>
                  <a:srgbClr val="A15D0D"/>
                </a:solidFill>
                <a:latin typeface="Calibri"/>
                <a:cs typeface="Calibri"/>
              </a:rPr>
              <a:t>Note:</a:t>
            </a:r>
            <a:endParaRPr sz="1400">
              <a:latin typeface="Calibri"/>
              <a:cs typeface="Calibri"/>
            </a:endParaRPr>
          </a:p>
          <a:p>
            <a:pPr marL="90805">
              <a:lnSpc>
                <a:spcPct val="100000"/>
              </a:lnSpc>
            </a:pPr>
            <a:r>
              <a:rPr sz="1400" dirty="0">
                <a:solidFill>
                  <a:srgbClr val="A15D0D"/>
                </a:solidFill>
                <a:latin typeface="Calibri"/>
                <a:cs typeface="Calibri"/>
              </a:rPr>
              <a:t>New</a:t>
            </a:r>
            <a:r>
              <a:rPr sz="1400" spc="-40" dirty="0">
                <a:solidFill>
                  <a:srgbClr val="A15D0D"/>
                </a:solidFill>
                <a:latin typeface="Calibri"/>
                <a:cs typeface="Calibri"/>
              </a:rPr>
              <a:t> </a:t>
            </a:r>
            <a:r>
              <a:rPr sz="1400" dirty="0">
                <a:solidFill>
                  <a:srgbClr val="A15D0D"/>
                </a:solidFill>
                <a:latin typeface="Calibri"/>
                <a:cs typeface="Calibri"/>
              </a:rPr>
              <a:t>field</a:t>
            </a:r>
            <a:r>
              <a:rPr sz="1400" spc="-45" dirty="0">
                <a:solidFill>
                  <a:srgbClr val="A15D0D"/>
                </a:solidFill>
                <a:latin typeface="Calibri"/>
                <a:cs typeface="Calibri"/>
              </a:rPr>
              <a:t> </a:t>
            </a:r>
            <a:r>
              <a:rPr sz="1400" spc="-10" dirty="0">
                <a:solidFill>
                  <a:srgbClr val="A15D0D"/>
                </a:solidFill>
                <a:latin typeface="Calibri"/>
                <a:cs typeface="Calibri"/>
              </a:rPr>
              <a:t>“Whether</a:t>
            </a:r>
            <a:r>
              <a:rPr sz="1400" spc="-30" dirty="0">
                <a:solidFill>
                  <a:srgbClr val="A15D0D"/>
                </a:solidFill>
                <a:latin typeface="Calibri"/>
                <a:cs typeface="Calibri"/>
              </a:rPr>
              <a:t> </a:t>
            </a:r>
            <a:r>
              <a:rPr sz="1400" spc="-10" dirty="0">
                <a:solidFill>
                  <a:srgbClr val="A15D0D"/>
                </a:solidFill>
                <a:latin typeface="Calibri"/>
                <a:cs typeface="Calibri"/>
              </a:rPr>
              <a:t>opting</a:t>
            </a:r>
            <a:r>
              <a:rPr sz="1400" spc="-30" dirty="0">
                <a:solidFill>
                  <a:srgbClr val="A15D0D"/>
                </a:solidFill>
                <a:latin typeface="Calibri"/>
                <a:cs typeface="Calibri"/>
              </a:rPr>
              <a:t> </a:t>
            </a:r>
            <a:r>
              <a:rPr sz="1400" dirty="0">
                <a:solidFill>
                  <a:srgbClr val="A15D0D"/>
                </a:solidFill>
                <a:latin typeface="Calibri"/>
                <a:cs typeface="Calibri"/>
              </a:rPr>
              <a:t>for</a:t>
            </a:r>
            <a:r>
              <a:rPr sz="1400" spc="235" dirty="0">
                <a:solidFill>
                  <a:srgbClr val="A15D0D"/>
                </a:solidFill>
                <a:latin typeface="Calibri"/>
                <a:cs typeface="Calibri"/>
              </a:rPr>
              <a:t> </a:t>
            </a:r>
            <a:r>
              <a:rPr sz="1400" spc="-20" dirty="0">
                <a:solidFill>
                  <a:srgbClr val="A15D0D"/>
                </a:solidFill>
                <a:latin typeface="Calibri"/>
                <a:cs typeface="Calibri"/>
              </a:rPr>
              <a:t>taxation</a:t>
            </a:r>
            <a:r>
              <a:rPr sz="1400" spc="-55" dirty="0">
                <a:solidFill>
                  <a:srgbClr val="A15D0D"/>
                </a:solidFill>
                <a:latin typeface="Calibri"/>
                <a:cs typeface="Calibri"/>
              </a:rPr>
              <a:t> </a:t>
            </a:r>
            <a:r>
              <a:rPr sz="1400" dirty="0">
                <a:solidFill>
                  <a:srgbClr val="A15D0D"/>
                </a:solidFill>
                <a:latin typeface="Calibri"/>
                <a:cs typeface="Calibri"/>
              </a:rPr>
              <a:t>u/s</a:t>
            </a:r>
            <a:r>
              <a:rPr sz="1400" spc="-40" dirty="0">
                <a:solidFill>
                  <a:srgbClr val="A15D0D"/>
                </a:solidFill>
                <a:latin typeface="Calibri"/>
                <a:cs typeface="Calibri"/>
              </a:rPr>
              <a:t> </a:t>
            </a:r>
            <a:r>
              <a:rPr sz="1400" dirty="0">
                <a:solidFill>
                  <a:srgbClr val="A15D0D"/>
                </a:solidFill>
                <a:latin typeface="Calibri"/>
                <a:cs typeface="Calibri"/>
              </a:rPr>
              <a:t>115BAC?”</a:t>
            </a:r>
            <a:r>
              <a:rPr sz="1400" spc="-25" dirty="0">
                <a:solidFill>
                  <a:srgbClr val="A15D0D"/>
                </a:solidFill>
                <a:latin typeface="Calibri"/>
                <a:cs typeface="Calibri"/>
              </a:rPr>
              <a:t> </a:t>
            </a:r>
            <a:r>
              <a:rPr sz="1400" dirty="0">
                <a:solidFill>
                  <a:srgbClr val="A15D0D"/>
                </a:solidFill>
                <a:latin typeface="Calibri"/>
                <a:cs typeface="Calibri"/>
              </a:rPr>
              <a:t>OR “Whether</a:t>
            </a:r>
            <a:r>
              <a:rPr sz="1400" spc="10" dirty="0">
                <a:solidFill>
                  <a:srgbClr val="A15D0D"/>
                </a:solidFill>
                <a:latin typeface="Calibri"/>
                <a:cs typeface="Calibri"/>
              </a:rPr>
              <a:t> </a:t>
            </a:r>
            <a:r>
              <a:rPr sz="1400" dirty="0">
                <a:solidFill>
                  <a:srgbClr val="A15D0D"/>
                </a:solidFill>
                <a:latin typeface="Calibri"/>
                <a:cs typeface="Calibri"/>
              </a:rPr>
              <a:t>opting</a:t>
            </a:r>
            <a:r>
              <a:rPr sz="1400" spc="5" dirty="0">
                <a:solidFill>
                  <a:srgbClr val="A15D0D"/>
                </a:solidFill>
                <a:latin typeface="Calibri"/>
                <a:cs typeface="Calibri"/>
              </a:rPr>
              <a:t> </a:t>
            </a:r>
            <a:r>
              <a:rPr sz="1400" dirty="0">
                <a:solidFill>
                  <a:srgbClr val="A15D0D"/>
                </a:solidFill>
                <a:latin typeface="Calibri"/>
                <a:cs typeface="Calibri"/>
              </a:rPr>
              <a:t>our</a:t>
            </a:r>
            <a:r>
              <a:rPr sz="1400" spc="-5" dirty="0">
                <a:solidFill>
                  <a:srgbClr val="A15D0D"/>
                </a:solidFill>
                <a:latin typeface="Calibri"/>
                <a:cs typeface="Calibri"/>
              </a:rPr>
              <a:t> </a:t>
            </a:r>
            <a:r>
              <a:rPr sz="1400" dirty="0">
                <a:solidFill>
                  <a:srgbClr val="A15D0D"/>
                </a:solidFill>
                <a:latin typeface="Calibri"/>
                <a:cs typeface="Calibri"/>
              </a:rPr>
              <a:t>from</a:t>
            </a:r>
            <a:r>
              <a:rPr sz="1400" spc="-35" dirty="0">
                <a:solidFill>
                  <a:srgbClr val="A15D0D"/>
                </a:solidFill>
                <a:latin typeface="Calibri"/>
                <a:cs typeface="Calibri"/>
              </a:rPr>
              <a:t> </a:t>
            </a:r>
            <a:r>
              <a:rPr sz="1400" dirty="0">
                <a:solidFill>
                  <a:srgbClr val="A15D0D"/>
                </a:solidFill>
                <a:latin typeface="Calibri"/>
                <a:cs typeface="Calibri"/>
              </a:rPr>
              <a:t>taxation u/s</a:t>
            </a:r>
            <a:r>
              <a:rPr sz="1400" spc="-5" dirty="0">
                <a:solidFill>
                  <a:srgbClr val="A15D0D"/>
                </a:solidFill>
                <a:latin typeface="Calibri"/>
                <a:cs typeface="Calibri"/>
              </a:rPr>
              <a:t> </a:t>
            </a:r>
            <a:r>
              <a:rPr sz="1400" dirty="0">
                <a:solidFill>
                  <a:srgbClr val="A15D0D"/>
                </a:solidFill>
                <a:latin typeface="Calibri"/>
                <a:cs typeface="Calibri"/>
              </a:rPr>
              <a:t>115BAC</a:t>
            </a:r>
            <a:r>
              <a:rPr sz="1400" spc="5" dirty="0">
                <a:solidFill>
                  <a:srgbClr val="A15D0D"/>
                </a:solidFill>
                <a:latin typeface="Calibri"/>
                <a:cs typeface="Calibri"/>
              </a:rPr>
              <a:t> </a:t>
            </a:r>
            <a:r>
              <a:rPr sz="1400" spc="-20" dirty="0">
                <a:solidFill>
                  <a:srgbClr val="A15D0D"/>
                </a:solidFill>
                <a:latin typeface="Calibri"/>
                <a:cs typeface="Calibri"/>
              </a:rPr>
              <a:t>(1a)</a:t>
            </a:r>
            <a:endParaRPr sz="1400">
              <a:latin typeface="Calibri"/>
              <a:cs typeface="Calibri"/>
            </a:endParaRPr>
          </a:p>
          <a:p>
            <a:pPr marL="90805">
              <a:lnSpc>
                <a:spcPct val="100000"/>
              </a:lnSpc>
            </a:pPr>
            <a:r>
              <a:rPr sz="1400" dirty="0">
                <a:solidFill>
                  <a:srgbClr val="A15D0D"/>
                </a:solidFill>
                <a:latin typeface="Calibri"/>
                <a:cs typeface="Calibri"/>
              </a:rPr>
              <a:t>added</a:t>
            </a:r>
            <a:r>
              <a:rPr sz="1400" spc="240" dirty="0">
                <a:solidFill>
                  <a:srgbClr val="A15D0D"/>
                </a:solidFill>
                <a:latin typeface="Calibri"/>
                <a:cs typeface="Calibri"/>
              </a:rPr>
              <a:t> </a:t>
            </a:r>
            <a:r>
              <a:rPr sz="1400" dirty="0">
                <a:solidFill>
                  <a:srgbClr val="A15D0D"/>
                </a:solidFill>
                <a:latin typeface="Calibri"/>
                <a:cs typeface="Calibri"/>
              </a:rPr>
              <a:t>and</a:t>
            </a:r>
            <a:r>
              <a:rPr sz="1400" spc="-50" dirty="0">
                <a:solidFill>
                  <a:srgbClr val="A15D0D"/>
                </a:solidFill>
                <a:latin typeface="Calibri"/>
                <a:cs typeface="Calibri"/>
              </a:rPr>
              <a:t> </a:t>
            </a:r>
            <a:r>
              <a:rPr sz="1400" dirty="0">
                <a:solidFill>
                  <a:srgbClr val="A15D0D"/>
                </a:solidFill>
                <a:latin typeface="Calibri"/>
                <a:cs typeface="Calibri"/>
              </a:rPr>
              <a:t>has</a:t>
            </a:r>
            <a:r>
              <a:rPr sz="1400" spc="-15" dirty="0">
                <a:solidFill>
                  <a:srgbClr val="A15D0D"/>
                </a:solidFill>
                <a:latin typeface="Calibri"/>
                <a:cs typeface="Calibri"/>
              </a:rPr>
              <a:t> </a:t>
            </a:r>
            <a:r>
              <a:rPr sz="1400" spc="-10" dirty="0">
                <a:solidFill>
                  <a:srgbClr val="A15D0D"/>
                </a:solidFill>
                <a:latin typeface="Calibri"/>
                <a:cs typeface="Calibri"/>
              </a:rPr>
              <a:t>options</a:t>
            </a:r>
            <a:r>
              <a:rPr sz="1400" spc="-65" dirty="0">
                <a:solidFill>
                  <a:srgbClr val="A15D0D"/>
                </a:solidFill>
                <a:latin typeface="Calibri"/>
                <a:cs typeface="Calibri"/>
              </a:rPr>
              <a:t> </a:t>
            </a:r>
            <a:r>
              <a:rPr sz="1400" spc="-20" dirty="0">
                <a:solidFill>
                  <a:srgbClr val="A15D0D"/>
                </a:solidFill>
                <a:latin typeface="Calibri"/>
                <a:cs typeface="Calibri"/>
              </a:rPr>
              <a:t>“Yes”</a:t>
            </a:r>
            <a:r>
              <a:rPr sz="1400" spc="-55" dirty="0">
                <a:solidFill>
                  <a:srgbClr val="A15D0D"/>
                </a:solidFill>
                <a:latin typeface="Calibri"/>
                <a:cs typeface="Calibri"/>
              </a:rPr>
              <a:t> </a:t>
            </a:r>
            <a:r>
              <a:rPr sz="1400" dirty="0">
                <a:solidFill>
                  <a:srgbClr val="A15D0D"/>
                </a:solidFill>
                <a:latin typeface="Calibri"/>
                <a:cs typeface="Calibri"/>
              </a:rPr>
              <a:t>and</a:t>
            </a:r>
            <a:r>
              <a:rPr sz="1400" spc="-35" dirty="0">
                <a:solidFill>
                  <a:srgbClr val="A15D0D"/>
                </a:solidFill>
                <a:latin typeface="Calibri"/>
                <a:cs typeface="Calibri"/>
              </a:rPr>
              <a:t> </a:t>
            </a:r>
            <a:r>
              <a:rPr sz="1400" spc="-20" dirty="0">
                <a:solidFill>
                  <a:srgbClr val="A15D0D"/>
                </a:solidFill>
                <a:latin typeface="Calibri"/>
                <a:cs typeface="Calibri"/>
              </a:rPr>
              <a:t>“No”.</a:t>
            </a:r>
            <a:endParaRPr sz="1400">
              <a:latin typeface="Calibri"/>
              <a:cs typeface="Calibri"/>
            </a:endParaRPr>
          </a:p>
        </p:txBody>
      </p:sp>
      <p:grpSp>
        <p:nvGrpSpPr>
          <p:cNvPr id="5" name="object 5"/>
          <p:cNvGrpSpPr/>
          <p:nvPr/>
        </p:nvGrpSpPr>
        <p:grpSpPr>
          <a:xfrm>
            <a:off x="257556" y="1101852"/>
            <a:ext cx="8684260" cy="4281170"/>
            <a:chOff x="257556" y="1101852"/>
            <a:chExt cx="8684260" cy="4281170"/>
          </a:xfrm>
        </p:grpSpPr>
        <p:pic>
          <p:nvPicPr>
            <p:cNvPr id="6" name="object 6"/>
            <p:cNvPicPr/>
            <p:nvPr/>
          </p:nvPicPr>
          <p:blipFill>
            <a:blip r:embed="rId2" cstate="print"/>
            <a:stretch>
              <a:fillRect/>
            </a:stretch>
          </p:blipFill>
          <p:spPr>
            <a:xfrm>
              <a:off x="266700" y="1110996"/>
              <a:ext cx="8659120" cy="4262628"/>
            </a:xfrm>
            <a:prstGeom prst="rect">
              <a:avLst/>
            </a:prstGeom>
          </p:spPr>
        </p:pic>
        <p:sp>
          <p:nvSpPr>
            <p:cNvPr id="7" name="object 7"/>
            <p:cNvSpPr/>
            <p:nvPr/>
          </p:nvSpPr>
          <p:spPr>
            <a:xfrm>
              <a:off x="262128" y="1106424"/>
              <a:ext cx="8674735" cy="4272280"/>
            </a:xfrm>
            <a:custGeom>
              <a:avLst/>
              <a:gdLst/>
              <a:ahLst/>
              <a:cxnLst/>
              <a:rect l="l" t="t" r="r" b="b"/>
              <a:pathLst>
                <a:path w="8674735" h="4272280">
                  <a:moveTo>
                    <a:pt x="0" y="4271772"/>
                  </a:moveTo>
                  <a:lnTo>
                    <a:pt x="8674608" y="4271772"/>
                  </a:lnTo>
                  <a:lnTo>
                    <a:pt x="8674608" y="0"/>
                  </a:lnTo>
                  <a:lnTo>
                    <a:pt x="0" y="0"/>
                  </a:lnTo>
                  <a:lnTo>
                    <a:pt x="0" y="4271772"/>
                  </a:lnTo>
                  <a:close/>
                </a:path>
              </a:pathLst>
            </a:custGeom>
            <a:ln w="9144">
              <a:solidFill>
                <a:srgbClr val="000000"/>
              </a:solidFill>
            </a:ln>
          </p:spPr>
          <p:txBody>
            <a:bodyPr wrap="square" lIns="0" tIns="0" rIns="0" bIns="0" rtlCol="0"/>
            <a:lstStyle/>
            <a:p>
              <a:endParaRPr/>
            </a:p>
          </p:txBody>
        </p:sp>
        <p:sp>
          <p:nvSpPr>
            <p:cNvPr id="8" name="object 8"/>
            <p:cNvSpPr/>
            <p:nvPr/>
          </p:nvSpPr>
          <p:spPr>
            <a:xfrm>
              <a:off x="4279391" y="3140963"/>
              <a:ext cx="3252470" cy="1484630"/>
            </a:xfrm>
            <a:custGeom>
              <a:avLst/>
              <a:gdLst/>
              <a:ahLst/>
              <a:cxnLst/>
              <a:rect l="l" t="t" r="r" b="b"/>
              <a:pathLst>
                <a:path w="3252470" h="1484629">
                  <a:moveTo>
                    <a:pt x="1332484" y="0"/>
                  </a:moveTo>
                  <a:lnTo>
                    <a:pt x="542036" y="508762"/>
                  </a:lnTo>
                  <a:lnTo>
                    <a:pt x="300863" y="508762"/>
                  </a:lnTo>
                  <a:lnTo>
                    <a:pt x="220853" y="514731"/>
                  </a:lnTo>
                  <a:lnTo>
                    <a:pt x="149098" y="530987"/>
                  </a:lnTo>
                  <a:lnTo>
                    <a:pt x="88137" y="556387"/>
                  </a:lnTo>
                  <a:lnTo>
                    <a:pt x="41148" y="589407"/>
                  </a:lnTo>
                  <a:lnTo>
                    <a:pt x="10795" y="628142"/>
                  </a:lnTo>
                  <a:lnTo>
                    <a:pt x="0" y="671322"/>
                  </a:lnTo>
                  <a:lnTo>
                    <a:pt x="0" y="1321689"/>
                  </a:lnTo>
                  <a:lnTo>
                    <a:pt x="10795" y="1364869"/>
                  </a:lnTo>
                  <a:lnTo>
                    <a:pt x="41148" y="1403731"/>
                  </a:lnTo>
                  <a:lnTo>
                    <a:pt x="88137" y="1436624"/>
                  </a:lnTo>
                  <a:lnTo>
                    <a:pt x="149098" y="1462024"/>
                  </a:lnTo>
                  <a:lnTo>
                    <a:pt x="220853" y="1478407"/>
                  </a:lnTo>
                  <a:lnTo>
                    <a:pt x="300863" y="1484249"/>
                  </a:lnTo>
                  <a:lnTo>
                    <a:pt x="2951353" y="1484249"/>
                  </a:lnTo>
                  <a:lnTo>
                    <a:pt x="3031363" y="1478407"/>
                  </a:lnTo>
                  <a:lnTo>
                    <a:pt x="3103117" y="1462024"/>
                  </a:lnTo>
                  <a:lnTo>
                    <a:pt x="3164078" y="1436624"/>
                  </a:lnTo>
                  <a:lnTo>
                    <a:pt x="3211067" y="1403731"/>
                  </a:lnTo>
                  <a:lnTo>
                    <a:pt x="3241421" y="1364869"/>
                  </a:lnTo>
                  <a:lnTo>
                    <a:pt x="3252216" y="1321689"/>
                  </a:lnTo>
                  <a:lnTo>
                    <a:pt x="3252216" y="671322"/>
                  </a:lnTo>
                  <a:lnTo>
                    <a:pt x="3241421" y="628142"/>
                  </a:lnTo>
                  <a:lnTo>
                    <a:pt x="3211067" y="589407"/>
                  </a:lnTo>
                  <a:lnTo>
                    <a:pt x="3164078" y="556387"/>
                  </a:lnTo>
                  <a:lnTo>
                    <a:pt x="3103117" y="530987"/>
                  </a:lnTo>
                  <a:lnTo>
                    <a:pt x="3031363" y="514731"/>
                  </a:lnTo>
                  <a:lnTo>
                    <a:pt x="2951353" y="508762"/>
                  </a:lnTo>
                  <a:lnTo>
                    <a:pt x="1355090" y="508762"/>
                  </a:lnTo>
                  <a:lnTo>
                    <a:pt x="1332484" y="0"/>
                  </a:lnTo>
                  <a:close/>
                </a:path>
              </a:pathLst>
            </a:custGeom>
            <a:solidFill>
              <a:srgbClr val="F3B46C"/>
            </a:solidFill>
          </p:spPr>
          <p:txBody>
            <a:bodyPr wrap="square" lIns="0" tIns="0" rIns="0" bIns="0" rtlCol="0"/>
            <a:lstStyle/>
            <a:p>
              <a:endParaRPr/>
            </a:p>
          </p:txBody>
        </p:sp>
        <p:sp>
          <p:nvSpPr>
            <p:cNvPr id="9" name="object 9"/>
            <p:cNvSpPr/>
            <p:nvPr/>
          </p:nvSpPr>
          <p:spPr>
            <a:xfrm>
              <a:off x="4279391" y="3140963"/>
              <a:ext cx="3252470" cy="1484630"/>
            </a:xfrm>
            <a:custGeom>
              <a:avLst/>
              <a:gdLst/>
              <a:ahLst/>
              <a:cxnLst/>
              <a:rect l="l" t="t" r="r" b="b"/>
              <a:pathLst>
                <a:path w="3252470" h="1484629">
                  <a:moveTo>
                    <a:pt x="3252216" y="671322"/>
                  </a:moveTo>
                  <a:lnTo>
                    <a:pt x="3241421" y="628142"/>
                  </a:lnTo>
                  <a:lnTo>
                    <a:pt x="3211067" y="589407"/>
                  </a:lnTo>
                  <a:lnTo>
                    <a:pt x="3164078" y="556387"/>
                  </a:lnTo>
                  <a:lnTo>
                    <a:pt x="3103117" y="530987"/>
                  </a:lnTo>
                  <a:lnTo>
                    <a:pt x="3031363" y="514731"/>
                  </a:lnTo>
                  <a:lnTo>
                    <a:pt x="2951353" y="508762"/>
                  </a:lnTo>
                  <a:lnTo>
                    <a:pt x="1355090" y="508762"/>
                  </a:lnTo>
                  <a:lnTo>
                    <a:pt x="1332484" y="0"/>
                  </a:lnTo>
                  <a:lnTo>
                    <a:pt x="542036" y="508762"/>
                  </a:lnTo>
                  <a:lnTo>
                    <a:pt x="300863" y="508762"/>
                  </a:lnTo>
                  <a:lnTo>
                    <a:pt x="220853" y="514731"/>
                  </a:lnTo>
                  <a:lnTo>
                    <a:pt x="149098" y="530987"/>
                  </a:lnTo>
                  <a:lnTo>
                    <a:pt x="88137" y="556387"/>
                  </a:lnTo>
                  <a:lnTo>
                    <a:pt x="41148" y="589407"/>
                  </a:lnTo>
                  <a:lnTo>
                    <a:pt x="10795" y="628142"/>
                  </a:lnTo>
                  <a:lnTo>
                    <a:pt x="0" y="671322"/>
                  </a:lnTo>
                  <a:lnTo>
                    <a:pt x="0" y="1321689"/>
                  </a:lnTo>
                  <a:lnTo>
                    <a:pt x="10795" y="1364869"/>
                  </a:lnTo>
                  <a:lnTo>
                    <a:pt x="41148" y="1403731"/>
                  </a:lnTo>
                  <a:lnTo>
                    <a:pt x="88137" y="1436624"/>
                  </a:lnTo>
                  <a:lnTo>
                    <a:pt x="149098" y="1462024"/>
                  </a:lnTo>
                  <a:lnTo>
                    <a:pt x="220853" y="1478407"/>
                  </a:lnTo>
                  <a:lnTo>
                    <a:pt x="300863" y="1484249"/>
                  </a:lnTo>
                  <a:lnTo>
                    <a:pt x="2951353" y="1484249"/>
                  </a:lnTo>
                  <a:lnTo>
                    <a:pt x="3031363" y="1478407"/>
                  </a:lnTo>
                  <a:lnTo>
                    <a:pt x="3103117" y="1462024"/>
                  </a:lnTo>
                  <a:lnTo>
                    <a:pt x="3164078" y="1436624"/>
                  </a:lnTo>
                  <a:lnTo>
                    <a:pt x="3211067" y="1403731"/>
                  </a:lnTo>
                  <a:lnTo>
                    <a:pt x="3241421" y="1364869"/>
                  </a:lnTo>
                  <a:lnTo>
                    <a:pt x="3252216" y="1321689"/>
                  </a:lnTo>
                  <a:lnTo>
                    <a:pt x="3252216" y="671322"/>
                  </a:lnTo>
                  <a:close/>
                </a:path>
              </a:pathLst>
            </a:custGeom>
            <a:ln w="9143">
              <a:solidFill>
                <a:srgbClr val="000000"/>
              </a:solidFill>
            </a:ln>
          </p:spPr>
          <p:txBody>
            <a:bodyPr wrap="square" lIns="0" tIns="0" rIns="0" bIns="0" rtlCol="0"/>
            <a:lstStyle/>
            <a:p>
              <a:endParaRPr/>
            </a:p>
          </p:txBody>
        </p:sp>
      </p:grpSp>
      <p:sp>
        <p:nvSpPr>
          <p:cNvPr id="10" name="object 10"/>
          <p:cNvSpPr txBox="1"/>
          <p:nvPr/>
        </p:nvSpPr>
        <p:spPr>
          <a:xfrm>
            <a:off x="4498085" y="3675634"/>
            <a:ext cx="2875915"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New</a:t>
            </a:r>
            <a:r>
              <a:rPr sz="1400" spc="-40" dirty="0">
                <a:latin typeface="Calibri"/>
                <a:cs typeface="Calibri"/>
              </a:rPr>
              <a:t> </a:t>
            </a:r>
            <a:r>
              <a:rPr sz="1400" dirty="0">
                <a:latin typeface="Calibri"/>
                <a:cs typeface="Calibri"/>
              </a:rPr>
              <a:t>field</a:t>
            </a:r>
            <a:r>
              <a:rPr sz="1400" spc="-45" dirty="0">
                <a:latin typeface="Calibri"/>
                <a:cs typeface="Calibri"/>
              </a:rPr>
              <a:t> </a:t>
            </a:r>
            <a:r>
              <a:rPr sz="1400" spc="-10" dirty="0">
                <a:latin typeface="Calibri"/>
                <a:cs typeface="Calibri"/>
              </a:rPr>
              <a:t>“Whether</a:t>
            </a:r>
            <a:r>
              <a:rPr sz="1400" spc="-40" dirty="0">
                <a:latin typeface="Calibri"/>
                <a:cs typeface="Calibri"/>
              </a:rPr>
              <a:t> </a:t>
            </a:r>
            <a:r>
              <a:rPr sz="1400" spc="-10" dirty="0">
                <a:latin typeface="Calibri"/>
                <a:cs typeface="Calibri"/>
              </a:rPr>
              <a:t>opting</a:t>
            </a:r>
            <a:r>
              <a:rPr sz="1400" spc="-35" dirty="0">
                <a:latin typeface="Calibri"/>
                <a:cs typeface="Calibri"/>
              </a:rPr>
              <a:t> </a:t>
            </a:r>
            <a:r>
              <a:rPr sz="1400" dirty="0">
                <a:latin typeface="Calibri"/>
                <a:cs typeface="Calibri"/>
              </a:rPr>
              <a:t>for</a:t>
            </a:r>
            <a:r>
              <a:rPr sz="1400" spc="229" dirty="0">
                <a:latin typeface="Calibri"/>
                <a:cs typeface="Calibri"/>
              </a:rPr>
              <a:t> </a:t>
            </a:r>
            <a:r>
              <a:rPr sz="1400" spc="-10" dirty="0">
                <a:latin typeface="Calibri"/>
                <a:cs typeface="Calibri"/>
              </a:rPr>
              <a:t>taxation </a:t>
            </a:r>
            <a:r>
              <a:rPr sz="1400" dirty="0">
                <a:latin typeface="Calibri"/>
                <a:cs typeface="Calibri"/>
              </a:rPr>
              <a:t>u/s</a:t>
            </a:r>
            <a:r>
              <a:rPr sz="1400" spc="-45" dirty="0">
                <a:latin typeface="Calibri"/>
                <a:cs typeface="Calibri"/>
              </a:rPr>
              <a:t> </a:t>
            </a:r>
            <a:r>
              <a:rPr sz="1400" dirty="0">
                <a:latin typeface="Calibri"/>
                <a:cs typeface="Calibri"/>
              </a:rPr>
              <a:t>115BAC?”</a:t>
            </a:r>
            <a:r>
              <a:rPr sz="1400" spc="-25" dirty="0">
                <a:latin typeface="Calibri"/>
                <a:cs typeface="Calibri"/>
              </a:rPr>
              <a:t> </a:t>
            </a:r>
            <a:r>
              <a:rPr sz="1400" dirty="0">
                <a:latin typeface="Calibri"/>
                <a:cs typeface="Calibri"/>
              </a:rPr>
              <a:t>OR</a:t>
            </a:r>
            <a:r>
              <a:rPr sz="1400" spc="-5" dirty="0">
                <a:latin typeface="Calibri"/>
                <a:cs typeface="Calibri"/>
              </a:rPr>
              <a:t> </a:t>
            </a:r>
            <a:r>
              <a:rPr sz="1400" dirty="0">
                <a:latin typeface="Calibri"/>
                <a:cs typeface="Calibri"/>
              </a:rPr>
              <a:t>“Whether opting</a:t>
            </a:r>
            <a:r>
              <a:rPr sz="1400" spc="5" dirty="0">
                <a:latin typeface="Calibri"/>
                <a:cs typeface="Calibri"/>
              </a:rPr>
              <a:t> </a:t>
            </a:r>
            <a:r>
              <a:rPr sz="1400" spc="-25" dirty="0">
                <a:latin typeface="Calibri"/>
                <a:cs typeface="Calibri"/>
              </a:rPr>
              <a:t>our </a:t>
            </a:r>
            <a:r>
              <a:rPr sz="1400" dirty="0">
                <a:latin typeface="Calibri"/>
                <a:cs typeface="Calibri"/>
              </a:rPr>
              <a:t>from</a:t>
            </a:r>
            <a:r>
              <a:rPr sz="1400" spc="-30" dirty="0">
                <a:latin typeface="Calibri"/>
                <a:cs typeface="Calibri"/>
              </a:rPr>
              <a:t> </a:t>
            </a:r>
            <a:r>
              <a:rPr sz="1400" dirty="0">
                <a:latin typeface="Calibri"/>
                <a:cs typeface="Calibri"/>
              </a:rPr>
              <a:t>taxation</a:t>
            </a:r>
            <a:r>
              <a:rPr sz="1400" spc="-10" dirty="0">
                <a:latin typeface="Calibri"/>
                <a:cs typeface="Calibri"/>
              </a:rPr>
              <a:t> </a:t>
            </a:r>
            <a:r>
              <a:rPr sz="1400" dirty="0">
                <a:latin typeface="Calibri"/>
                <a:cs typeface="Calibri"/>
              </a:rPr>
              <a:t>u/s</a:t>
            </a:r>
            <a:r>
              <a:rPr sz="1400" spc="-10" dirty="0">
                <a:latin typeface="Calibri"/>
                <a:cs typeface="Calibri"/>
              </a:rPr>
              <a:t> </a:t>
            </a:r>
            <a:r>
              <a:rPr sz="1400" dirty="0">
                <a:latin typeface="Calibri"/>
                <a:cs typeface="Calibri"/>
              </a:rPr>
              <a:t>115BAC</a:t>
            </a:r>
            <a:r>
              <a:rPr sz="1400" spc="5" dirty="0">
                <a:latin typeface="Calibri"/>
                <a:cs typeface="Calibri"/>
              </a:rPr>
              <a:t> </a:t>
            </a:r>
            <a:r>
              <a:rPr sz="1400" dirty="0">
                <a:latin typeface="Calibri"/>
                <a:cs typeface="Calibri"/>
              </a:rPr>
              <a:t>(1a)</a:t>
            </a:r>
            <a:r>
              <a:rPr sz="1400" spc="35" dirty="0">
                <a:latin typeface="Calibri"/>
                <a:cs typeface="Calibri"/>
              </a:rPr>
              <a:t> </a:t>
            </a:r>
            <a:r>
              <a:rPr sz="1400" spc="-20" dirty="0">
                <a:latin typeface="Calibri"/>
                <a:cs typeface="Calibri"/>
              </a:rPr>
              <a:t>added </a:t>
            </a:r>
            <a:r>
              <a:rPr sz="1400" dirty="0">
                <a:latin typeface="Calibri"/>
                <a:cs typeface="Calibri"/>
              </a:rPr>
              <a:t>and</a:t>
            </a:r>
            <a:r>
              <a:rPr sz="1400" spc="-45" dirty="0">
                <a:latin typeface="Calibri"/>
                <a:cs typeface="Calibri"/>
              </a:rPr>
              <a:t> </a:t>
            </a:r>
            <a:r>
              <a:rPr sz="1400" dirty="0">
                <a:latin typeface="Calibri"/>
                <a:cs typeface="Calibri"/>
              </a:rPr>
              <a:t>has</a:t>
            </a:r>
            <a:r>
              <a:rPr sz="1400" spc="-10" dirty="0">
                <a:latin typeface="Calibri"/>
                <a:cs typeface="Calibri"/>
              </a:rPr>
              <a:t> options</a:t>
            </a:r>
            <a:r>
              <a:rPr sz="1400" spc="-70" dirty="0">
                <a:latin typeface="Calibri"/>
                <a:cs typeface="Calibri"/>
              </a:rPr>
              <a:t> </a:t>
            </a:r>
            <a:r>
              <a:rPr sz="1400" spc="-20" dirty="0">
                <a:latin typeface="Calibri"/>
                <a:cs typeface="Calibri"/>
              </a:rPr>
              <a:t>“Yes”</a:t>
            </a:r>
            <a:r>
              <a:rPr sz="1400" spc="-45" dirty="0">
                <a:latin typeface="Calibri"/>
                <a:cs typeface="Calibri"/>
              </a:rPr>
              <a:t> </a:t>
            </a:r>
            <a:r>
              <a:rPr sz="1400" dirty="0">
                <a:latin typeface="Calibri"/>
                <a:cs typeface="Calibri"/>
              </a:rPr>
              <a:t>and</a:t>
            </a:r>
            <a:r>
              <a:rPr sz="1400" spc="-45" dirty="0">
                <a:latin typeface="Calibri"/>
                <a:cs typeface="Calibri"/>
              </a:rPr>
              <a:t> </a:t>
            </a:r>
            <a:r>
              <a:rPr sz="1400" spc="-20" dirty="0">
                <a:latin typeface="Calibri"/>
                <a:cs typeface="Calibri"/>
              </a:rPr>
              <a:t>“No”.</a:t>
            </a:r>
            <a:endParaRPr sz="14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52</a:t>
            </a:fld>
            <a:endParaRPr spc="-25" dirty="0"/>
          </a:p>
        </p:txBody>
      </p:sp>
      <p:pic>
        <p:nvPicPr>
          <p:cNvPr id="12" name="Picture 11">
            <a:extLst>
              <a:ext uri="{FF2B5EF4-FFF2-40B4-BE49-F238E27FC236}">
                <a16:creationId xmlns:a16="http://schemas.microsoft.com/office/drawing/2014/main" id="{9A92284A-4D5C-4CD8-A452-4EB473021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7871" rIns="0" bIns="0" rtlCol="0">
            <a:spAutoFit/>
          </a:bodyPr>
          <a:lstStyle/>
          <a:p>
            <a:pPr marL="200025" algn="ctr">
              <a:lnSpc>
                <a:spcPct val="100000"/>
              </a:lnSpc>
              <a:spcBef>
                <a:spcPts val="100"/>
              </a:spcBef>
            </a:pPr>
            <a:r>
              <a:rPr dirty="0"/>
              <a:t>Regular</a:t>
            </a:r>
            <a:r>
              <a:rPr spc="-45" dirty="0"/>
              <a:t> </a:t>
            </a:r>
            <a:r>
              <a:rPr dirty="0"/>
              <a:t>–</a:t>
            </a:r>
            <a:r>
              <a:rPr spc="-30" dirty="0"/>
              <a:t> </a:t>
            </a:r>
            <a:r>
              <a:rPr spc="-10" dirty="0"/>
              <a:t>Preparation</a:t>
            </a:r>
            <a:r>
              <a:rPr spc="-30" dirty="0"/>
              <a:t> </a:t>
            </a:r>
            <a:r>
              <a:rPr dirty="0"/>
              <a:t>of</a:t>
            </a:r>
            <a:r>
              <a:rPr spc="-50" dirty="0"/>
              <a:t> </a:t>
            </a:r>
            <a:r>
              <a:rPr dirty="0"/>
              <a:t>Salary</a:t>
            </a:r>
            <a:r>
              <a:rPr spc="-45" dirty="0"/>
              <a:t> </a:t>
            </a:r>
            <a:r>
              <a:rPr spc="-10" dirty="0"/>
              <a:t>Statement</a:t>
            </a:r>
          </a:p>
          <a:p>
            <a:pPr marL="198755" algn="ctr">
              <a:lnSpc>
                <a:spcPct val="100000"/>
              </a:lnSpc>
              <a:spcBef>
                <a:spcPts val="110"/>
              </a:spcBef>
            </a:pPr>
            <a:r>
              <a:rPr dirty="0"/>
              <a:t>For</a:t>
            </a:r>
            <a:r>
              <a:rPr spc="-95" dirty="0"/>
              <a:t> </a:t>
            </a:r>
            <a:r>
              <a:rPr dirty="0"/>
              <a:t>Challan</a:t>
            </a:r>
            <a:r>
              <a:rPr spc="-75" dirty="0"/>
              <a:t> </a:t>
            </a:r>
            <a:r>
              <a:rPr dirty="0"/>
              <a:t>and</a:t>
            </a:r>
            <a:r>
              <a:rPr spc="-80" dirty="0"/>
              <a:t> </a:t>
            </a:r>
            <a:r>
              <a:rPr dirty="0"/>
              <a:t>Deductee</a:t>
            </a:r>
            <a:r>
              <a:rPr spc="-70" dirty="0"/>
              <a:t> </a:t>
            </a:r>
            <a:r>
              <a:rPr dirty="0"/>
              <a:t>Details,</a:t>
            </a:r>
            <a:r>
              <a:rPr spc="-65" dirty="0"/>
              <a:t> </a:t>
            </a:r>
            <a:r>
              <a:rPr spc="-10" dirty="0"/>
              <a:t>refer</a:t>
            </a:r>
            <a:r>
              <a:rPr spc="-90" dirty="0"/>
              <a:t> </a:t>
            </a:r>
            <a:r>
              <a:rPr dirty="0"/>
              <a:t>earlier</a:t>
            </a:r>
            <a:r>
              <a:rPr spc="-90" dirty="0"/>
              <a:t> </a:t>
            </a:r>
            <a:r>
              <a:rPr spc="-10" dirty="0"/>
              <a:t>slides</a:t>
            </a:r>
          </a:p>
        </p:txBody>
      </p:sp>
      <p:grpSp>
        <p:nvGrpSpPr>
          <p:cNvPr id="4" name="object 4"/>
          <p:cNvGrpSpPr/>
          <p:nvPr/>
        </p:nvGrpSpPr>
        <p:grpSpPr>
          <a:xfrm>
            <a:off x="150876" y="1042416"/>
            <a:ext cx="8776970" cy="3019425"/>
            <a:chOff x="150876" y="1042416"/>
            <a:chExt cx="8776970" cy="3019425"/>
          </a:xfrm>
        </p:grpSpPr>
        <p:pic>
          <p:nvPicPr>
            <p:cNvPr id="5" name="object 5"/>
            <p:cNvPicPr/>
            <p:nvPr/>
          </p:nvPicPr>
          <p:blipFill>
            <a:blip r:embed="rId2" cstate="print"/>
            <a:stretch>
              <a:fillRect/>
            </a:stretch>
          </p:blipFill>
          <p:spPr>
            <a:xfrm>
              <a:off x="160020" y="1051560"/>
              <a:ext cx="8752016" cy="2462783"/>
            </a:xfrm>
            <a:prstGeom prst="rect">
              <a:avLst/>
            </a:prstGeom>
          </p:spPr>
        </p:pic>
        <p:sp>
          <p:nvSpPr>
            <p:cNvPr id="6" name="object 6"/>
            <p:cNvSpPr/>
            <p:nvPr/>
          </p:nvSpPr>
          <p:spPr>
            <a:xfrm>
              <a:off x="155448" y="1046988"/>
              <a:ext cx="8768080" cy="2472055"/>
            </a:xfrm>
            <a:custGeom>
              <a:avLst/>
              <a:gdLst/>
              <a:ahLst/>
              <a:cxnLst/>
              <a:rect l="l" t="t" r="r" b="b"/>
              <a:pathLst>
                <a:path w="8768080" h="2472054">
                  <a:moveTo>
                    <a:pt x="0" y="2471928"/>
                  </a:moveTo>
                  <a:lnTo>
                    <a:pt x="8767572" y="2471928"/>
                  </a:lnTo>
                  <a:lnTo>
                    <a:pt x="8767572" y="0"/>
                  </a:lnTo>
                  <a:lnTo>
                    <a:pt x="0" y="0"/>
                  </a:lnTo>
                  <a:lnTo>
                    <a:pt x="0" y="2471928"/>
                  </a:lnTo>
                  <a:close/>
                </a:path>
              </a:pathLst>
            </a:custGeom>
            <a:ln w="9144">
              <a:solidFill>
                <a:srgbClr val="000000"/>
              </a:solidFill>
            </a:ln>
          </p:spPr>
          <p:txBody>
            <a:bodyPr wrap="square" lIns="0" tIns="0" rIns="0" bIns="0" rtlCol="0"/>
            <a:lstStyle/>
            <a:p>
              <a:endParaRPr/>
            </a:p>
          </p:txBody>
        </p:sp>
        <p:sp>
          <p:nvSpPr>
            <p:cNvPr id="7" name="object 7"/>
            <p:cNvSpPr/>
            <p:nvPr/>
          </p:nvSpPr>
          <p:spPr>
            <a:xfrm>
              <a:off x="3459479" y="2980944"/>
              <a:ext cx="3965575" cy="1076325"/>
            </a:xfrm>
            <a:custGeom>
              <a:avLst/>
              <a:gdLst/>
              <a:ahLst/>
              <a:cxnLst/>
              <a:rect l="l" t="t" r="r" b="b"/>
              <a:pathLst>
                <a:path w="3965575" h="1076325">
                  <a:moveTo>
                    <a:pt x="1129030" y="0"/>
                  </a:moveTo>
                  <a:lnTo>
                    <a:pt x="660908" y="442340"/>
                  </a:lnTo>
                  <a:lnTo>
                    <a:pt x="128397" y="442340"/>
                  </a:lnTo>
                  <a:lnTo>
                    <a:pt x="78359" y="450722"/>
                  </a:lnTo>
                  <a:lnTo>
                    <a:pt x="37592" y="473328"/>
                  </a:lnTo>
                  <a:lnTo>
                    <a:pt x="10033" y="506856"/>
                  </a:lnTo>
                  <a:lnTo>
                    <a:pt x="0" y="548004"/>
                  </a:lnTo>
                  <a:lnTo>
                    <a:pt x="0" y="970279"/>
                  </a:lnTo>
                  <a:lnTo>
                    <a:pt x="10033" y="1011300"/>
                  </a:lnTo>
                  <a:lnTo>
                    <a:pt x="37592" y="1044955"/>
                  </a:lnTo>
                  <a:lnTo>
                    <a:pt x="78359" y="1067561"/>
                  </a:lnTo>
                  <a:lnTo>
                    <a:pt x="128397" y="1075816"/>
                  </a:lnTo>
                  <a:lnTo>
                    <a:pt x="3837051" y="1075816"/>
                  </a:lnTo>
                  <a:lnTo>
                    <a:pt x="3887089" y="1067561"/>
                  </a:lnTo>
                  <a:lnTo>
                    <a:pt x="3927855" y="1044955"/>
                  </a:lnTo>
                  <a:lnTo>
                    <a:pt x="3955415" y="1011300"/>
                  </a:lnTo>
                  <a:lnTo>
                    <a:pt x="3965448" y="970279"/>
                  </a:lnTo>
                  <a:lnTo>
                    <a:pt x="3965448" y="548004"/>
                  </a:lnTo>
                  <a:lnTo>
                    <a:pt x="3955415" y="506856"/>
                  </a:lnTo>
                  <a:lnTo>
                    <a:pt x="3927855" y="473328"/>
                  </a:lnTo>
                  <a:lnTo>
                    <a:pt x="3887089" y="450722"/>
                  </a:lnTo>
                  <a:lnTo>
                    <a:pt x="3837051" y="442340"/>
                  </a:lnTo>
                  <a:lnTo>
                    <a:pt x="1652270" y="442340"/>
                  </a:lnTo>
                  <a:lnTo>
                    <a:pt x="1129030" y="0"/>
                  </a:lnTo>
                  <a:close/>
                </a:path>
              </a:pathLst>
            </a:custGeom>
            <a:solidFill>
              <a:srgbClr val="F3B46C"/>
            </a:solidFill>
          </p:spPr>
          <p:txBody>
            <a:bodyPr wrap="square" lIns="0" tIns="0" rIns="0" bIns="0" rtlCol="0"/>
            <a:lstStyle/>
            <a:p>
              <a:endParaRPr/>
            </a:p>
          </p:txBody>
        </p:sp>
        <p:sp>
          <p:nvSpPr>
            <p:cNvPr id="8" name="object 8"/>
            <p:cNvSpPr/>
            <p:nvPr/>
          </p:nvSpPr>
          <p:spPr>
            <a:xfrm>
              <a:off x="3459479" y="2980944"/>
              <a:ext cx="3965575" cy="1076325"/>
            </a:xfrm>
            <a:custGeom>
              <a:avLst/>
              <a:gdLst/>
              <a:ahLst/>
              <a:cxnLst/>
              <a:rect l="l" t="t" r="r" b="b"/>
              <a:pathLst>
                <a:path w="3965575" h="1076325">
                  <a:moveTo>
                    <a:pt x="3965448" y="548004"/>
                  </a:moveTo>
                  <a:lnTo>
                    <a:pt x="3955415" y="506856"/>
                  </a:lnTo>
                  <a:lnTo>
                    <a:pt x="3927855" y="473328"/>
                  </a:lnTo>
                  <a:lnTo>
                    <a:pt x="3887089" y="450722"/>
                  </a:lnTo>
                  <a:lnTo>
                    <a:pt x="3837051" y="442340"/>
                  </a:lnTo>
                  <a:lnTo>
                    <a:pt x="1652270" y="442340"/>
                  </a:lnTo>
                  <a:lnTo>
                    <a:pt x="1129030" y="0"/>
                  </a:lnTo>
                  <a:lnTo>
                    <a:pt x="660908" y="442340"/>
                  </a:lnTo>
                  <a:lnTo>
                    <a:pt x="128397" y="442340"/>
                  </a:lnTo>
                  <a:lnTo>
                    <a:pt x="78359" y="450722"/>
                  </a:lnTo>
                  <a:lnTo>
                    <a:pt x="37592" y="473328"/>
                  </a:lnTo>
                  <a:lnTo>
                    <a:pt x="10033" y="506856"/>
                  </a:lnTo>
                  <a:lnTo>
                    <a:pt x="0" y="548004"/>
                  </a:lnTo>
                  <a:lnTo>
                    <a:pt x="0" y="970279"/>
                  </a:lnTo>
                  <a:lnTo>
                    <a:pt x="10033" y="1011300"/>
                  </a:lnTo>
                  <a:lnTo>
                    <a:pt x="37592" y="1044955"/>
                  </a:lnTo>
                  <a:lnTo>
                    <a:pt x="78359" y="1067561"/>
                  </a:lnTo>
                  <a:lnTo>
                    <a:pt x="128397" y="1075816"/>
                  </a:lnTo>
                  <a:lnTo>
                    <a:pt x="3837051" y="1075816"/>
                  </a:lnTo>
                  <a:lnTo>
                    <a:pt x="3887089" y="1067561"/>
                  </a:lnTo>
                  <a:lnTo>
                    <a:pt x="3927855" y="1044955"/>
                  </a:lnTo>
                  <a:lnTo>
                    <a:pt x="3955415" y="1011300"/>
                  </a:lnTo>
                  <a:lnTo>
                    <a:pt x="3965448" y="970279"/>
                  </a:lnTo>
                  <a:lnTo>
                    <a:pt x="3965448" y="548004"/>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3578097" y="3504946"/>
            <a:ext cx="3736340"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New</a:t>
            </a:r>
            <a:r>
              <a:rPr sz="1400" spc="25" dirty="0">
                <a:latin typeface="Calibri"/>
                <a:cs typeface="Calibri"/>
              </a:rPr>
              <a:t> </a:t>
            </a:r>
            <a:r>
              <a:rPr sz="1400" dirty="0">
                <a:latin typeface="Calibri"/>
                <a:cs typeface="Calibri"/>
              </a:rPr>
              <a:t>fields</a:t>
            </a:r>
            <a:r>
              <a:rPr sz="1400" spc="25" dirty="0">
                <a:latin typeface="Calibri"/>
                <a:cs typeface="Calibri"/>
              </a:rPr>
              <a:t> </a:t>
            </a:r>
            <a:r>
              <a:rPr sz="1400" dirty="0">
                <a:latin typeface="Calibri"/>
                <a:cs typeface="Calibri"/>
              </a:rPr>
              <a:t>from</a:t>
            </a:r>
            <a:r>
              <a:rPr sz="1400" spc="30" dirty="0">
                <a:latin typeface="Calibri"/>
                <a:cs typeface="Calibri"/>
              </a:rPr>
              <a:t> </a:t>
            </a:r>
            <a:r>
              <a:rPr sz="1400" dirty="0">
                <a:latin typeface="Calibri"/>
                <a:cs typeface="Calibri"/>
              </a:rPr>
              <a:t>346A</a:t>
            </a:r>
            <a:r>
              <a:rPr sz="1400" spc="35" dirty="0">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366B</a:t>
            </a:r>
            <a:r>
              <a:rPr sz="1400" spc="40" dirty="0">
                <a:latin typeface="Calibri"/>
                <a:cs typeface="Calibri"/>
              </a:rPr>
              <a:t> </a:t>
            </a:r>
            <a:r>
              <a:rPr sz="1400" dirty="0">
                <a:latin typeface="Calibri"/>
                <a:cs typeface="Calibri"/>
              </a:rPr>
              <a:t>added.</a:t>
            </a:r>
            <a:r>
              <a:rPr sz="1400" spc="-25" dirty="0">
                <a:latin typeface="Calibri"/>
                <a:cs typeface="Calibri"/>
              </a:rPr>
              <a:t> </a:t>
            </a:r>
            <a:r>
              <a:rPr sz="1400" dirty="0">
                <a:latin typeface="Calibri"/>
                <a:cs typeface="Calibri"/>
              </a:rPr>
              <a:t>Refer</a:t>
            </a:r>
            <a:r>
              <a:rPr sz="1400" spc="35" dirty="0">
                <a:latin typeface="Calibri"/>
                <a:cs typeface="Calibri"/>
              </a:rPr>
              <a:t> </a:t>
            </a:r>
            <a:r>
              <a:rPr sz="1400" dirty="0">
                <a:latin typeface="Calibri"/>
                <a:cs typeface="Calibri"/>
              </a:rPr>
              <a:t>note</a:t>
            </a:r>
            <a:r>
              <a:rPr sz="1400" spc="30" dirty="0">
                <a:latin typeface="Calibri"/>
                <a:cs typeface="Calibri"/>
              </a:rPr>
              <a:t> </a:t>
            </a:r>
            <a:r>
              <a:rPr sz="1400" spc="-50" dirty="0">
                <a:latin typeface="Calibri"/>
                <a:cs typeface="Calibri"/>
              </a:rPr>
              <a:t>1 </a:t>
            </a:r>
            <a:r>
              <a:rPr sz="1400" dirty="0">
                <a:latin typeface="Calibri"/>
                <a:cs typeface="Calibri"/>
              </a:rPr>
              <a:t>&amp;</a:t>
            </a:r>
            <a:r>
              <a:rPr sz="1400" spc="-5" dirty="0">
                <a:latin typeface="Calibri"/>
                <a:cs typeface="Calibri"/>
              </a:rPr>
              <a:t> </a:t>
            </a:r>
            <a:r>
              <a:rPr sz="1400" spc="-10" dirty="0">
                <a:latin typeface="Calibri"/>
                <a:cs typeface="Calibri"/>
              </a:rPr>
              <a:t>2</a:t>
            </a:r>
            <a:r>
              <a:rPr sz="1400" spc="-105" dirty="0">
                <a:latin typeface="Calibri"/>
                <a:cs typeface="Calibri"/>
              </a:rPr>
              <a:t> </a:t>
            </a:r>
            <a:r>
              <a:rPr sz="1400" spc="-10" dirty="0">
                <a:latin typeface="Calibri"/>
                <a:cs typeface="Calibri"/>
              </a:rPr>
              <a:t>below</a:t>
            </a:r>
            <a:endParaRPr sz="14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53</a:t>
            </a:fld>
            <a:endParaRPr spc="-25" dirty="0"/>
          </a:p>
        </p:txBody>
      </p:sp>
      <p:sp>
        <p:nvSpPr>
          <p:cNvPr id="10" name="object 10"/>
          <p:cNvSpPr txBox="1"/>
          <p:nvPr/>
        </p:nvSpPr>
        <p:spPr>
          <a:xfrm>
            <a:off x="155447" y="4419600"/>
            <a:ext cx="8763000" cy="1790700"/>
          </a:xfrm>
          <a:prstGeom prst="rect">
            <a:avLst/>
          </a:prstGeom>
          <a:ln w="15240">
            <a:solidFill>
              <a:srgbClr val="A15D0D"/>
            </a:solidFill>
          </a:ln>
        </p:spPr>
        <p:txBody>
          <a:bodyPr vert="horz" wrap="square" lIns="0" tIns="159385" rIns="0" bIns="0" rtlCol="0">
            <a:spAutoFit/>
          </a:bodyPr>
          <a:lstStyle/>
          <a:p>
            <a:pPr marL="87630">
              <a:lnSpc>
                <a:spcPts val="1420"/>
              </a:lnSpc>
              <a:spcBef>
                <a:spcPts val="1255"/>
              </a:spcBef>
            </a:pPr>
            <a:r>
              <a:rPr sz="1200" b="1" spc="-10" dirty="0">
                <a:solidFill>
                  <a:srgbClr val="A15D0D"/>
                </a:solidFill>
                <a:latin typeface="Calibri"/>
                <a:cs typeface="Calibri"/>
              </a:rPr>
              <a:t>Note:</a:t>
            </a:r>
            <a:endParaRPr sz="1200">
              <a:latin typeface="Calibri"/>
              <a:cs typeface="Calibri"/>
            </a:endParaRPr>
          </a:p>
          <a:p>
            <a:pPr marL="335280" indent="-229235">
              <a:lnSpc>
                <a:spcPts val="1400"/>
              </a:lnSpc>
              <a:buAutoNum type="arabicPeriod"/>
              <a:tabLst>
                <a:tab pos="335280" algn="l"/>
              </a:tabLst>
            </a:pPr>
            <a:r>
              <a:rPr sz="1200" spc="-10" dirty="0">
                <a:solidFill>
                  <a:srgbClr val="A15D0D"/>
                </a:solidFill>
                <a:latin typeface="Calibri"/>
                <a:cs typeface="Calibri"/>
              </a:rPr>
              <a:t>New</a:t>
            </a:r>
            <a:r>
              <a:rPr sz="1200" spc="-45" dirty="0">
                <a:solidFill>
                  <a:srgbClr val="A15D0D"/>
                </a:solidFill>
                <a:latin typeface="Calibri"/>
                <a:cs typeface="Calibri"/>
              </a:rPr>
              <a:t> </a:t>
            </a:r>
            <a:r>
              <a:rPr sz="1200" spc="-10" dirty="0">
                <a:solidFill>
                  <a:srgbClr val="A15D0D"/>
                </a:solidFill>
                <a:latin typeface="Calibri"/>
                <a:cs typeface="Calibri"/>
              </a:rPr>
              <a:t>columns</a:t>
            </a:r>
            <a:r>
              <a:rPr sz="1200" spc="-30" dirty="0">
                <a:solidFill>
                  <a:srgbClr val="A15D0D"/>
                </a:solidFill>
                <a:latin typeface="Calibri"/>
                <a:cs typeface="Calibri"/>
              </a:rPr>
              <a:t> </a:t>
            </a:r>
            <a:r>
              <a:rPr sz="1200" dirty="0">
                <a:solidFill>
                  <a:srgbClr val="A15D0D"/>
                </a:solidFill>
                <a:latin typeface="Calibri"/>
                <a:cs typeface="Calibri"/>
              </a:rPr>
              <a:t>are</a:t>
            </a:r>
            <a:r>
              <a:rPr sz="1200" spc="40" dirty="0">
                <a:solidFill>
                  <a:srgbClr val="A15D0D"/>
                </a:solidFill>
                <a:latin typeface="Calibri"/>
                <a:cs typeface="Calibri"/>
              </a:rPr>
              <a:t> </a:t>
            </a:r>
            <a:r>
              <a:rPr sz="1200" spc="-20" dirty="0">
                <a:solidFill>
                  <a:srgbClr val="A15D0D"/>
                </a:solidFill>
                <a:latin typeface="Calibri"/>
                <a:cs typeface="Calibri"/>
              </a:rPr>
              <a:t>added</a:t>
            </a:r>
            <a:r>
              <a:rPr sz="1200" spc="-70" dirty="0">
                <a:solidFill>
                  <a:srgbClr val="A15D0D"/>
                </a:solidFill>
                <a:latin typeface="Calibri"/>
                <a:cs typeface="Calibri"/>
              </a:rPr>
              <a:t> </a:t>
            </a:r>
            <a:r>
              <a:rPr sz="1200" dirty="0">
                <a:solidFill>
                  <a:srgbClr val="A15D0D"/>
                </a:solidFill>
                <a:latin typeface="Calibri"/>
                <a:cs typeface="Calibri"/>
              </a:rPr>
              <a:t>under</a:t>
            </a:r>
            <a:r>
              <a:rPr sz="1200" spc="215" dirty="0">
                <a:solidFill>
                  <a:srgbClr val="A15D0D"/>
                </a:solidFill>
                <a:latin typeface="Calibri"/>
                <a:cs typeface="Calibri"/>
              </a:rPr>
              <a:t> </a:t>
            </a:r>
            <a:r>
              <a:rPr sz="1200" spc="-25" dirty="0">
                <a:solidFill>
                  <a:srgbClr val="A15D0D"/>
                </a:solidFill>
                <a:latin typeface="Calibri"/>
                <a:cs typeface="Calibri"/>
              </a:rPr>
              <a:t>Annexure</a:t>
            </a:r>
            <a:r>
              <a:rPr sz="1200" spc="-75" dirty="0">
                <a:solidFill>
                  <a:srgbClr val="A15D0D"/>
                </a:solidFill>
                <a:latin typeface="Calibri"/>
                <a:cs typeface="Calibri"/>
              </a:rPr>
              <a:t> </a:t>
            </a:r>
            <a:r>
              <a:rPr sz="1200" dirty="0">
                <a:solidFill>
                  <a:srgbClr val="A15D0D"/>
                </a:solidFill>
                <a:latin typeface="Calibri"/>
                <a:cs typeface="Calibri"/>
              </a:rPr>
              <a:t>II</a:t>
            </a:r>
            <a:r>
              <a:rPr sz="1200" spc="35" dirty="0">
                <a:solidFill>
                  <a:srgbClr val="A15D0D"/>
                </a:solidFill>
                <a:latin typeface="Calibri"/>
                <a:cs typeface="Calibri"/>
              </a:rPr>
              <a:t> </a:t>
            </a:r>
            <a:r>
              <a:rPr sz="1200" dirty="0">
                <a:solidFill>
                  <a:srgbClr val="A15D0D"/>
                </a:solidFill>
                <a:latin typeface="Calibri"/>
                <a:cs typeface="Calibri"/>
              </a:rPr>
              <a:t>(Salary</a:t>
            </a:r>
            <a:r>
              <a:rPr sz="1200" spc="-45" dirty="0">
                <a:solidFill>
                  <a:srgbClr val="A15D0D"/>
                </a:solidFill>
                <a:latin typeface="Calibri"/>
                <a:cs typeface="Calibri"/>
              </a:rPr>
              <a:t> </a:t>
            </a:r>
            <a:r>
              <a:rPr sz="1200" spc="-20" dirty="0">
                <a:solidFill>
                  <a:srgbClr val="A15D0D"/>
                </a:solidFill>
                <a:latin typeface="Calibri"/>
                <a:cs typeface="Calibri"/>
              </a:rPr>
              <a:t>Details)</a:t>
            </a:r>
            <a:r>
              <a:rPr sz="1200" spc="-80"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a:t>
            </a:r>
            <a:r>
              <a:rPr sz="1200" dirty="0">
                <a:solidFill>
                  <a:srgbClr val="A15D0D"/>
                </a:solidFill>
                <a:latin typeface="Calibri"/>
                <a:cs typeface="Calibri"/>
              </a:rPr>
              <a:t>Form 24Q</a:t>
            </a:r>
            <a:r>
              <a:rPr sz="1200" spc="-10" dirty="0">
                <a:solidFill>
                  <a:srgbClr val="A15D0D"/>
                </a:solidFill>
                <a:latin typeface="Calibri"/>
                <a:cs typeface="Calibri"/>
              </a:rPr>
              <a:t> </a:t>
            </a:r>
            <a:r>
              <a:rPr sz="1200" dirty="0">
                <a:solidFill>
                  <a:srgbClr val="A15D0D"/>
                </a:solidFill>
                <a:latin typeface="Calibri"/>
                <a:cs typeface="Calibri"/>
              </a:rPr>
              <a:t>are as</a:t>
            </a:r>
            <a:r>
              <a:rPr sz="1200" spc="25" dirty="0">
                <a:solidFill>
                  <a:srgbClr val="A15D0D"/>
                </a:solidFill>
                <a:latin typeface="Calibri"/>
                <a:cs typeface="Calibri"/>
              </a:rPr>
              <a:t> </a:t>
            </a:r>
            <a:r>
              <a:rPr sz="1200" spc="-10" dirty="0">
                <a:solidFill>
                  <a:srgbClr val="A15D0D"/>
                </a:solidFill>
                <a:latin typeface="Calibri"/>
                <a:cs typeface="Calibri"/>
              </a:rPr>
              <a:t>below;</a:t>
            </a:r>
            <a:endParaRPr sz="1200">
              <a:latin typeface="Calibri"/>
              <a:cs typeface="Calibri"/>
            </a:endParaRPr>
          </a:p>
          <a:p>
            <a:pPr marL="334645" lvl="1" indent="-228600">
              <a:lnSpc>
                <a:spcPts val="1400"/>
              </a:lnSpc>
              <a:buAutoNum type="alphaLcPeriod"/>
              <a:tabLst>
                <a:tab pos="334645" algn="l"/>
              </a:tabLst>
            </a:pPr>
            <a:r>
              <a:rPr sz="1200" spc="-10" dirty="0">
                <a:solidFill>
                  <a:srgbClr val="A15D0D"/>
                </a:solidFill>
                <a:latin typeface="Calibri"/>
                <a:cs typeface="Calibri"/>
              </a:rPr>
              <a:t>346A:</a:t>
            </a:r>
            <a:r>
              <a:rPr sz="1200" spc="-25" dirty="0">
                <a:solidFill>
                  <a:srgbClr val="A15D0D"/>
                </a:solidFill>
                <a:latin typeface="Calibri"/>
                <a:cs typeface="Calibri"/>
              </a:rPr>
              <a:t> </a:t>
            </a:r>
            <a:r>
              <a:rPr sz="1200" dirty="0">
                <a:solidFill>
                  <a:srgbClr val="A15D0D"/>
                </a:solidFill>
                <a:latin typeface="Calibri"/>
                <a:cs typeface="Calibri"/>
              </a:rPr>
              <a:t>Other</a:t>
            </a:r>
            <a:r>
              <a:rPr sz="1200" spc="-25" dirty="0">
                <a:solidFill>
                  <a:srgbClr val="A15D0D"/>
                </a:solidFill>
                <a:latin typeface="Calibri"/>
                <a:cs typeface="Calibri"/>
              </a:rPr>
              <a:t> </a:t>
            </a:r>
            <a:r>
              <a:rPr sz="1200" dirty="0">
                <a:solidFill>
                  <a:srgbClr val="A15D0D"/>
                </a:solidFill>
                <a:latin typeface="Calibri"/>
                <a:cs typeface="Calibri"/>
              </a:rPr>
              <a:t>special</a:t>
            </a:r>
            <a:r>
              <a:rPr sz="1200" spc="-15" dirty="0">
                <a:solidFill>
                  <a:srgbClr val="A15D0D"/>
                </a:solidFill>
                <a:latin typeface="Calibri"/>
                <a:cs typeface="Calibri"/>
              </a:rPr>
              <a:t> </a:t>
            </a:r>
            <a:r>
              <a:rPr sz="1200" spc="-10" dirty="0">
                <a:solidFill>
                  <a:srgbClr val="A15D0D"/>
                </a:solidFill>
                <a:latin typeface="Calibri"/>
                <a:cs typeface="Calibri"/>
              </a:rPr>
              <a:t>allowances </a:t>
            </a:r>
            <a:r>
              <a:rPr sz="1200" dirty="0">
                <a:solidFill>
                  <a:srgbClr val="A15D0D"/>
                </a:solidFill>
                <a:latin typeface="Calibri"/>
                <a:cs typeface="Calibri"/>
              </a:rPr>
              <a:t>under</a:t>
            </a:r>
            <a:r>
              <a:rPr sz="1200" spc="-40" dirty="0">
                <a:solidFill>
                  <a:srgbClr val="A15D0D"/>
                </a:solidFill>
                <a:latin typeface="Calibri"/>
                <a:cs typeface="Calibri"/>
              </a:rPr>
              <a:t> </a:t>
            </a:r>
            <a:r>
              <a:rPr sz="1200" dirty="0">
                <a:solidFill>
                  <a:srgbClr val="A15D0D"/>
                </a:solidFill>
                <a:latin typeface="Calibri"/>
                <a:cs typeface="Calibri"/>
              </a:rPr>
              <a:t>section</a:t>
            </a:r>
            <a:r>
              <a:rPr sz="1200" spc="-5" dirty="0">
                <a:solidFill>
                  <a:srgbClr val="A15D0D"/>
                </a:solidFill>
                <a:latin typeface="Calibri"/>
                <a:cs typeface="Calibri"/>
              </a:rPr>
              <a:t> </a:t>
            </a:r>
            <a:r>
              <a:rPr sz="1200" spc="-10" dirty="0">
                <a:solidFill>
                  <a:srgbClr val="A15D0D"/>
                </a:solidFill>
                <a:latin typeface="Calibri"/>
                <a:cs typeface="Calibri"/>
              </a:rPr>
              <a:t>10(14).</a:t>
            </a:r>
            <a:endParaRPr sz="1200">
              <a:latin typeface="Calibri"/>
              <a:cs typeface="Calibri"/>
            </a:endParaRPr>
          </a:p>
          <a:p>
            <a:pPr marL="335280" lvl="1" indent="-229235">
              <a:lnSpc>
                <a:spcPts val="1405"/>
              </a:lnSpc>
              <a:buAutoNum type="alphaLcPeriod"/>
              <a:tabLst>
                <a:tab pos="335280" algn="l"/>
              </a:tabLst>
            </a:pPr>
            <a:r>
              <a:rPr sz="1200" dirty="0">
                <a:solidFill>
                  <a:srgbClr val="A15D0D"/>
                </a:solidFill>
                <a:latin typeface="Calibri"/>
                <a:cs typeface="Calibri"/>
              </a:rPr>
              <a:t>365A:</a:t>
            </a:r>
            <a:r>
              <a:rPr sz="1200" spc="-15" dirty="0">
                <a:solidFill>
                  <a:srgbClr val="A15D0D"/>
                </a:solidFill>
                <a:latin typeface="Calibri"/>
                <a:cs typeface="Calibri"/>
              </a:rPr>
              <a:t> </a:t>
            </a:r>
            <a:r>
              <a:rPr sz="1200" dirty="0">
                <a:solidFill>
                  <a:srgbClr val="A15D0D"/>
                </a:solidFill>
                <a:latin typeface="Calibri"/>
                <a:cs typeface="Calibri"/>
              </a:rPr>
              <a:t>Deduction</a:t>
            </a:r>
            <a:r>
              <a:rPr sz="1200" spc="-35"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respect</a:t>
            </a:r>
            <a:r>
              <a:rPr sz="1200" spc="-20"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spc="-10" dirty="0">
                <a:solidFill>
                  <a:srgbClr val="A15D0D"/>
                </a:solidFill>
                <a:latin typeface="Calibri"/>
                <a:cs typeface="Calibri"/>
              </a:rPr>
              <a:t>contribution</a:t>
            </a:r>
            <a:r>
              <a:rPr sz="1200" spc="-50" dirty="0">
                <a:solidFill>
                  <a:srgbClr val="A15D0D"/>
                </a:solidFill>
                <a:latin typeface="Calibri"/>
                <a:cs typeface="Calibri"/>
              </a:rPr>
              <a:t> </a:t>
            </a:r>
            <a:r>
              <a:rPr sz="1200" dirty="0">
                <a:solidFill>
                  <a:srgbClr val="A15D0D"/>
                </a:solidFill>
                <a:latin typeface="Calibri"/>
                <a:cs typeface="Calibri"/>
              </a:rPr>
              <a:t>by</a:t>
            </a:r>
            <a:r>
              <a:rPr sz="1200" spc="-25" dirty="0">
                <a:solidFill>
                  <a:srgbClr val="A15D0D"/>
                </a:solidFill>
                <a:latin typeface="Calibri"/>
                <a:cs typeface="Calibri"/>
              </a:rPr>
              <a:t> </a:t>
            </a:r>
            <a:r>
              <a:rPr sz="1200" dirty="0">
                <a:solidFill>
                  <a:srgbClr val="A15D0D"/>
                </a:solidFill>
                <a:latin typeface="Calibri"/>
                <a:cs typeface="Calibri"/>
              </a:rPr>
              <a:t>the</a:t>
            </a:r>
            <a:r>
              <a:rPr sz="1200" spc="-40" dirty="0">
                <a:solidFill>
                  <a:srgbClr val="A15D0D"/>
                </a:solidFill>
                <a:latin typeface="Calibri"/>
                <a:cs typeface="Calibri"/>
              </a:rPr>
              <a:t> </a:t>
            </a:r>
            <a:r>
              <a:rPr sz="1200" spc="-10" dirty="0">
                <a:solidFill>
                  <a:srgbClr val="A15D0D"/>
                </a:solidFill>
                <a:latin typeface="Calibri"/>
                <a:cs typeface="Calibri"/>
              </a:rPr>
              <a:t>employee</a:t>
            </a:r>
            <a:r>
              <a:rPr sz="1200" spc="-15"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dirty="0">
                <a:solidFill>
                  <a:srgbClr val="A15D0D"/>
                </a:solidFill>
                <a:latin typeface="Calibri"/>
                <a:cs typeface="Calibri"/>
              </a:rPr>
              <a:t>Agnipath</a:t>
            </a:r>
            <a:r>
              <a:rPr sz="1200" spc="-45" dirty="0">
                <a:solidFill>
                  <a:srgbClr val="A15D0D"/>
                </a:solidFill>
                <a:latin typeface="Calibri"/>
                <a:cs typeface="Calibri"/>
              </a:rPr>
              <a:t> </a:t>
            </a:r>
            <a:r>
              <a:rPr sz="1200" dirty="0">
                <a:solidFill>
                  <a:srgbClr val="A15D0D"/>
                </a:solidFill>
                <a:latin typeface="Calibri"/>
                <a:cs typeface="Calibri"/>
              </a:rPr>
              <a:t>Scheme</a:t>
            </a:r>
            <a:r>
              <a:rPr sz="1200" spc="-10" dirty="0">
                <a:solidFill>
                  <a:srgbClr val="A15D0D"/>
                </a:solidFill>
                <a:latin typeface="Calibri"/>
                <a:cs typeface="Calibri"/>
              </a:rPr>
              <a:t> </a:t>
            </a:r>
            <a:r>
              <a:rPr sz="1200" dirty="0">
                <a:solidFill>
                  <a:srgbClr val="A15D0D"/>
                </a:solidFill>
                <a:latin typeface="Calibri"/>
                <a:cs typeface="Calibri"/>
              </a:rPr>
              <a:t>under</a:t>
            </a:r>
            <a:r>
              <a:rPr sz="1200" spc="-40" dirty="0">
                <a:solidFill>
                  <a:srgbClr val="A15D0D"/>
                </a:solidFill>
                <a:latin typeface="Calibri"/>
                <a:cs typeface="Calibri"/>
              </a:rPr>
              <a:t> </a:t>
            </a:r>
            <a:r>
              <a:rPr sz="1200" dirty="0">
                <a:solidFill>
                  <a:srgbClr val="A15D0D"/>
                </a:solidFill>
                <a:latin typeface="Calibri"/>
                <a:cs typeface="Calibri"/>
              </a:rPr>
              <a:t>section</a:t>
            </a:r>
            <a:r>
              <a:rPr sz="1200" spc="-15" dirty="0">
                <a:solidFill>
                  <a:srgbClr val="A15D0D"/>
                </a:solidFill>
                <a:latin typeface="Calibri"/>
                <a:cs typeface="Calibri"/>
              </a:rPr>
              <a:t> </a:t>
            </a:r>
            <a:r>
              <a:rPr sz="1200" dirty="0">
                <a:solidFill>
                  <a:srgbClr val="A15D0D"/>
                </a:solidFill>
                <a:latin typeface="Calibri"/>
                <a:cs typeface="Calibri"/>
              </a:rPr>
              <a:t>80CCH</a:t>
            </a:r>
            <a:r>
              <a:rPr sz="1200" spc="-5" dirty="0">
                <a:solidFill>
                  <a:srgbClr val="A15D0D"/>
                </a:solidFill>
                <a:latin typeface="Calibri"/>
                <a:cs typeface="Calibri"/>
              </a:rPr>
              <a:t> </a:t>
            </a:r>
            <a:r>
              <a:rPr sz="1200" dirty="0">
                <a:solidFill>
                  <a:srgbClr val="A15D0D"/>
                </a:solidFill>
                <a:latin typeface="Calibri"/>
                <a:cs typeface="Calibri"/>
              </a:rPr>
              <a:t>(Gross</a:t>
            </a:r>
            <a:r>
              <a:rPr sz="1200" spc="5" dirty="0">
                <a:solidFill>
                  <a:srgbClr val="A15D0D"/>
                </a:solidFill>
                <a:latin typeface="Calibri"/>
                <a:cs typeface="Calibri"/>
              </a:rPr>
              <a:t> </a:t>
            </a:r>
            <a:r>
              <a:rPr sz="1200" spc="-10" dirty="0">
                <a:solidFill>
                  <a:srgbClr val="A15D0D"/>
                </a:solidFill>
                <a:latin typeface="Calibri"/>
                <a:cs typeface="Calibri"/>
              </a:rPr>
              <a:t>Amount)</a:t>
            </a:r>
            <a:endParaRPr sz="1200">
              <a:latin typeface="Calibri"/>
              <a:cs typeface="Calibri"/>
            </a:endParaRPr>
          </a:p>
          <a:p>
            <a:pPr marL="335280" lvl="1" indent="-229235">
              <a:lnSpc>
                <a:spcPts val="1400"/>
              </a:lnSpc>
              <a:buAutoNum type="alphaLcPeriod"/>
              <a:tabLst>
                <a:tab pos="335280" algn="l"/>
              </a:tabLst>
            </a:pPr>
            <a:r>
              <a:rPr sz="1200" dirty="0">
                <a:solidFill>
                  <a:srgbClr val="A15D0D"/>
                </a:solidFill>
                <a:latin typeface="Calibri"/>
                <a:cs typeface="Calibri"/>
              </a:rPr>
              <a:t>365B:</a:t>
            </a:r>
            <a:r>
              <a:rPr sz="1200" spc="-10" dirty="0">
                <a:solidFill>
                  <a:srgbClr val="A15D0D"/>
                </a:solidFill>
                <a:latin typeface="Calibri"/>
                <a:cs typeface="Calibri"/>
              </a:rPr>
              <a:t> </a:t>
            </a:r>
            <a:r>
              <a:rPr sz="1200" dirty="0">
                <a:solidFill>
                  <a:srgbClr val="A15D0D"/>
                </a:solidFill>
                <a:latin typeface="Calibri"/>
                <a:cs typeface="Calibri"/>
              </a:rPr>
              <a:t>Deduction</a:t>
            </a:r>
            <a:r>
              <a:rPr sz="1200" spc="-35"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respect</a:t>
            </a:r>
            <a:r>
              <a:rPr sz="1200" spc="-1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spc="-10" dirty="0">
                <a:solidFill>
                  <a:srgbClr val="A15D0D"/>
                </a:solidFill>
                <a:latin typeface="Calibri"/>
                <a:cs typeface="Calibri"/>
              </a:rPr>
              <a:t>contribution</a:t>
            </a:r>
            <a:r>
              <a:rPr sz="1200" spc="-40" dirty="0">
                <a:solidFill>
                  <a:srgbClr val="A15D0D"/>
                </a:solidFill>
                <a:latin typeface="Calibri"/>
                <a:cs typeface="Calibri"/>
              </a:rPr>
              <a:t> </a:t>
            </a:r>
            <a:r>
              <a:rPr sz="1200" dirty="0">
                <a:solidFill>
                  <a:srgbClr val="A15D0D"/>
                </a:solidFill>
                <a:latin typeface="Calibri"/>
                <a:cs typeface="Calibri"/>
              </a:rPr>
              <a:t>by</a:t>
            </a:r>
            <a:r>
              <a:rPr sz="1200" spc="-40" dirty="0">
                <a:solidFill>
                  <a:srgbClr val="A15D0D"/>
                </a:solidFill>
                <a:latin typeface="Calibri"/>
                <a:cs typeface="Calibri"/>
              </a:rPr>
              <a:t> </a:t>
            </a:r>
            <a:r>
              <a:rPr sz="1200" dirty="0">
                <a:solidFill>
                  <a:srgbClr val="A15D0D"/>
                </a:solidFill>
                <a:latin typeface="Calibri"/>
                <a:cs typeface="Calibri"/>
              </a:rPr>
              <a:t>the</a:t>
            </a:r>
            <a:r>
              <a:rPr sz="1200" spc="-25" dirty="0">
                <a:solidFill>
                  <a:srgbClr val="A15D0D"/>
                </a:solidFill>
                <a:latin typeface="Calibri"/>
                <a:cs typeface="Calibri"/>
              </a:rPr>
              <a:t> </a:t>
            </a:r>
            <a:r>
              <a:rPr sz="1200" dirty="0">
                <a:solidFill>
                  <a:srgbClr val="A15D0D"/>
                </a:solidFill>
                <a:latin typeface="Calibri"/>
                <a:cs typeface="Calibri"/>
              </a:rPr>
              <a:t>employee</a:t>
            </a:r>
            <a:r>
              <a:rPr sz="1200" spc="-15"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dirty="0">
                <a:solidFill>
                  <a:srgbClr val="A15D0D"/>
                </a:solidFill>
                <a:latin typeface="Calibri"/>
                <a:cs typeface="Calibri"/>
              </a:rPr>
              <a:t>Agnipath</a:t>
            </a:r>
            <a:r>
              <a:rPr sz="1200" spc="-45" dirty="0">
                <a:solidFill>
                  <a:srgbClr val="A15D0D"/>
                </a:solidFill>
                <a:latin typeface="Calibri"/>
                <a:cs typeface="Calibri"/>
              </a:rPr>
              <a:t> </a:t>
            </a:r>
            <a:r>
              <a:rPr sz="1200" dirty="0">
                <a:solidFill>
                  <a:srgbClr val="A15D0D"/>
                </a:solidFill>
                <a:latin typeface="Calibri"/>
                <a:cs typeface="Calibri"/>
              </a:rPr>
              <a:t>Scheme</a:t>
            </a:r>
            <a:r>
              <a:rPr sz="1200" spc="-10" dirty="0">
                <a:solidFill>
                  <a:srgbClr val="A15D0D"/>
                </a:solidFill>
                <a:latin typeface="Calibri"/>
                <a:cs typeface="Calibri"/>
              </a:rPr>
              <a:t> </a:t>
            </a:r>
            <a:r>
              <a:rPr sz="1200" dirty="0">
                <a:solidFill>
                  <a:srgbClr val="A15D0D"/>
                </a:solidFill>
                <a:latin typeface="Calibri"/>
                <a:cs typeface="Calibri"/>
              </a:rPr>
              <a:t>under</a:t>
            </a:r>
            <a:r>
              <a:rPr sz="1200" spc="-55" dirty="0">
                <a:solidFill>
                  <a:srgbClr val="A15D0D"/>
                </a:solidFill>
                <a:latin typeface="Calibri"/>
                <a:cs typeface="Calibri"/>
              </a:rPr>
              <a:t> </a:t>
            </a:r>
            <a:r>
              <a:rPr sz="1200" dirty="0">
                <a:solidFill>
                  <a:srgbClr val="A15D0D"/>
                </a:solidFill>
                <a:latin typeface="Calibri"/>
                <a:cs typeface="Calibri"/>
              </a:rPr>
              <a:t>section 80CCH</a:t>
            </a:r>
            <a:r>
              <a:rPr sz="1200" spc="-5" dirty="0">
                <a:solidFill>
                  <a:srgbClr val="A15D0D"/>
                </a:solidFill>
                <a:latin typeface="Calibri"/>
                <a:cs typeface="Calibri"/>
              </a:rPr>
              <a:t> </a:t>
            </a:r>
            <a:r>
              <a:rPr sz="1200" dirty="0">
                <a:solidFill>
                  <a:srgbClr val="A15D0D"/>
                </a:solidFill>
                <a:latin typeface="Calibri"/>
                <a:cs typeface="Calibri"/>
              </a:rPr>
              <a:t>(Deductible</a:t>
            </a:r>
            <a:r>
              <a:rPr sz="1200" spc="-40" dirty="0">
                <a:solidFill>
                  <a:srgbClr val="A15D0D"/>
                </a:solidFill>
                <a:latin typeface="Calibri"/>
                <a:cs typeface="Calibri"/>
              </a:rPr>
              <a:t> </a:t>
            </a:r>
            <a:r>
              <a:rPr sz="1200" spc="-10" dirty="0">
                <a:solidFill>
                  <a:srgbClr val="A15D0D"/>
                </a:solidFill>
                <a:latin typeface="Calibri"/>
                <a:cs typeface="Calibri"/>
              </a:rPr>
              <a:t>Amount)</a:t>
            </a:r>
            <a:endParaRPr sz="1200">
              <a:latin typeface="Calibri"/>
              <a:cs typeface="Calibri"/>
            </a:endParaRPr>
          </a:p>
          <a:p>
            <a:pPr marL="335280" lvl="1" indent="-229235">
              <a:lnSpc>
                <a:spcPts val="1400"/>
              </a:lnSpc>
              <a:buAutoNum type="alphaLcPeriod"/>
              <a:tabLst>
                <a:tab pos="335280" algn="l"/>
              </a:tabLst>
            </a:pPr>
            <a:r>
              <a:rPr sz="1200" dirty="0">
                <a:solidFill>
                  <a:srgbClr val="A15D0D"/>
                </a:solidFill>
                <a:latin typeface="Calibri"/>
                <a:cs typeface="Calibri"/>
              </a:rPr>
              <a:t>366A:</a:t>
            </a:r>
            <a:r>
              <a:rPr sz="1200" spc="-20" dirty="0">
                <a:solidFill>
                  <a:srgbClr val="A15D0D"/>
                </a:solidFill>
                <a:latin typeface="Calibri"/>
                <a:cs typeface="Calibri"/>
              </a:rPr>
              <a:t> </a:t>
            </a:r>
            <a:r>
              <a:rPr sz="1200" dirty="0">
                <a:solidFill>
                  <a:srgbClr val="A15D0D"/>
                </a:solidFill>
                <a:latin typeface="Calibri"/>
                <a:cs typeface="Calibri"/>
              </a:rPr>
              <a:t>Deduction</a:t>
            </a:r>
            <a:r>
              <a:rPr sz="1200" spc="-35" dirty="0">
                <a:solidFill>
                  <a:srgbClr val="A15D0D"/>
                </a:solidFill>
                <a:latin typeface="Calibri"/>
                <a:cs typeface="Calibri"/>
              </a:rPr>
              <a:t> </a:t>
            </a:r>
            <a:r>
              <a:rPr sz="1200" dirty="0">
                <a:solidFill>
                  <a:srgbClr val="A15D0D"/>
                </a:solidFill>
                <a:latin typeface="Calibri"/>
                <a:cs typeface="Calibri"/>
              </a:rPr>
              <a:t>in</a:t>
            </a:r>
            <a:r>
              <a:rPr sz="1200" spc="-25" dirty="0">
                <a:solidFill>
                  <a:srgbClr val="A15D0D"/>
                </a:solidFill>
                <a:latin typeface="Calibri"/>
                <a:cs typeface="Calibri"/>
              </a:rPr>
              <a:t> </a:t>
            </a:r>
            <a:r>
              <a:rPr sz="1200" dirty="0">
                <a:solidFill>
                  <a:srgbClr val="A15D0D"/>
                </a:solidFill>
                <a:latin typeface="Calibri"/>
                <a:cs typeface="Calibri"/>
              </a:rPr>
              <a:t>respect</a:t>
            </a:r>
            <a:r>
              <a:rPr sz="1200" spc="-20" dirty="0">
                <a:solidFill>
                  <a:srgbClr val="A15D0D"/>
                </a:solidFill>
                <a:latin typeface="Calibri"/>
                <a:cs typeface="Calibri"/>
              </a:rPr>
              <a:t> </a:t>
            </a:r>
            <a:r>
              <a:rPr sz="1200" dirty="0">
                <a:solidFill>
                  <a:srgbClr val="A15D0D"/>
                </a:solidFill>
                <a:latin typeface="Calibri"/>
                <a:cs typeface="Calibri"/>
              </a:rPr>
              <a:t>of</a:t>
            </a:r>
            <a:r>
              <a:rPr sz="1200" spc="-25" dirty="0">
                <a:solidFill>
                  <a:srgbClr val="A15D0D"/>
                </a:solidFill>
                <a:latin typeface="Calibri"/>
                <a:cs typeface="Calibri"/>
              </a:rPr>
              <a:t> </a:t>
            </a:r>
            <a:r>
              <a:rPr sz="1200" spc="-10" dirty="0">
                <a:solidFill>
                  <a:srgbClr val="A15D0D"/>
                </a:solidFill>
                <a:latin typeface="Calibri"/>
                <a:cs typeface="Calibri"/>
              </a:rPr>
              <a:t>contribution</a:t>
            </a:r>
            <a:r>
              <a:rPr sz="1200" spc="-50" dirty="0">
                <a:solidFill>
                  <a:srgbClr val="A15D0D"/>
                </a:solidFill>
                <a:latin typeface="Calibri"/>
                <a:cs typeface="Calibri"/>
              </a:rPr>
              <a:t> </a:t>
            </a:r>
            <a:r>
              <a:rPr sz="1200" dirty="0">
                <a:solidFill>
                  <a:srgbClr val="A15D0D"/>
                </a:solidFill>
                <a:latin typeface="Calibri"/>
                <a:cs typeface="Calibri"/>
              </a:rPr>
              <a:t>by</a:t>
            </a:r>
            <a:r>
              <a:rPr sz="1200" spc="-30" dirty="0">
                <a:solidFill>
                  <a:srgbClr val="A15D0D"/>
                </a:solidFill>
                <a:latin typeface="Calibri"/>
                <a:cs typeface="Calibri"/>
              </a:rPr>
              <a:t> </a:t>
            </a:r>
            <a:r>
              <a:rPr sz="1200" dirty="0">
                <a:solidFill>
                  <a:srgbClr val="A15D0D"/>
                </a:solidFill>
                <a:latin typeface="Calibri"/>
                <a:cs typeface="Calibri"/>
              </a:rPr>
              <a:t>the</a:t>
            </a:r>
            <a:r>
              <a:rPr sz="1200" spc="-40" dirty="0">
                <a:solidFill>
                  <a:srgbClr val="A15D0D"/>
                </a:solidFill>
                <a:latin typeface="Calibri"/>
                <a:cs typeface="Calibri"/>
              </a:rPr>
              <a:t> </a:t>
            </a:r>
            <a:r>
              <a:rPr sz="1200" dirty="0">
                <a:solidFill>
                  <a:srgbClr val="A15D0D"/>
                </a:solidFill>
                <a:latin typeface="Calibri"/>
                <a:cs typeface="Calibri"/>
              </a:rPr>
              <a:t>Central</a:t>
            </a:r>
            <a:r>
              <a:rPr sz="1200" spc="-40" dirty="0">
                <a:solidFill>
                  <a:srgbClr val="A15D0D"/>
                </a:solidFill>
                <a:latin typeface="Calibri"/>
                <a:cs typeface="Calibri"/>
              </a:rPr>
              <a:t> </a:t>
            </a:r>
            <a:r>
              <a:rPr sz="1200" dirty="0">
                <a:solidFill>
                  <a:srgbClr val="A15D0D"/>
                </a:solidFill>
                <a:latin typeface="Calibri"/>
                <a:cs typeface="Calibri"/>
              </a:rPr>
              <a:t>Government</a:t>
            </a:r>
            <a:r>
              <a:rPr sz="1200" spc="-50" dirty="0">
                <a:solidFill>
                  <a:srgbClr val="A15D0D"/>
                </a:solidFill>
                <a:latin typeface="Calibri"/>
                <a:cs typeface="Calibri"/>
              </a:rPr>
              <a:t> </a:t>
            </a:r>
            <a:r>
              <a:rPr sz="1200" dirty="0">
                <a:solidFill>
                  <a:srgbClr val="A15D0D"/>
                </a:solidFill>
                <a:latin typeface="Calibri"/>
                <a:cs typeface="Calibri"/>
              </a:rPr>
              <a:t>to</a:t>
            </a:r>
            <a:r>
              <a:rPr sz="1200" spc="-25" dirty="0">
                <a:solidFill>
                  <a:srgbClr val="A15D0D"/>
                </a:solidFill>
                <a:latin typeface="Calibri"/>
                <a:cs typeface="Calibri"/>
              </a:rPr>
              <a:t> </a:t>
            </a:r>
            <a:r>
              <a:rPr sz="1200" dirty="0">
                <a:solidFill>
                  <a:srgbClr val="A15D0D"/>
                </a:solidFill>
                <a:latin typeface="Calibri"/>
                <a:cs typeface="Calibri"/>
              </a:rPr>
              <a:t>Agnipath</a:t>
            </a:r>
            <a:r>
              <a:rPr sz="1200" spc="-35" dirty="0">
                <a:solidFill>
                  <a:srgbClr val="A15D0D"/>
                </a:solidFill>
                <a:latin typeface="Calibri"/>
                <a:cs typeface="Calibri"/>
              </a:rPr>
              <a:t> </a:t>
            </a:r>
            <a:r>
              <a:rPr sz="1200" dirty="0">
                <a:solidFill>
                  <a:srgbClr val="A15D0D"/>
                </a:solidFill>
                <a:latin typeface="Calibri"/>
                <a:cs typeface="Calibri"/>
              </a:rPr>
              <a:t>Scheme</a:t>
            </a:r>
            <a:r>
              <a:rPr sz="1200" spc="-15" dirty="0">
                <a:solidFill>
                  <a:srgbClr val="A15D0D"/>
                </a:solidFill>
                <a:latin typeface="Calibri"/>
                <a:cs typeface="Calibri"/>
              </a:rPr>
              <a:t> </a:t>
            </a:r>
            <a:r>
              <a:rPr sz="1200" dirty="0">
                <a:solidFill>
                  <a:srgbClr val="A15D0D"/>
                </a:solidFill>
                <a:latin typeface="Calibri"/>
                <a:cs typeface="Calibri"/>
              </a:rPr>
              <a:t>under</a:t>
            </a:r>
            <a:r>
              <a:rPr sz="1200" spc="-55" dirty="0">
                <a:solidFill>
                  <a:srgbClr val="A15D0D"/>
                </a:solidFill>
                <a:latin typeface="Calibri"/>
                <a:cs typeface="Calibri"/>
              </a:rPr>
              <a:t> </a:t>
            </a:r>
            <a:r>
              <a:rPr sz="1200" dirty="0">
                <a:solidFill>
                  <a:srgbClr val="A15D0D"/>
                </a:solidFill>
                <a:latin typeface="Calibri"/>
                <a:cs typeface="Calibri"/>
              </a:rPr>
              <a:t>section</a:t>
            </a:r>
            <a:r>
              <a:rPr sz="1200" spc="-10" dirty="0">
                <a:solidFill>
                  <a:srgbClr val="A15D0D"/>
                </a:solidFill>
                <a:latin typeface="Calibri"/>
                <a:cs typeface="Calibri"/>
              </a:rPr>
              <a:t> </a:t>
            </a:r>
            <a:r>
              <a:rPr sz="1200" dirty="0">
                <a:solidFill>
                  <a:srgbClr val="A15D0D"/>
                </a:solidFill>
                <a:latin typeface="Calibri"/>
                <a:cs typeface="Calibri"/>
              </a:rPr>
              <a:t>80CCH</a:t>
            </a:r>
            <a:r>
              <a:rPr sz="1200" spc="-10" dirty="0">
                <a:solidFill>
                  <a:srgbClr val="A15D0D"/>
                </a:solidFill>
                <a:latin typeface="Calibri"/>
                <a:cs typeface="Calibri"/>
              </a:rPr>
              <a:t> </a:t>
            </a:r>
            <a:r>
              <a:rPr sz="1200" dirty="0">
                <a:solidFill>
                  <a:srgbClr val="A15D0D"/>
                </a:solidFill>
                <a:latin typeface="Calibri"/>
                <a:cs typeface="Calibri"/>
              </a:rPr>
              <a:t>(Gross</a:t>
            </a:r>
            <a:r>
              <a:rPr sz="1200" spc="-5" dirty="0">
                <a:solidFill>
                  <a:srgbClr val="A15D0D"/>
                </a:solidFill>
                <a:latin typeface="Calibri"/>
                <a:cs typeface="Calibri"/>
              </a:rPr>
              <a:t> </a:t>
            </a:r>
            <a:r>
              <a:rPr sz="1200" spc="-10" dirty="0">
                <a:solidFill>
                  <a:srgbClr val="A15D0D"/>
                </a:solidFill>
                <a:latin typeface="Calibri"/>
                <a:cs typeface="Calibri"/>
              </a:rPr>
              <a:t>Amount)</a:t>
            </a:r>
            <a:endParaRPr sz="1200">
              <a:latin typeface="Calibri"/>
              <a:cs typeface="Calibri"/>
            </a:endParaRPr>
          </a:p>
          <a:p>
            <a:pPr marL="334645" marR="160020" lvl="1" indent="-228600">
              <a:lnSpc>
                <a:spcPts val="1400"/>
              </a:lnSpc>
              <a:spcBef>
                <a:spcPts val="65"/>
              </a:spcBef>
              <a:buAutoNum type="alphaLcPeriod"/>
              <a:tabLst>
                <a:tab pos="334645" algn="l"/>
              </a:tabLst>
            </a:pPr>
            <a:r>
              <a:rPr sz="1200" dirty="0">
                <a:solidFill>
                  <a:srgbClr val="A15D0D"/>
                </a:solidFill>
                <a:latin typeface="Calibri"/>
                <a:cs typeface="Calibri"/>
              </a:rPr>
              <a:t>366B:</a:t>
            </a:r>
            <a:r>
              <a:rPr sz="1200" spc="235" dirty="0">
                <a:solidFill>
                  <a:srgbClr val="A15D0D"/>
                </a:solidFill>
                <a:latin typeface="Calibri"/>
                <a:cs typeface="Calibri"/>
              </a:rPr>
              <a:t> </a:t>
            </a:r>
            <a:r>
              <a:rPr sz="1200" dirty="0">
                <a:solidFill>
                  <a:srgbClr val="A15D0D"/>
                </a:solidFill>
                <a:latin typeface="Calibri"/>
                <a:cs typeface="Calibri"/>
              </a:rPr>
              <a:t>Deduction</a:t>
            </a:r>
            <a:r>
              <a:rPr sz="1200" spc="245" dirty="0">
                <a:solidFill>
                  <a:srgbClr val="A15D0D"/>
                </a:solidFill>
                <a:latin typeface="Calibri"/>
                <a:cs typeface="Calibri"/>
              </a:rPr>
              <a:t> </a:t>
            </a:r>
            <a:r>
              <a:rPr sz="1200" dirty="0">
                <a:solidFill>
                  <a:srgbClr val="A15D0D"/>
                </a:solidFill>
                <a:latin typeface="Calibri"/>
                <a:cs typeface="Calibri"/>
              </a:rPr>
              <a:t>in</a:t>
            </a:r>
            <a:r>
              <a:rPr sz="1200" spc="235" dirty="0">
                <a:solidFill>
                  <a:srgbClr val="A15D0D"/>
                </a:solidFill>
                <a:latin typeface="Calibri"/>
                <a:cs typeface="Calibri"/>
              </a:rPr>
              <a:t> </a:t>
            </a:r>
            <a:r>
              <a:rPr sz="1200" dirty="0">
                <a:solidFill>
                  <a:srgbClr val="A15D0D"/>
                </a:solidFill>
                <a:latin typeface="Calibri"/>
                <a:cs typeface="Calibri"/>
              </a:rPr>
              <a:t>respect</a:t>
            </a:r>
            <a:r>
              <a:rPr sz="1200" spc="235" dirty="0">
                <a:solidFill>
                  <a:srgbClr val="A15D0D"/>
                </a:solidFill>
                <a:latin typeface="Calibri"/>
                <a:cs typeface="Calibri"/>
              </a:rPr>
              <a:t> </a:t>
            </a:r>
            <a:r>
              <a:rPr sz="1200" dirty="0">
                <a:solidFill>
                  <a:srgbClr val="A15D0D"/>
                </a:solidFill>
                <a:latin typeface="Calibri"/>
                <a:cs typeface="Calibri"/>
              </a:rPr>
              <a:t>of</a:t>
            </a:r>
            <a:r>
              <a:rPr sz="1200" spc="235" dirty="0">
                <a:solidFill>
                  <a:srgbClr val="A15D0D"/>
                </a:solidFill>
                <a:latin typeface="Calibri"/>
                <a:cs typeface="Calibri"/>
              </a:rPr>
              <a:t> </a:t>
            </a:r>
            <a:r>
              <a:rPr sz="1200" dirty="0">
                <a:solidFill>
                  <a:srgbClr val="A15D0D"/>
                </a:solidFill>
                <a:latin typeface="Calibri"/>
                <a:cs typeface="Calibri"/>
              </a:rPr>
              <a:t>contribution</a:t>
            </a:r>
            <a:r>
              <a:rPr sz="1200" spc="229" dirty="0">
                <a:solidFill>
                  <a:srgbClr val="A15D0D"/>
                </a:solidFill>
                <a:latin typeface="Calibri"/>
                <a:cs typeface="Calibri"/>
              </a:rPr>
              <a:t> </a:t>
            </a:r>
            <a:r>
              <a:rPr sz="1200" dirty="0">
                <a:solidFill>
                  <a:srgbClr val="A15D0D"/>
                </a:solidFill>
                <a:latin typeface="Calibri"/>
                <a:cs typeface="Calibri"/>
              </a:rPr>
              <a:t>by</a:t>
            </a:r>
            <a:r>
              <a:rPr sz="1200" spc="220" dirty="0">
                <a:solidFill>
                  <a:srgbClr val="A15D0D"/>
                </a:solidFill>
                <a:latin typeface="Calibri"/>
                <a:cs typeface="Calibri"/>
              </a:rPr>
              <a:t> </a:t>
            </a:r>
            <a:r>
              <a:rPr sz="1200" dirty="0">
                <a:solidFill>
                  <a:srgbClr val="A15D0D"/>
                </a:solidFill>
                <a:latin typeface="Calibri"/>
                <a:cs typeface="Calibri"/>
              </a:rPr>
              <a:t>the</a:t>
            </a:r>
            <a:r>
              <a:rPr sz="1200" spc="229" dirty="0">
                <a:solidFill>
                  <a:srgbClr val="A15D0D"/>
                </a:solidFill>
                <a:latin typeface="Calibri"/>
                <a:cs typeface="Calibri"/>
              </a:rPr>
              <a:t> </a:t>
            </a:r>
            <a:r>
              <a:rPr sz="1200" dirty="0">
                <a:solidFill>
                  <a:srgbClr val="A15D0D"/>
                </a:solidFill>
                <a:latin typeface="Calibri"/>
                <a:cs typeface="Calibri"/>
              </a:rPr>
              <a:t>Central</a:t>
            </a:r>
            <a:r>
              <a:rPr sz="1200" spc="229" dirty="0">
                <a:solidFill>
                  <a:srgbClr val="A15D0D"/>
                </a:solidFill>
                <a:latin typeface="Calibri"/>
                <a:cs typeface="Calibri"/>
              </a:rPr>
              <a:t> </a:t>
            </a:r>
            <a:r>
              <a:rPr sz="1200" dirty="0">
                <a:solidFill>
                  <a:srgbClr val="A15D0D"/>
                </a:solidFill>
                <a:latin typeface="Calibri"/>
                <a:cs typeface="Calibri"/>
              </a:rPr>
              <a:t>Government</a:t>
            </a:r>
            <a:r>
              <a:rPr sz="1200" spc="245" dirty="0">
                <a:solidFill>
                  <a:srgbClr val="A15D0D"/>
                </a:solidFill>
                <a:latin typeface="Calibri"/>
                <a:cs typeface="Calibri"/>
              </a:rPr>
              <a:t> </a:t>
            </a:r>
            <a:r>
              <a:rPr sz="1200" dirty="0">
                <a:solidFill>
                  <a:srgbClr val="A15D0D"/>
                </a:solidFill>
                <a:latin typeface="Calibri"/>
                <a:cs typeface="Calibri"/>
              </a:rPr>
              <a:t>to</a:t>
            </a:r>
            <a:r>
              <a:rPr sz="1200" spc="235" dirty="0">
                <a:solidFill>
                  <a:srgbClr val="A15D0D"/>
                </a:solidFill>
                <a:latin typeface="Calibri"/>
                <a:cs typeface="Calibri"/>
              </a:rPr>
              <a:t> </a:t>
            </a:r>
            <a:r>
              <a:rPr sz="1200" dirty="0">
                <a:solidFill>
                  <a:srgbClr val="A15D0D"/>
                </a:solidFill>
                <a:latin typeface="Calibri"/>
                <a:cs typeface="Calibri"/>
              </a:rPr>
              <a:t>Agnipath</a:t>
            </a:r>
            <a:r>
              <a:rPr sz="1200" spc="240" dirty="0">
                <a:solidFill>
                  <a:srgbClr val="A15D0D"/>
                </a:solidFill>
                <a:latin typeface="Calibri"/>
                <a:cs typeface="Calibri"/>
              </a:rPr>
              <a:t> </a:t>
            </a:r>
            <a:r>
              <a:rPr sz="1200" dirty="0">
                <a:solidFill>
                  <a:srgbClr val="A15D0D"/>
                </a:solidFill>
                <a:latin typeface="Calibri"/>
                <a:cs typeface="Calibri"/>
              </a:rPr>
              <a:t>Scheme</a:t>
            </a:r>
            <a:r>
              <a:rPr sz="1200" spc="225" dirty="0">
                <a:solidFill>
                  <a:srgbClr val="A15D0D"/>
                </a:solidFill>
                <a:latin typeface="Calibri"/>
                <a:cs typeface="Calibri"/>
              </a:rPr>
              <a:t> </a:t>
            </a:r>
            <a:r>
              <a:rPr sz="1200" dirty="0">
                <a:solidFill>
                  <a:srgbClr val="A15D0D"/>
                </a:solidFill>
                <a:latin typeface="Calibri"/>
                <a:cs typeface="Calibri"/>
              </a:rPr>
              <a:t>under</a:t>
            </a:r>
            <a:r>
              <a:rPr sz="1200" spc="240" dirty="0">
                <a:solidFill>
                  <a:srgbClr val="A15D0D"/>
                </a:solidFill>
                <a:latin typeface="Calibri"/>
                <a:cs typeface="Calibri"/>
              </a:rPr>
              <a:t> </a:t>
            </a:r>
            <a:r>
              <a:rPr sz="1200" dirty="0">
                <a:solidFill>
                  <a:srgbClr val="A15D0D"/>
                </a:solidFill>
                <a:latin typeface="Calibri"/>
                <a:cs typeface="Calibri"/>
              </a:rPr>
              <a:t>section</a:t>
            </a:r>
            <a:r>
              <a:rPr sz="1200" spc="240" dirty="0">
                <a:solidFill>
                  <a:srgbClr val="A15D0D"/>
                </a:solidFill>
                <a:latin typeface="Calibri"/>
                <a:cs typeface="Calibri"/>
              </a:rPr>
              <a:t> </a:t>
            </a:r>
            <a:r>
              <a:rPr sz="1200" dirty="0">
                <a:solidFill>
                  <a:srgbClr val="A15D0D"/>
                </a:solidFill>
                <a:latin typeface="Calibri"/>
                <a:cs typeface="Calibri"/>
              </a:rPr>
              <a:t>80CCH</a:t>
            </a:r>
            <a:r>
              <a:rPr sz="1200" spc="229" dirty="0">
                <a:solidFill>
                  <a:srgbClr val="A15D0D"/>
                </a:solidFill>
                <a:latin typeface="Calibri"/>
                <a:cs typeface="Calibri"/>
              </a:rPr>
              <a:t> </a:t>
            </a:r>
            <a:r>
              <a:rPr sz="1200" spc="-10" dirty="0">
                <a:solidFill>
                  <a:srgbClr val="A15D0D"/>
                </a:solidFill>
                <a:latin typeface="Calibri"/>
                <a:cs typeface="Calibri"/>
              </a:rPr>
              <a:t>(Deductible Amount)</a:t>
            </a:r>
            <a:endParaRPr sz="1200">
              <a:latin typeface="Calibri"/>
              <a:cs typeface="Calibri"/>
            </a:endParaRPr>
          </a:p>
          <a:p>
            <a:pPr marL="106045">
              <a:lnSpc>
                <a:spcPts val="1355"/>
              </a:lnSpc>
            </a:pPr>
            <a:r>
              <a:rPr sz="1200" dirty="0">
                <a:solidFill>
                  <a:srgbClr val="A15D0D"/>
                </a:solidFill>
                <a:latin typeface="Calibri"/>
                <a:cs typeface="Calibri"/>
              </a:rPr>
              <a:t>2.</a:t>
            </a:r>
            <a:r>
              <a:rPr sz="1200" spc="285" dirty="0">
                <a:solidFill>
                  <a:srgbClr val="A15D0D"/>
                </a:solidFill>
                <a:latin typeface="Calibri"/>
                <a:cs typeface="Calibri"/>
              </a:rPr>
              <a:t> </a:t>
            </a:r>
            <a:r>
              <a:rPr sz="1200" dirty="0">
                <a:solidFill>
                  <a:srgbClr val="A15D0D"/>
                </a:solidFill>
                <a:latin typeface="Calibri"/>
                <a:cs typeface="Calibri"/>
              </a:rPr>
              <a:t>This</a:t>
            </a:r>
            <a:r>
              <a:rPr sz="1200" spc="-20" dirty="0">
                <a:solidFill>
                  <a:srgbClr val="A15D0D"/>
                </a:solidFill>
                <a:latin typeface="Calibri"/>
                <a:cs typeface="Calibri"/>
              </a:rPr>
              <a:t> </a:t>
            </a:r>
            <a:r>
              <a:rPr sz="1200" dirty="0">
                <a:solidFill>
                  <a:srgbClr val="A15D0D"/>
                </a:solidFill>
                <a:latin typeface="Calibri"/>
                <a:cs typeface="Calibri"/>
              </a:rPr>
              <a:t>field</a:t>
            </a:r>
            <a:r>
              <a:rPr sz="1200" spc="-30" dirty="0">
                <a:solidFill>
                  <a:srgbClr val="A15D0D"/>
                </a:solidFill>
                <a:latin typeface="Calibri"/>
                <a:cs typeface="Calibri"/>
              </a:rPr>
              <a:t> </a:t>
            </a:r>
            <a:r>
              <a:rPr sz="1200" spc="-10" dirty="0">
                <a:solidFill>
                  <a:srgbClr val="A15D0D"/>
                </a:solidFill>
                <a:latin typeface="Calibri"/>
                <a:cs typeface="Calibri"/>
              </a:rPr>
              <a:t>will</a:t>
            </a:r>
            <a:r>
              <a:rPr sz="1200" spc="15" dirty="0">
                <a:solidFill>
                  <a:srgbClr val="A15D0D"/>
                </a:solidFill>
                <a:latin typeface="Calibri"/>
                <a:cs typeface="Calibri"/>
              </a:rPr>
              <a:t> </a:t>
            </a:r>
            <a:r>
              <a:rPr sz="1200" dirty="0">
                <a:solidFill>
                  <a:srgbClr val="A15D0D"/>
                </a:solidFill>
                <a:latin typeface="Calibri"/>
                <a:cs typeface="Calibri"/>
              </a:rPr>
              <a:t>be</a:t>
            </a:r>
            <a:r>
              <a:rPr sz="1200" spc="-40" dirty="0">
                <a:solidFill>
                  <a:srgbClr val="A15D0D"/>
                </a:solidFill>
                <a:latin typeface="Calibri"/>
                <a:cs typeface="Calibri"/>
              </a:rPr>
              <a:t> </a:t>
            </a:r>
            <a:r>
              <a:rPr sz="1200" spc="-25" dirty="0">
                <a:solidFill>
                  <a:srgbClr val="A15D0D"/>
                </a:solidFill>
                <a:latin typeface="Calibri"/>
                <a:cs typeface="Calibri"/>
              </a:rPr>
              <a:t>applicable</a:t>
            </a:r>
            <a:r>
              <a:rPr sz="1200" spc="-65" dirty="0">
                <a:solidFill>
                  <a:srgbClr val="A15D0D"/>
                </a:solidFill>
                <a:latin typeface="Calibri"/>
                <a:cs typeface="Calibri"/>
              </a:rPr>
              <a:t> </a:t>
            </a:r>
            <a:r>
              <a:rPr sz="1200" dirty="0">
                <a:solidFill>
                  <a:srgbClr val="A15D0D"/>
                </a:solidFill>
                <a:latin typeface="Calibri"/>
                <a:cs typeface="Calibri"/>
              </a:rPr>
              <a:t>for</a:t>
            </a:r>
            <a:r>
              <a:rPr sz="1200" spc="-10" dirty="0">
                <a:solidFill>
                  <a:srgbClr val="A15D0D"/>
                </a:solidFill>
                <a:latin typeface="Calibri"/>
                <a:cs typeface="Calibri"/>
              </a:rPr>
              <a:t> statements</a:t>
            </a:r>
            <a:r>
              <a:rPr sz="1200" spc="-35" dirty="0">
                <a:solidFill>
                  <a:srgbClr val="A15D0D"/>
                </a:solidFill>
                <a:latin typeface="Calibri"/>
                <a:cs typeface="Calibri"/>
              </a:rPr>
              <a:t> </a:t>
            </a:r>
            <a:r>
              <a:rPr sz="1200" spc="-20" dirty="0">
                <a:solidFill>
                  <a:srgbClr val="A15D0D"/>
                </a:solidFill>
                <a:latin typeface="Calibri"/>
                <a:cs typeface="Calibri"/>
              </a:rPr>
              <a:t>pertains</a:t>
            </a:r>
            <a:r>
              <a:rPr sz="1200" spc="-30"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FY</a:t>
            </a:r>
            <a:r>
              <a:rPr sz="1200" spc="-25" dirty="0">
                <a:solidFill>
                  <a:srgbClr val="A15D0D"/>
                </a:solidFill>
                <a:latin typeface="Calibri"/>
                <a:cs typeface="Calibri"/>
              </a:rPr>
              <a:t> </a:t>
            </a:r>
            <a:r>
              <a:rPr sz="1200" spc="-10" dirty="0">
                <a:solidFill>
                  <a:srgbClr val="A15D0D"/>
                </a:solidFill>
                <a:latin typeface="Calibri"/>
                <a:cs typeface="Calibri"/>
              </a:rPr>
              <a:t>2023-</a:t>
            </a:r>
            <a:r>
              <a:rPr sz="1200" dirty="0">
                <a:solidFill>
                  <a:srgbClr val="A15D0D"/>
                </a:solidFill>
                <a:latin typeface="Calibri"/>
                <a:cs typeface="Calibri"/>
              </a:rPr>
              <a:t>24</a:t>
            </a:r>
            <a:r>
              <a:rPr sz="1200" spc="55"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p:txBody>
      </p:sp>
      <p:pic>
        <p:nvPicPr>
          <p:cNvPr id="12" name="Picture 11">
            <a:extLst>
              <a:ext uri="{FF2B5EF4-FFF2-40B4-BE49-F238E27FC236}">
                <a16:creationId xmlns:a16="http://schemas.microsoft.com/office/drawing/2014/main" id="{1C99FB40-1A30-4A59-949D-88956E29A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37566" rIns="0" bIns="0" rtlCol="0">
            <a:spAutoFit/>
          </a:bodyPr>
          <a:lstStyle/>
          <a:p>
            <a:pPr marL="2303145">
              <a:lnSpc>
                <a:spcPct val="100000"/>
              </a:lnSpc>
              <a:spcBef>
                <a:spcPts val="100"/>
              </a:spcBef>
            </a:pPr>
            <a:r>
              <a:rPr dirty="0"/>
              <a:t>Save</a:t>
            </a:r>
            <a:r>
              <a:rPr spc="-90" dirty="0"/>
              <a:t> </a:t>
            </a:r>
            <a:r>
              <a:rPr dirty="0"/>
              <a:t>Regular</a:t>
            </a:r>
            <a:r>
              <a:rPr spc="-100" dirty="0"/>
              <a:t> </a:t>
            </a:r>
            <a:r>
              <a:rPr spc="-10" dirty="0"/>
              <a:t>Statement</a:t>
            </a:r>
          </a:p>
        </p:txBody>
      </p:sp>
      <p:grpSp>
        <p:nvGrpSpPr>
          <p:cNvPr id="4" name="object 4"/>
          <p:cNvGrpSpPr/>
          <p:nvPr/>
        </p:nvGrpSpPr>
        <p:grpSpPr>
          <a:xfrm>
            <a:off x="219265" y="1028509"/>
            <a:ext cx="8705850" cy="5215890"/>
            <a:chOff x="219265" y="1028509"/>
            <a:chExt cx="8705850" cy="5215890"/>
          </a:xfrm>
        </p:grpSpPr>
        <p:pic>
          <p:nvPicPr>
            <p:cNvPr id="5" name="object 5"/>
            <p:cNvPicPr/>
            <p:nvPr/>
          </p:nvPicPr>
          <p:blipFill>
            <a:blip r:embed="rId2" cstate="print"/>
            <a:stretch>
              <a:fillRect/>
            </a:stretch>
          </p:blipFill>
          <p:spPr>
            <a:xfrm>
              <a:off x="228599" y="1037844"/>
              <a:ext cx="8686800" cy="5196840"/>
            </a:xfrm>
            <a:prstGeom prst="rect">
              <a:avLst/>
            </a:prstGeom>
          </p:spPr>
        </p:pic>
        <p:sp>
          <p:nvSpPr>
            <p:cNvPr id="6" name="object 6"/>
            <p:cNvSpPr/>
            <p:nvPr/>
          </p:nvSpPr>
          <p:spPr>
            <a:xfrm>
              <a:off x="224027" y="1033272"/>
              <a:ext cx="8696325" cy="5206365"/>
            </a:xfrm>
            <a:custGeom>
              <a:avLst/>
              <a:gdLst/>
              <a:ahLst/>
              <a:cxnLst/>
              <a:rect l="l" t="t" r="r" b="b"/>
              <a:pathLst>
                <a:path w="8696325" h="5206365">
                  <a:moveTo>
                    <a:pt x="0" y="5205983"/>
                  </a:moveTo>
                  <a:lnTo>
                    <a:pt x="8695944" y="5205983"/>
                  </a:lnTo>
                  <a:lnTo>
                    <a:pt x="8695944" y="0"/>
                  </a:lnTo>
                  <a:lnTo>
                    <a:pt x="0" y="0"/>
                  </a:lnTo>
                  <a:lnTo>
                    <a:pt x="0" y="5205983"/>
                  </a:lnTo>
                  <a:close/>
                </a:path>
              </a:pathLst>
            </a:custGeom>
            <a:ln w="9144">
              <a:solidFill>
                <a:srgbClr val="000000"/>
              </a:solidFill>
            </a:ln>
          </p:spPr>
          <p:txBody>
            <a:bodyPr wrap="square" lIns="0" tIns="0" rIns="0" bIns="0" rtlCol="0"/>
            <a:lstStyle/>
            <a:p>
              <a:endParaRPr/>
            </a:p>
          </p:txBody>
        </p:sp>
      </p:grpSp>
      <p:sp>
        <p:nvSpPr>
          <p:cNvPr id="7" name="object 7"/>
          <p:cNvSpPr txBox="1"/>
          <p:nvPr/>
        </p:nvSpPr>
        <p:spPr>
          <a:xfrm>
            <a:off x="379475" y="3944111"/>
            <a:ext cx="8395970" cy="692150"/>
          </a:xfrm>
          <a:prstGeom prst="rect">
            <a:avLst/>
          </a:prstGeom>
          <a:solidFill>
            <a:srgbClr val="FFFFFF"/>
          </a:solidFill>
          <a:ln w="15240">
            <a:solidFill>
              <a:srgbClr val="A15D0D"/>
            </a:solidFill>
          </a:ln>
        </p:spPr>
        <p:txBody>
          <a:bodyPr vert="horz" wrap="square" lIns="0" tIns="34290" rIns="0" bIns="0" rtlCol="0">
            <a:spAutoFit/>
          </a:bodyPr>
          <a:lstStyle/>
          <a:p>
            <a:pPr marL="88900">
              <a:lnSpc>
                <a:spcPct val="100000"/>
              </a:lnSpc>
              <a:spcBef>
                <a:spcPts val="270"/>
              </a:spcBef>
            </a:pPr>
            <a:r>
              <a:rPr sz="1400" b="1" spc="-10" dirty="0">
                <a:solidFill>
                  <a:srgbClr val="A15D0D"/>
                </a:solidFill>
                <a:latin typeface="Calibri"/>
                <a:cs typeface="Calibri"/>
              </a:rPr>
              <a:t>Note:</a:t>
            </a:r>
            <a:endParaRPr sz="1400">
              <a:latin typeface="Calibri"/>
              <a:cs typeface="Calibri"/>
            </a:endParaRPr>
          </a:p>
          <a:p>
            <a:pPr marL="317500" marR="419734" indent="-228600">
              <a:lnSpc>
                <a:spcPct val="100000"/>
              </a:lnSpc>
            </a:pPr>
            <a:r>
              <a:rPr sz="1400" dirty="0">
                <a:solidFill>
                  <a:srgbClr val="A15D0D"/>
                </a:solidFill>
                <a:latin typeface="Calibri"/>
                <a:cs typeface="Calibri"/>
              </a:rPr>
              <a:t>On</a:t>
            </a:r>
            <a:r>
              <a:rPr sz="1400" spc="95" dirty="0">
                <a:solidFill>
                  <a:srgbClr val="A15D0D"/>
                </a:solidFill>
                <a:latin typeface="Calibri"/>
                <a:cs typeface="Calibri"/>
              </a:rPr>
              <a:t> </a:t>
            </a:r>
            <a:r>
              <a:rPr sz="1400" dirty="0">
                <a:solidFill>
                  <a:srgbClr val="A15D0D"/>
                </a:solidFill>
                <a:latin typeface="Calibri"/>
                <a:cs typeface="Calibri"/>
              </a:rPr>
              <a:t>any</a:t>
            </a:r>
            <a:r>
              <a:rPr sz="1400" spc="95" dirty="0">
                <a:solidFill>
                  <a:srgbClr val="A15D0D"/>
                </a:solidFill>
                <a:latin typeface="Calibri"/>
                <a:cs typeface="Calibri"/>
              </a:rPr>
              <a:t> </a:t>
            </a:r>
            <a:r>
              <a:rPr sz="1400" dirty="0">
                <a:solidFill>
                  <a:srgbClr val="A15D0D"/>
                </a:solidFill>
                <a:latin typeface="Calibri"/>
                <a:cs typeface="Calibri"/>
              </a:rPr>
              <a:t>wrong</a:t>
            </a:r>
            <a:r>
              <a:rPr sz="1400" spc="90" dirty="0">
                <a:solidFill>
                  <a:srgbClr val="A15D0D"/>
                </a:solidFill>
                <a:latin typeface="Calibri"/>
                <a:cs typeface="Calibri"/>
              </a:rPr>
              <a:t> </a:t>
            </a:r>
            <a:r>
              <a:rPr sz="1400" dirty="0">
                <a:solidFill>
                  <a:srgbClr val="A15D0D"/>
                </a:solidFill>
                <a:latin typeface="Calibri"/>
                <a:cs typeface="Calibri"/>
              </a:rPr>
              <a:t>or</a:t>
            </a:r>
            <a:r>
              <a:rPr sz="1400" spc="80" dirty="0">
                <a:solidFill>
                  <a:srgbClr val="A15D0D"/>
                </a:solidFill>
                <a:latin typeface="Calibri"/>
                <a:cs typeface="Calibri"/>
              </a:rPr>
              <a:t> </a:t>
            </a:r>
            <a:r>
              <a:rPr sz="1400" dirty="0">
                <a:solidFill>
                  <a:srgbClr val="A15D0D"/>
                </a:solidFill>
                <a:latin typeface="Calibri"/>
                <a:cs typeface="Calibri"/>
              </a:rPr>
              <a:t>incorrect</a:t>
            </a:r>
            <a:r>
              <a:rPr sz="1400" spc="100" dirty="0">
                <a:solidFill>
                  <a:srgbClr val="A15D0D"/>
                </a:solidFill>
                <a:latin typeface="Calibri"/>
                <a:cs typeface="Calibri"/>
              </a:rPr>
              <a:t> </a:t>
            </a:r>
            <a:r>
              <a:rPr sz="1400" dirty="0">
                <a:solidFill>
                  <a:srgbClr val="A15D0D"/>
                </a:solidFill>
                <a:latin typeface="Calibri"/>
                <a:cs typeface="Calibri"/>
              </a:rPr>
              <a:t>value</a:t>
            </a:r>
            <a:r>
              <a:rPr sz="1400" spc="80" dirty="0">
                <a:solidFill>
                  <a:srgbClr val="A15D0D"/>
                </a:solidFill>
                <a:latin typeface="Calibri"/>
                <a:cs typeface="Calibri"/>
              </a:rPr>
              <a:t> </a:t>
            </a:r>
            <a:r>
              <a:rPr sz="1400" dirty="0">
                <a:solidFill>
                  <a:srgbClr val="A15D0D"/>
                </a:solidFill>
                <a:latin typeface="Calibri"/>
                <a:cs typeface="Calibri"/>
              </a:rPr>
              <a:t>which</a:t>
            </a:r>
            <a:r>
              <a:rPr sz="1400" spc="90" dirty="0">
                <a:solidFill>
                  <a:srgbClr val="A15D0D"/>
                </a:solidFill>
                <a:latin typeface="Calibri"/>
                <a:cs typeface="Calibri"/>
              </a:rPr>
              <a:t> </a:t>
            </a:r>
            <a:r>
              <a:rPr sz="1400" dirty="0">
                <a:solidFill>
                  <a:srgbClr val="A15D0D"/>
                </a:solidFill>
                <a:latin typeface="Calibri"/>
                <a:cs typeface="Calibri"/>
              </a:rPr>
              <a:t>is</a:t>
            </a:r>
            <a:r>
              <a:rPr sz="1400" spc="95" dirty="0">
                <a:solidFill>
                  <a:srgbClr val="A15D0D"/>
                </a:solidFill>
                <a:latin typeface="Calibri"/>
                <a:cs typeface="Calibri"/>
              </a:rPr>
              <a:t> </a:t>
            </a:r>
            <a:r>
              <a:rPr sz="1400" dirty="0">
                <a:solidFill>
                  <a:srgbClr val="A15D0D"/>
                </a:solidFill>
                <a:latin typeface="Calibri"/>
                <a:cs typeface="Calibri"/>
              </a:rPr>
              <a:t>not</a:t>
            </a:r>
            <a:r>
              <a:rPr sz="1400" spc="95" dirty="0">
                <a:solidFill>
                  <a:srgbClr val="A15D0D"/>
                </a:solidFill>
                <a:latin typeface="Calibri"/>
                <a:cs typeface="Calibri"/>
              </a:rPr>
              <a:t> </a:t>
            </a:r>
            <a:r>
              <a:rPr sz="1400" dirty="0">
                <a:solidFill>
                  <a:srgbClr val="A15D0D"/>
                </a:solidFill>
                <a:latin typeface="Calibri"/>
                <a:cs typeface="Calibri"/>
              </a:rPr>
              <a:t>as</a:t>
            </a:r>
            <a:r>
              <a:rPr sz="1400" spc="105" dirty="0">
                <a:solidFill>
                  <a:srgbClr val="A15D0D"/>
                </a:solidFill>
                <a:latin typeface="Calibri"/>
                <a:cs typeface="Calibri"/>
              </a:rPr>
              <a:t> </a:t>
            </a:r>
            <a:r>
              <a:rPr sz="1400" dirty="0">
                <a:solidFill>
                  <a:srgbClr val="A15D0D"/>
                </a:solidFill>
                <a:latin typeface="Calibri"/>
                <a:cs typeface="Calibri"/>
              </a:rPr>
              <a:t>per</a:t>
            </a:r>
            <a:r>
              <a:rPr sz="1400" spc="100" dirty="0">
                <a:solidFill>
                  <a:srgbClr val="A15D0D"/>
                </a:solidFill>
                <a:latin typeface="Calibri"/>
                <a:cs typeface="Calibri"/>
              </a:rPr>
              <a:t> </a:t>
            </a:r>
            <a:r>
              <a:rPr sz="1400" dirty="0">
                <a:solidFill>
                  <a:srgbClr val="A15D0D"/>
                </a:solidFill>
                <a:latin typeface="Calibri"/>
                <a:cs typeface="Calibri"/>
              </a:rPr>
              <a:t>the</a:t>
            </a:r>
            <a:r>
              <a:rPr sz="1400" spc="80" dirty="0">
                <a:solidFill>
                  <a:srgbClr val="A15D0D"/>
                </a:solidFill>
                <a:latin typeface="Calibri"/>
                <a:cs typeface="Calibri"/>
              </a:rPr>
              <a:t> </a:t>
            </a:r>
            <a:r>
              <a:rPr sz="1400" dirty="0">
                <a:solidFill>
                  <a:srgbClr val="A15D0D"/>
                </a:solidFill>
                <a:latin typeface="Calibri"/>
                <a:cs typeface="Calibri"/>
              </a:rPr>
              <a:t>data</a:t>
            </a:r>
            <a:r>
              <a:rPr sz="1400" spc="110" dirty="0">
                <a:solidFill>
                  <a:srgbClr val="A15D0D"/>
                </a:solidFill>
                <a:latin typeface="Calibri"/>
                <a:cs typeface="Calibri"/>
              </a:rPr>
              <a:t> </a:t>
            </a:r>
            <a:r>
              <a:rPr sz="1400" dirty="0">
                <a:solidFill>
                  <a:srgbClr val="A15D0D"/>
                </a:solidFill>
                <a:latin typeface="Calibri"/>
                <a:cs typeface="Calibri"/>
              </a:rPr>
              <a:t>structure</a:t>
            </a:r>
            <a:r>
              <a:rPr sz="1400" spc="85" dirty="0">
                <a:solidFill>
                  <a:srgbClr val="A15D0D"/>
                </a:solidFill>
                <a:latin typeface="Calibri"/>
                <a:cs typeface="Calibri"/>
              </a:rPr>
              <a:t> </a:t>
            </a:r>
            <a:r>
              <a:rPr sz="1400" dirty="0">
                <a:solidFill>
                  <a:srgbClr val="A15D0D"/>
                </a:solidFill>
                <a:latin typeface="Calibri"/>
                <a:cs typeface="Calibri"/>
              </a:rPr>
              <a:t>entered</a:t>
            </a:r>
            <a:r>
              <a:rPr sz="1400" spc="90" dirty="0">
                <a:solidFill>
                  <a:srgbClr val="A15D0D"/>
                </a:solidFill>
                <a:latin typeface="Calibri"/>
                <a:cs typeface="Calibri"/>
              </a:rPr>
              <a:t> </a:t>
            </a:r>
            <a:r>
              <a:rPr sz="1400" dirty="0">
                <a:solidFill>
                  <a:srgbClr val="A15D0D"/>
                </a:solidFill>
                <a:latin typeface="Calibri"/>
                <a:cs typeface="Calibri"/>
              </a:rPr>
              <a:t>in</a:t>
            </a:r>
            <a:r>
              <a:rPr sz="1400" spc="90" dirty="0">
                <a:solidFill>
                  <a:srgbClr val="A15D0D"/>
                </a:solidFill>
                <a:latin typeface="Calibri"/>
                <a:cs typeface="Calibri"/>
              </a:rPr>
              <a:t> </a:t>
            </a:r>
            <a:r>
              <a:rPr sz="1400" dirty="0">
                <a:solidFill>
                  <a:srgbClr val="A15D0D"/>
                </a:solidFill>
                <a:latin typeface="Calibri"/>
                <a:cs typeface="Calibri"/>
              </a:rPr>
              <a:t>the</a:t>
            </a:r>
            <a:r>
              <a:rPr sz="1400" spc="100" dirty="0">
                <a:solidFill>
                  <a:srgbClr val="A15D0D"/>
                </a:solidFill>
                <a:latin typeface="Calibri"/>
                <a:cs typeface="Calibri"/>
              </a:rPr>
              <a:t> </a:t>
            </a:r>
            <a:r>
              <a:rPr sz="1400" dirty="0">
                <a:solidFill>
                  <a:srgbClr val="A15D0D"/>
                </a:solidFill>
                <a:latin typeface="Calibri"/>
                <a:cs typeface="Calibri"/>
              </a:rPr>
              <a:t>statement,</a:t>
            </a:r>
            <a:r>
              <a:rPr sz="1400" spc="75" dirty="0">
                <a:solidFill>
                  <a:srgbClr val="A15D0D"/>
                </a:solidFill>
                <a:latin typeface="Calibri"/>
                <a:cs typeface="Calibri"/>
              </a:rPr>
              <a:t> </a:t>
            </a:r>
            <a:r>
              <a:rPr sz="1400" dirty="0">
                <a:solidFill>
                  <a:srgbClr val="A15D0D"/>
                </a:solidFill>
                <a:latin typeface="Calibri"/>
                <a:cs typeface="Calibri"/>
              </a:rPr>
              <a:t>FVU</a:t>
            </a:r>
            <a:r>
              <a:rPr sz="1400" spc="75" dirty="0">
                <a:solidFill>
                  <a:srgbClr val="A15D0D"/>
                </a:solidFill>
                <a:latin typeface="Calibri"/>
                <a:cs typeface="Calibri"/>
              </a:rPr>
              <a:t> </a:t>
            </a:r>
            <a:r>
              <a:rPr sz="1400" spc="-20" dirty="0">
                <a:solidFill>
                  <a:srgbClr val="A15D0D"/>
                </a:solidFill>
                <a:latin typeface="Calibri"/>
                <a:cs typeface="Calibri"/>
              </a:rPr>
              <a:t>will </a:t>
            </a:r>
            <a:r>
              <a:rPr sz="1400" spc="-10" dirty="0">
                <a:solidFill>
                  <a:srgbClr val="A15D0D"/>
                </a:solidFill>
                <a:latin typeface="Calibri"/>
                <a:cs typeface="Calibri"/>
              </a:rPr>
              <a:t>generate</a:t>
            </a:r>
            <a:r>
              <a:rPr sz="1400" spc="-55" dirty="0">
                <a:solidFill>
                  <a:srgbClr val="A15D0D"/>
                </a:solidFill>
                <a:latin typeface="Calibri"/>
                <a:cs typeface="Calibri"/>
              </a:rPr>
              <a:t> </a:t>
            </a:r>
            <a:r>
              <a:rPr sz="1400" dirty="0">
                <a:solidFill>
                  <a:srgbClr val="A15D0D"/>
                </a:solidFill>
                <a:latin typeface="Calibri"/>
                <a:cs typeface="Calibri"/>
              </a:rPr>
              <a:t>an</a:t>
            </a:r>
            <a:r>
              <a:rPr sz="1400" spc="-40" dirty="0">
                <a:solidFill>
                  <a:srgbClr val="A15D0D"/>
                </a:solidFill>
                <a:latin typeface="Calibri"/>
                <a:cs typeface="Calibri"/>
              </a:rPr>
              <a:t> </a:t>
            </a:r>
            <a:r>
              <a:rPr sz="1400" spc="-10" dirty="0">
                <a:solidFill>
                  <a:srgbClr val="A15D0D"/>
                </a:solidFill>
                <a:latin typeface="Calibri"/>
                <a:cs typeface="Calibri"/>
              </a:rPr>
              <a:t>error</a:t>
            </a:r>
            <a:r>
              <a:rPr sz="1400" spc="-75" dirty="0">
                <a:solidFill>
                  <a:srgbClr val="A15D0D"/>
                </a:solidFill>
                <a:latin typeface="Calibri"/>
                <a:cs typeface="Calibri"/>
              </a:rPr>
              <a:t> </a:t>
            </a:r>
            <a:r>
              <a:rPr sz="1400" dirty="0">
                <a:solidFill>
                  <a:srgbClr val="A15D0D"/>
                </a:solidFill>
                <a:latin typeface="Calibri"/>
                <a:cs typeface="Calibri"/>
              </a:rPr>
              <a:t>file.</a:t>
            </a:r>
            <a:r>
              <a:rPr sz="1400" spc="-5" dirty="0">
                <a:solidFill>
                  <a:srgbClr val="A15D0D"/>
                </a:solidFill>
                <a:latin typeface="Calibri"/>
                <a:cs typeface="Calibri"/>
              </a:rPr>
              <a:t> </a:t>
            </a:r>
            <a:r>
              <a:rPr sz="1400" spc="-10" dirty="0">
                <a:solidFill>
                  <a:srgbClr val="A15D0D"/>
                </a:solidFill>
                <a:latin typeface="Calibri"/>
                <a:cs typeface="Calibri"/>
              </a:rPr>
              <a:t>Kindly</a:t>
            </a:r>
            <a:r>
              <a:rPr sz="1400" spc="-65" dirty="0">
                <a:solidFill>
                  <a:srgbClr val="A15D0D"/>
                </a:solidFill>
                <a:latin typeface="Calibri"/>
                <a:cs typeface="Calibri"/>
              </a:rPr>
              <a:t> </a:t>
            </a:r>
            <a:r>
              <a:rPr sz="1400" spc="-20" dirty="0">
                <a:solidFill>
                  <a:srgbClr val="A15D0D"/>
                </a:solidFill>
                <a:latin typeface="Calibri"/>
                <a:cs typeface="Calibri"/>
              </a:rPr>
              <a:t>refer</a:t>
            </a:r>
            <a:r>
              <a:rPr sz="1400" spc="-55" dirty="0">
                <a:solidFill>
                  <a:srgbClr val="A15D0D"/>
                </a:solidFill>
                <a:latin typeface="Calibri"/>
                <a:cs typeface="Calibri"/>
              </a:rPr>
              <a:t> </a:t>
            </a:r>
            <a:r>
              <a:rPr sz="1400" dirty="0">
                <a:solidFill>
                  <a:srgbClr val="A15D0D"/>
                </a:solidFill>
                <a:latin typeface="Calibri"/>
                <a:cs typeface="Calibri"/>
              </a:rPr>
              <a:t>the</a:t>
            </a:r>
            <a:r>
              <a:rPr sz="1400" spc="-35" dirty="0">
                <a:solidFill>
                  <a:srgbClr val="A15D0D"/>
                </a:solidFill>
                <a:latin typeface="Calibri"/>
                <a:cs typeface="Calibri"/>
              </a:rPr>
              <a:t> </a:t>
            </a:r>
            <a:r>
              <a:rPr sz="1400" spc="-10" dirty="0">
                <a:solidFill>
                  <a:srgbClr val="A15D0D"/>
                </a:solidFill>
                <a:latin typeface="Calibri"/>
                <a:cs typeface="Calibri"/>
              </a:rPr>
              <a:t>error</a:t>
            </a:r>
            <a:r>
              <a:rPr sz="1400" spc="-70" dirty="0">
                <a:solidFill>
                  <a:srgbClr val="A15D0D"/>
                </a:solidFill>
                <a:latin typeface="Calibri"/>
                <a:cs typeface="Calibri"/>
              </a:rPr>
              <a:t> </a:t>
            </a:r>
            <a:r>
              <a:rPr sz="1400" dirty="0">
                <a:solidFill>
                  <a:srgbClr val="A15D0D"/>
                </a:solidFill>
                <a:latin typeface="Calibri"/>
                <a:cs typeface="Calibri"/>
              </a:rPr>
              <a:t>file</a:t>
            </a:r>
            <a:r>
              <a:rPr sz="1400" spc="-70" dirty="0">
                <a:solidFill>
                  <a:srgbClr val="A15D0D"/>
                </a:solidFill>
                <a:latin typeface="Calibri"/>
                <a:cs typeface="Calibri"/>
              </a:rPr>
              <a:t> </a:t>
            </a:r>
            <a:r>
              <a:rPr sz="1400" dirty="0">
                <a:solidFill>
                  <a:srgbClr val="A15D0D"/>
                </a:solidFill>
                <a:latin typeface="Calibri"/>
                <a:cs typeface="Calibri"/>
              </a:rPr>
              <a:t>and</a:t>
            </a:r>
            <a:r>
              <a:rPr sz="1400" spc="-25" dirty="0">
                <a:solidFill>
                  <a:srgbClr val="A15D0D"/>
                </a:solidFill>
                <a:latin typeface="Calibri"/>
                <a:cs typeface="Calibri"/>
              </a:rPr>
              <a:t> </a:t>
            </a:r>
            <a:r>
              <a:rPr sz="1400" spc="-20" dirty="0">
                <a:solidFill>
                  <a:srgbClr val="A15D0D"/>
                </a:solidFill>
                <a:latin typeface="Calibri"/>
                <a:cs typeface="Calibri"/>
              </a:rPr>
              <a:t>make</a:t>
            </a:r>
            <a:r>
              <a:rPr sz="1400" spc="-55" dirty="0">
                <a:solidFill>
                  <a:srgbClr val="A15D0D"/>
                </a:solidFill>
                <a:latin typeface="Calibri"/>
                <a:cs typeface="Calibri"/>
              </a:rPr>
              <a:t> </a:t>
            </a:r>
            <a:r>
              <a:rPr sz="1400" dirty="0">
                <a:solidFill>
                  <a:srgbClr val="A15D0D"/>
                </a:solidFill>
                <a:latin typeface="Calibri"/>
                <a:cs typeface="Calibri"/>
              </a:rPr>
              <a:t>necessary</a:t>
            </a:r>
            <a:r>
              <a:rPr sz="1400" spc="-45" dirty="0">
                <a:solidFill>
                  <a:srgbClr val="A15D0D"/>
                </a:solidFill>
                <a:latin typeface="Calibri"/>
                <a:cs typeface="Calibri"/>
              </a:rPr>
              <a:t> </a:t>
            </a:r>
            <a:r>
              <a:rPr sz="1400" dirty="0">
                <a:solidFill>
                  <a:srgbClr val="A15D0D"/>
                </a:solidFill>
                <a:latin typeface="Calibri"/>
                <a:cs typeface="Calibri"/>
              </a:rPr>
              <a:t>changes</a:t>
            </a:r>
            <a:r>
              <a:rPr sz="1400" spc="-5" dirty="0">
                <a:solidFill>
                  <a:srgbClr val="A15D0D"/>
                </a:solidFill>
                <a:latin typeface="Calibri"/>
                <a:cs typeface="Calibri"/>
              </a:rPr>
              <a:t> </a:t>
            </a:r>
            <a:r>
              <a:rPr sz="1400" spc="-10" dirty="0">
                <a:solidFill>
                  <a:srgbClr val="A15D0D"/>
                </a:solidFill>
                <a:latin typeface="Calibri"/>
                <a:cs typeface="Calibri"/>
              </a:rPr>
              <a:t>accordingly.</a:t>
            </a:r>
            <a:endParaRPr sz="1400">
              <a:latin typeface="Calibri"/>
              <a:cs typeface="Calibri"/>
            </a:endParaRPr>
          </a:p>
        </p:txBody>
      </p:sp>
      <p:grpSp>
        <p:nvGrpSpPr>
          <p:cNvPr id="8" name="object 8"/>
          <p:cNvGrpSpPr/>
          <p:nvPr/>
        </p:nvGrpSpPr>
        <p:grpSpPr>
          <a:xfrm>
            <a:off x="388429" y="4766881"/>
            <a:ext cx="2964815" cy="1167765"/>
            <a:chOff x="388429" y="4766881"/>
            <a:chExt cx="2964815" cy="1167765"/>
          </a:xfrm>
        </p:grpSpPr>
        <p:sp>
          <p:nvSpPr>
            <p:cNvPr id="9" name="object 9"/>
            <p:cNvSpPr/>
            <p:nvPr/>
          </p:nvSpPr>
          <p:spPr>
            <a:xfrm>
              <a:off x="393191" y="4771644"/>
              <a:ext cx="2955290" cy="1158240"/>
            </a:xfrm>
            <a:custGeom>
              <a:avLst/>
              <a:gdLst/>
              <a:ahLst/>
              <a:cxnLst/>
              <a:rect l="l" t="t" r="r" b="b"/>
              <a:pathLst>
                <a:path w="2955290" h="1158239">
                  <a:moveTo>
                    <a:pt x="1601215" y="0"/>
                  </a:moveTo>
                  <a:lnTo>
                    <a:pt x="200151" y="0"/>
                  </a:lnTo>
                  <a:lnTo>
                    <a:pt x="146939" y="6349"/>
                  </a:lnTo>
                  <a:lnTo>
                    <a:pt x="99136" y="24256"/>
                  </a:lnTo>
                  <a:lnTo>
                    <a:pt x="58623" y="52069"/>
                  </a:lnTo>
                  <a:lnTo>
                    <a:pt x="27330" y="88010"/>
                  </a:lnTo>
                  <a:lnTo>
                    <a:pt x="7150" y="130555"/>
                  </a:lnTo>
                  <a:lnTo>
                    <a:pt x="0" y="177799"/>
                  </a:lnTo>
                  <a:lnTo>
                    <a:pt x="0" y="888999"/>
                  </a:lnTo>
                  <a:lnTo>
                    <a:pt x="7150" y="936269"/>
                  </a:lnTo>
                  <a:lnTo>
                    <a:pt x="27330" y="978738"/>
                  </a:lnTo>
                  <a:lnTo>
                    <a:pt x="58623" y="1014717"/>
                  </a:lnTo>
                  <a:lnTo>
                    <a:pt x="99136" y="1042530"/>
                  </a:lnTo>
                  <a:lnTo>
                    <a:pt x="146939" y="1060449"/>
                  </a:lnTo>
                  <a:lnTo>
                    <a:pt x="200151" y="1066799"/>
                  </a:lnTo>
                  <a:lnTo>
                    <a:pt x="1601215" y="1066799"/>
                  </a:lnTo>
                  <a:lnTo>
                    <a:pt x="1654428" y="1060449"/>
                  </a:lnTo>
                  <a:lnTo>
                    <a:pt x="1702308" y="1042530"/>
                  </a:lnTo>
                  <a:lnTo>
                    <a:pt x="1742694" y="1014717"/>
                  </a:lnTo>
                  <a:lnTo>
                    <a:pt x="1774063" y="978738"/>
                  </a:lnTo>
                  <a:lnTo>
                    <a:pt x="1794256" y="936269"/>
                  </a:lnTo>
                  <a:lnTo>
                    <a:pt x="1801495" y="888999"/>
                  </a:lnTo>
                  <a:lnTo>
                    <a:pt x="2954782" y="1157630"/>
                  </a:lnTo>
                  <a:lnTo>
                    <a:pt x="1801495" y="622299"/>
                  </a:lnTo>
                  <a:lnTo>
                    <a:pt x="1801495" y="177799"/>
                  </a:lnTo>
                  <a:lnTo>
                    <a:pt x="1794256" y="130555"/>
                  </a:lnTo>
                  <a:lnTo>
                    <a:pt x="1774063" y="88010"/>
                  </a:lnTo>
                  <a:lnTo>
                    <a:pt x="1742694" y="52069"/>
                  </a:lnTo>
                  <a:lnTo>
                    <a:pt x="1702308" y="24256"/>
                  </a:lnTo>
                  <a:lnTo>
                    <a:pt x="1654428" y="6349"/>
                  </a:lnTo>
                  <a:lnTo>
                    <a:pt x="1601215" y="0"/>
                  </a:lnTo>
                  <a:close/>
                </a:path>
              </a:pathLst>
            </a:custGeom>
            <a:solidFill>
              <a:srgbClr val="F3B46C"/>
            </a:solidFill>
          </p:spPr>
          <p:txBody>
            <a:bodyPr wrap="square" lIns="0" tIns="0" rIns="0" bIns="0" rtlCol="0"/>
            <a:lstStyle/>
            <a:p>
              <a:endParaRPr/>
            </a:p>
          </p:txBody>
        </p:sp>
        <p:sp>
          <p:nvSpPr>
            <p:cNvPr id="10" name="object 10"/>
            <p:cNvSpPr/>
            <p:nvPr/>
          </p:nvSpPr>
          <p:spPr>
            <a:xfrm>
              <a:off x="393191" y="4771644"/>
              <a:ext cx="2955290" cy="1158240"/>
            </a:xfrm>
            <a:custGeom>
              <a:avLst/>
              <a:gdLst/>
              <a:ahLst/>
              <a:cxnLst/>
              <a:rect l="l" t="t" r="r" b="b"/>
              <a:pathLst>
                <a:path w="2955290" h="1158239">
                  <a:moveTo>
                    <a:pt x="2954782" y="1157630"/>
                  </a:moveTo>
                  <a:lnTo>
                    <a:pt x="2376043" y="888999"/>
                  </a:lnTo>
                  <a:lnTo>
                    <a:pt x="1801495" y="622299"/>
                  </a:lnTo>
                  <a:lnTo>
                    <a:pt x="1801495" y="177799"/>
                  </a:lnTo>
                  <a:lnTo>
                    <a:pt x="1794256" y="130555"/>
                  </a:lnTo>
                  <a:lnTo>
                    <a:pt x="1774063" y="88010"/>
                  </a:lnTo>
                  <a:lnTo>
                    <a:pt x="1742694" y="52069"/>
                  </a:lnTo>
                  <a:lnTo>
                    <a:pt x="1702308" y="24256"/>
                  </a:lnTo>
                  <a:lnTo>
                    <a:pt x="1654428" y="6349"/>
                  </a:lnTo>
                  <a:lnTo>
                    <a:pt x="1601215" y="0"/>
                  </a:lnTo>
                  <a:lnTo>
                    <a:pt x="200151" y="0"/>
                  </a:lnTo>
                  <a:lnTo>
                    <a:pt x="146939" y="6349"/>
                  </a:lnTo>
                  <a:lnTo>
                    <a:pt x="99136" y="24256"/>
                  </a:lnTo>
                  <a:lnTo>
                    <a:pt x="58623" y="52069"/>
                  </a:lnTo>
                  <a:lnTo>
                    <a:pt x="27330" y="88010"/>
                  </a:lnTo>
                  <a:lnTo>
                    <a:pt x="7150" y="130555"/>
                  </a:lnTo>
                  <a:lnTo>
                    <a:pt x="0" y="177799"/>
                  </a:lnTo>
                  <a:lnTo>
                    <a:pt x="0" y="888999"/>
                  </a:lnTo>
                  <a:lnTo>
                    <a:pt x="7150" y="936269"/>
                  </a:lnTo>
                  <a:lnTo>
                    <a:pt x="27330" y="978738"/>
                  </a:lnTo>
                  <a:lnTo>
                    <a:pt x="58623" y="1014717"/>
                  </a:lnTo>
                  <a:lnTo>
                    <a:pt x="99136" y="1042530"/>
                  </a:lnTo>
                  <a:lnTo>
                    <a:pt x="146939" y="1060449"/>
                  </a:lnTo>
                  <a:lnTo>
                    <a:pt x="200151" y="1066799"/>
                  </a:lnTo>
                  <a:lnTo>
                    <a:pt x="1601215" y="1066799"/>
                  </a:lnTo>
                  <a:lnTo>
                    <a:pt x="1654428" y="1060449"/>
                  </a:lnTo>
                  <a:lnTo>
                    <a:pt x="1702308" y="1042530"/>
                  </a:lnTo>
                  <a:lnTo>
                    <a:pt x="1742694" y="1014717"/>
                  </a:lnTo>
                  <a:lnTo>
                    <a:pt x="1774063" y="978738"/>
                  </a:lnTo>
                  <a:lnTo>
                    <a:pt x="1794256" y="936269"/>
                  </a:lnTo>
                  <a:lnTo>
                    <a:pt x="1801495" y="888999"/>
                  </a:lnTo>
                  <a:lnTo>
                    <a:pt x="2954782" y="1157630"/>
                  </a:lnTo>
                  <a:close/>
                </a:path>
              </a:pathLst>
            </a:custGeom>
            <a:ln w="9143">
              <a:solidFill>
                <a:srgbClr val="000000"/>
              </a:solidFill>
            </a:ln>
          </p:spPr>
          <p:txBody>
            <a:bodyPr wrap="square" lIns="0" tIns="0" rIns="0" bIns="0" rtlCol="0"/>
            <a:lstStyle/>
            <a:p>
              <a:endParaRPr/>
            </a:p>
          </p:txBody>
        </p:sp>
        <p:sp>
          <p:nvSpPr>
            <p:cNvPr id="11" name="object 11"/>
            <p:cNvSpPr/>
            <p:nvPr/>
          </p:nvSpPr>
          <p:spPr>
            <a:xfrm>
              <a:off x="393191" y="4771644"/>
              <a:ext cx="2955290" cy="1158240"/>
            </a:xfrm>
            <a:custGeom>
              <a:avLst/>
              <a:gdLst/>
              <a:ahLst/>
              <a:cxnLst/>
              <a:rect l="l" t="t" r="r" b="b"/>
              <a:pathLst>
                <a:path w="2955290" h="1158239">
                  <a:moveTo>
                    <a:pt x="1601215" y="0"/>
                  </a:moveTo>
                  <a:lnTo>
                    <a:pt x="200151" y="0"/>
                  </a:lnTo>
                  <a:lnTo>
                    <a:pt x="146939" y="6349"/>
                  </a:lnTo>
                  <a:lnTo>
                    <a:pt x="99136" y="24256"/>
                  </a:lnTo>
                  <a:lnTo>
                    <a:pt x="58623" y="52069"/>
                  </a:lnTo>
                  <a:lnTo>
                    <a:pt x="27330" y="88010"/>
                  </a:lnTo>
                  <a:lnTo>
                    <a:pt x="7150" y="130555"/>
                  </a:lnTo>
                  <a:lnTo>
                    <a:pt x="0" y="177799"/>
                  </a:lnTo>
                  <a:lnTo>
                    <a:pt x="0" y="888999"/>
                  </a:lnTo>
                  <a:lnTo>
                    <a:pt x="7150" y="936269"/>
                  </a:lnTo>
                  <a:lnTo>
                    <a:pt x="27330" y="978738"/>
                  </a:lnTo>
                  <a:lnTo>
                    <a:pt x="58623" y="1014717"/>
                  </a:lnTo>
                  <a:lnTo>
                    <a:pt x="99136" y="1042530"/>
                  </a:lnTo>
                  <a:lnTo>
                    <a:pt x="146939" y="1060449"/>
                  </a:lnTo>
                  <a:lnTo>
                    <a:pt x="200151" y="1066799"/>
                  </a:lnTo>
                  <a:lnTo>
                    <a:pt x="1601215" y="1066799"/>
                  </a:lnTo>
                  <a:lnTo>
                    <a:pt x="1654428" y="1060449"/>
                  </a:lnTo>
                  <a:lnTo>
                    <a:pt x="1702308" y="1042530"/>
                  </a:lnTo>
                  <a:lnTo>
                    <a:pt x="1742694" y="1014717"/>
                  </a:lnTo>
                  <a:lnTo>
                    <a:pt x="1774063" y="978738"/>
                  </a:lnTo>
                  <a:lnTo>
                    <a:pt x="1794256" y="936269"/>
                  </a:lnTo>
                  <a:lnTo>
                    <a:pt x="1801495" y="888999"/>
                  </a:lnTo>
                  <a:lnTo>
                    <a:pt x="2954782" y="1157630"/>
                  </a:lnTo>
                  <a:lnTo>
                    <a:pt x="1801495" y="622299"/>
                  </a:lnTo>
                  <a:lnTo>
                    <a:pt x="1801495" y="177799"/>
                  </a:lnTo>
                  <a:lnTo>
                    <a:pt x="1794256" y="130555"/>
                  </a:lnTo>
                  <a:lnTo>
                    <a:pt x="1774063" y="88010"/>
                  </a:lnTo>
                  <a:lnTo>
                    <a:pt x="1742694" y="52069"/>
                  </a:lnTo>
                  <a:lnTo>
                    <a:pt x="1702308" y="24256"/>
                  </a:lnTo>
                  <a:lnTo>
                    <a:pt x="1654428" y="6349"/>
                  </a:lnTo>
                  <a:lnTo>
                    <a:pt x="1601215" y="0"/>
                  </a:lnTo>
                  <a:close/>
                </a:path>
              </a:pathLst>
            </a:custGeom>
            <a:solidFill>
              <a:srgbClr val="F3B46C"/>
            </a:solidFill>
          </p:spPr>
          <p:txBody>
            <a:bodyPr wrap="square" lIns="0" tIns="0" rIns="0" bIns="0" rtlCol="0"/>
            <a:lstStyle/>
            <a:p>
              <a:endParaRPr/>
            </a:p>
          </p:txBody>
        </p:sp>
        <p:sp>
          <p:nvSpPr>
            <p:cNvPr id="12" name="object 12"/>
            <p:cNvSpPr/>
            <p:nvPr/>
          </p:nvSpPr>
          <p:spPr>
            <a:xfrm>
              <a:off x="393191" y="4771644"/>
              <a:ext cx="2955290" cy="1158240"/>
            </a:xfrm>
            <a:custGeom>
              <a:avLst/>
              <a:gdLst/>
              <a:ahLst/>
              <a:cxnLst/>
              <a:rect l="l" t="t" r="r" b="b"/>
              <a:pathLst>
                <a:path w="2955290" h="1158239">
                  <a:moveTo>
                    <a:pt x="0" y="177799"/>
                  </a:moveTo>
                  <a:lnTo>
                    <a:pt x="7150" y="130555"/>
                  </a:lnTo>
                  <a:lnTo>
                    <a:pt x="27330" y="88010"/>
                  </a:lnTo>
                  <a:lnTo>
                    <a:pt x="58623" y="52069"/>
                  </a:lnTo>
                  <a:lnTo>
                    <a:pt x="99136" y="24256"/>
                  </a:lnTo>
                  <a:lnTo>
                    <a:pt x="146939" y="6349"/>
                  </a:lnTo>
                  <a:lnTo>
                    <a:pt x="200151" y="0"/>
                  </a:lnTo>
                  <a:lnTo>
                    <a:pt x="1050798" y="0"/>
                  </a:lnTo>
                  <a:lnTo>
                    <a:pt x="1501139" y="0"/>
                  </a:lnTo>
                  <a:lnTo>
                    <a:pt x="1601215" y="0"/>
                  </a:lnTo>
                  <a:lnTo>
                    <a:pt x="1654428" y="6349"/>
                  </a:lnTo>
                  <a:lnTo>
                    <a:pt x="1702308" y="24256"/>
                  </a:lnTo>
                  <a:lnTo>
                    <a:pt x="1742694" y="52069"/>
                  </a:lnTo>
                  <a:lnTo>
                    <a:pt x="1774063" y="88010"/>
                  </a:lnTo>
                  <a:lnTo>
                    <a:pt x="1794256" y="130555"/>
                  </a:lnTo>
                  <a:lnTo>
                    <a:pt x="1801495" y="177799"/>
                  </a:lnTo>
                  <a:lnTo>
                    <a:pt x="1801495" y="622299"/>
                  </a:lnTo>
                  <a:lnTo>
                    <a:pt x="2954782" y="1157630"/>
                  </a:lnTo>
                  <a:lnTo>
                    <a:pt x="1801495" y="888999"/>
                  </a:lnTo>
                  <a:lnTo>
                    <a:pt x="1794256" y="936269"/>
                  </a:lnTo>
                  <a:lnTo>
                    <a:pt x="1774063" y="978738"/>
                  </a:lnTo>
                  <a:lnTo>
                    <a:pt x="1742694" y="1014717"/>
                  </a:lnTo>
                  <a:lnTo>
                    <a:pt x="1702308" y="1042530"/>
                  </a:lnTo>
                  <a:lnTo>
                    <a:pt x="1654428" y="1060449"/>
                  </a:lnTo>
                  <a:lnTo>
                    <a:pt x="1601215" y="1066799"/>
                  </a:lnTo>
                  <a:lnTo>
                    <a:pt x="1501139" y="1066799"/>
                  </a:lnTo>
                  <a:lnTo>
                    <a:pt x="1050798" y="1066799"/>
                  </a:lnTo>
                  <a:lnTo>
                    <a:pt x="200151" y="1066799"/>
                  </a:lnTo>
                  <a:lnTo>
                    <a:pt x="146939" y="1060449"/>
                  </a:lnTo>
                  <a:lnTo>
                    <a:pt x="99136" y="1042530"/>
                  </a:lnTo>
                  <a:lnTo>
                    <a:pt x="58623" y="1014717"/>
                  </a:lnTo>
                  <a:lnTo>
                    <a:pt x="27330" y="978738"/>
                  </a:lnTo>
                  <a:lnTo>
                    <a:pt x="7150" y="936269"/>
                  </a:lnTo>
                  <a:lnTo>
                    <a:pt x="0" y="888999"/>
                  </a:lnTo>
                  <a:lnTo>
                    <a:pt x="0" y="622299"/>
                  </a:lnTo>
                  <a:lnTo>
                    <a:pt x="0" y="177799"/>
                  </a:lnTo>
                  <a:close/>
                </a:path>
              </a:pathLst>
            </a:custGeom>
            <a:ln w="9143">
              <a:solidFill>
                <a:srgbClr val="000000"/>
              </a:solidFill>
            </a:ln>
          </p:spPr>
          <p:txBody>
            <a:bodyPr wrap="square" lIns="0" tIns="0" rIns="0" bIns="0" rtlCol="0"/>
            <a:lstStyle/>
            <a:p>
              <a:endParaRPr/>
            </a:p>
          </p:txBody>
        </p:sp>
      </p:grpSp>
      <p:sp>
        <p:nvSpPr>
          <p:cNvPr id="13" name="object 13"/>
          <p:cNvSpPr txBox="1"/>
          <p:nvPr/>
        </p:nvSpPr>
        <p:spPr>
          <a:xfrm>
            <a:off x="444500" y="4845558"/>
            <a:ext cx="1705610"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After</a:t>
            </a:r>
            <a:r>
              <a:rPr sz="1400" spc="-40" dirty="0">
                <a:latin typeface="Calibri"/>
                <a:cs typeface="Calibri"/>
              </a:rPr>
              <a:t> </a:t>
            </a:r>
            <a:r>
              <a:rPr sz="1400" spc="-10" dirty="0">
                <a:latin typeface="Calibri"/>
                <a:cs typeface="Calibri"/>
              </a:rPr>
              <a:t>saving</a:t>
            </a:r>
            <a:r>
              <a:rPr sz="1400" spc="-45" dirty="0">
                <a:latin typeface="Calibri"/>
                <a:cs typeface="Calibri"/>
              </a:rPr>
              <a:t> </a:t>
            </a:r>
            <a:r>
              <a:rPr sz="1400" dirty="0">
                <a:latin typeface="Calibri"/>
                <a:cs typeface="Calibri"/>
              </a:rPr>
              <a:t>the</a:t>
            </a:r>
            <a:r>
              <a:rPr sz="1400" spc="-10" dirty="0">
                <a:latin typeface="Calibri"/>
                <a:cs typeface="Calibri"/>
              </a:rPr>
              <a:t> </a:t>
            </a:r>
            <a:r>
              <a:rPr sz="1400" spc="-20" dirty="0">
                <a:latin typeface="Calibri"/>
                <a:cs typeface="Calibri"/>
              </a:rPr>
              <a:t>file </a:t>
            </a:r>
            <a:r>
              <a:rPr sz="1400" dirty="0">
                <a:latin typeface="Calibri"/>
                <a:cs typeface="Calibri"/>
              </a:rPr>
              <a:t>click</a:t>
            </a:r>
            <a:r>
              <a:rPr sz="1400" spc="-55" dirty="0">
                <a:latin typeface="Calibri"/>
                <a:cs typeface="Calibri"/>
              </a:rPr>
              <a:t> </a:t>
            </a:r>
            <a:r>
              <a:rPr sz="1400" dirty="0">
                <a:latin typeface="Calibri"/>
                <a:cs typeface="Calibri"/>
              </a:rPr>
              <a:t>on</a:t>
            </a:r>
            <a:r>
              <a:rPr sz="1400" spc="-45" dirty="0">
                <a:latin typeface="Calibri"/>
                <a:cs typeface="Calibri"/>
              </a:rPr>
              <a:t> </a:t>
            </a:r>
            <a:r>
              <a:rPr sz="1400" spc="-10" dirty="0">
                <a:latin typeface="Calibri"/>
                <a:cs typeface="Calibri"/>
              </a:rPr>
              <a:t>‘Create</a:t>
            </a:r>
            <a:r>
              <a:rPr sz="1400" spc="-40" dirty="0">
                <a:latin typeface="Calibri"/>
                <a:cs typeface="Calibri"/>
              </a:rPr>
              <a:t> </a:t>
            </a:r>
            <a:r>
              <a:rPr sz="1400" spc="-10" dirty="0">
                <a:latin typeface="Calibri"/>
                <a:cs typeface="Calibri"/>
              </a:rPr>
              <a:t>File'</a:t>
            </a:r>
            <a:r>
              <a:rPr sz="1400" spc="-125" dirty="0">
                <a:latin typeface="Calibri"/>
                <a:cs typeface="Calibri"/>
              </a:rPr>
              <a:t> </a:t>
            </a:r>
            <a:r>
              <a:rPr sz="1400" spc="-25" dirty="0">
                <a:latin typeface="Calibri"/>
                <a:cs typeface="Calibri"/>
              </a:rPr>
              <a:t>to </a:t>
            </a:r>
            <a:r>
              <a:rPr sz="1400" spc="-10" dirty="0">
                <a:latin typeface="Calibri"/>
                <a:cs typeface="Calibri"/>
              </a:rPr>
              <a:t>validate</a:t>
            </a:r>
            <a:r>
              <a:rPr sz="1400" spc="-55" dirty="0">
                <a:latin typeface="Calibri"/>
                <a:cs typeface="Calibri"/>
              </a:rPr>
              <a:t> </a:t>
            </a:r>
            <a:r>
              <a:rPr sz="1400" dirty="0">
                <a:latin typeface="Calibri"/>
                <a:cs typeface="Calibri"/>
              </a:rPr>
              <a:t>the</a:t>
            </a:r>
            <a:r>
              <a:rPr sz="1400" spc="280" dirty="0">
                <a:latin typeface="Calibri"/>
                <a:cs typeface="Calibri"/>
              </a:rPr>
              <a:t> </a:t>
            </a:r>
            <a:r>
              <a:rPr sz="1400" spc="-10" dirty="0">
                <a:latin typeface="Calibri"/>
                <a:cs typeface="Calibri"/>
              </a:rPr>
              <a:t>Statement </a:t>
            </a:r>
            <a:r>
              <a:rPr sz="1400" dirty="0">
                <a:latin typeface="Calibri"/>
                <a:cs typeface="Calibri"/>
              </a:rPr>
              <a:t>and</a:t>
            </a:r>
            <a:r>
              <a:rPr sz="1400" spc="-20" dirty="0">
                <a:latin typeface="Calibri"/>
                <a:cs typeface="Calibri"/>
              </a:rPr>
              <a:t> </a:t>
            </a:r>
            <a:r>
              <a:rPr sz="1400" dirty="0">
                <a:latin typeface="Calibri"/>
                <a:cs typeface="Calibri"/>
              </a:rPr>
              <a:t>to</a:t>
            </a:r>
            <a:r>
              <a:rPr sz="1400" spc="290" dirty="0">
                <a:latin typeface="Calibri"/>
                <a:cs typeface="Calibri"/>
              </a:rPr>
              <a:t> </a:t>
            </a:r>
            <a:r>
              <a:rPr sz="1400" spc="-10" dirty="0">
                <a:latin typeface="Calibri"/>
                <a:cs typeface="Calibri"/>
              </a:rPr>
              <a:t>create</a:t>
            </a:r>
            <a:r>
              <a:rPr sz="1400" spc="-45" dirty="0">
                <a:latin typeface="Calibri"/>
                <a:cs typeface="Calibri"/>
              </a:rPr>
              <a:t> </a:t>
            </a:r>
            <a:r>
              <a:rPr sz="1400" spc="-10" dirty="0">
                <a:latin typeface="Calibri"/>
                <a:cs typeface="Calibri"/>
              </a:rPr>
              <a:t>.fvu</a:t>
            </a:r>
            <a:r>
              <a:rPr sz="1400" spc="-135" dirty="0">
                <a:latin typeface="Calibri"/>
                <a:cs typeface="Calibri"/>
              </a:rPr>
              <a:t> </a:t>
            </a:r>
            <a:r>
              <a:rPr sz="1400" spc="-20" dirty="0">
                <a:latin typeface="Calibri"/>
                <a:cs typeface="Calibri"/>
              </a:rPr>
              <a:t>file</a:t>
            </a:r>
            <a:endParaRPr sz="1400">
              <a:latin typeface="Calibri"/>
              <a:cs typeface="Calibri"/>
            </a:endParaRPr>
          </a:p>
        </p:txBody>
      </p:sp>
      <p:grpSp>
        <p:nvGrpSpPr>
          <p:cNvPr id="14" name="object 14"/>
          <p:cNvGrpSpPr/>
          <p:nvPr/>
        </p:nvGrpSpPr>
        <p:grpSpPr>
          <a:xfrm>
            <a:off x="4370832" y="4780788"/>
            <a:ext cx="3039110" cy="1162685"/>
            <a:chOff x="4370832" y="4780788"/>
            <a:chExt cx="3039110" cy="1162685"/>
          </a:xfrm>
        </p:grpSpPr>
        <p:sp>
          <p:nvSpPr>
            <p:cNvPr id="15" name="object 15"/>
            <p:cNvSpPr/>
            <p:nvPr/>
          </p:nvSpPr>
          <p:spPr>
            <a:xfrm>
              <a:off x="4375404" y="4785360"/>
              <a:ext cx="3029585" cy="1153795"/>
            </a:xfrm>
            <a:custGeom>
              <a:avLst/>
              <a:gdLst/>
              <a:ahLst/>
              <a:cxnLst/>
              <a:rect l="l" t="t" r="r" b="b"/>
              <a:pathLst>
                <a:path w="3029584" h="1153795">
                  <a:moveTo>
                    <a:pt x="2878074" y="0"/>
                  </a:moveTo>
                  <a:lnTo>
                    <a:pt x="228346" y="0"/>
                  </a:lnTo>
                  <a:lnTo>
                    <a:pt x="169291" y="8000"/>
                  </a:lnTo>
                  <a:lnTo>
                    <a:pt x="121158" y="29717"/>
                  </a:lnTo>
                  <a:lnTo>
                    <a:pt x="88773" y="61975"/>
                  </a:lnTo>
                  <a:lnTo>
                    <a:pt x="76835" y="101472"/>
                  </a:lnTo>
                  <a:lnTo>
                    <a:pt x="76835" y="507618"/>
                  </a:lnTo>
                  <a:lnTo>
                    <a:pt x="88773" y="547242"/>
                  </a:lnTo>
                  <a:lnTo>
                    <a:pt x="121158" y="579373"/>
                  </a:lnTo>
                  <a:lnTo>
                    <a:pt x="169291" y="601090"/>
                  </a:lnTo>
                  <a:lnTo>
                    <a:pt x="228346" y="609091"/>
                  </a:lnTo>
                  <a:lnTo>
                    <a:pt x="569087" y="609091"/>
                  </a:lnTo>
                  <a:lnTo>
                    <a:pt x="0" y="1153236"/>
                  </a:lnTo>
                  <a:lnTo>
                    <a:pt x="1307084" y="609091"/>
                  </a:lnTo>
                  <a:lnTo>
                    <a:pt x="2878074" y="609091"/>
                  </a:lnTo>
                  <a:lnTo>
                    <a:pt x="2937129" y="601090"/>
                  </a:lnTo>
                  <a:lnTo>
                    <a:pt x="2985262" y="579373"/>
                  </a:lnTo>
                  <a:lnTo>
                    <a:pt x="3017647" y="547242"/>
                  </a:lnTo>
                  <a:lnTo>
                    <a:pt x="3029585" y="507618"/>
                  </a:lnTo>
                  <a:lnTo>
                    <a:pt x="3029585" y="101472"/>
                  </a:lnTo>
                  <a:lnTo>
                    <a:pt x="3017647" y="61975"/>
                  </a:lnTo>
                  <a:lnTo>
                    <a:pt x="2985262" y="29717"/>
                  </a:lnTo>
                  <a:lnTo>
                    <a:pt x="2937129" y="8000"/>
                  </a:lnTo>
                  <a:lnTo>
                    <a:pt x="2878074" y="0"/>
                  </a:lnTo>
                  <a:close/>
                </a:path>
              </a:pathLst>
            </a:custGeom>
            <a:solidFill>
              <a:srgbClr val="F3B46C"/>
            </a:solidFill>
          </p:spPr>
          <p:txBody>
            <a:bodyPr wrap="square" lIns="0" tIns="0" rIns="0" bIns="0" rtlCol="0"/>
            <a:lstStyle/>
            <a:p>
              <a:endParaRPr/>
            </a:p>
          </p:txBody>
        </p:sp>
        <p:sp>
          <p:nvSpPr>
            <p:cNvPr id="16" name="object 16"/>
            <p:cNvSpPr/>
            <p:nvPr/>
          </p:nvSpPr>
          <p:spPr>
            <a:xfrm>
              <a:off x="4375404" y="4785360"/>
              <a:ext cx="3029585" cy="1153795"/>
            </a:xfrm>
            <a:custGeom>
              <a:avLst/>
              <a:gdLst/>
              <a:ahLst/>
              <a:cxnLst/>
              <a:rect l="l" t="t" r="r" b="b"/>
              <a:pathLst>
                <a:path w="3029584" h="1153795">
                  <a:moveTo>
                    <a:pt x="3029585" y="101472"/>
                  </a:moveTo>
                  <a:lnTo>
                    <a:pt x="3017647" y="61975"/>
                  </a:lnTo>
                  <a:lnTo>
                    <a:pt x="2985262" y="29717"/>
                  </a:lnTo>
                  <a:lnTo>
                    <a:pt x="2937129" y="8000"/>
                  </a:lnTo>
                  <a:lnTo>
                    <a:pt x="2878074" y="0"/>
                  </a:lnTo>
                  <a:lnTo>
                    <a:pt x="228346" y="0"/>
                  </a:lnTo>
                  <a:lnTo>
                    <a:pt x="169291" y="8000"/>
                  </a:lnTo>
                  <a:lnTo>
                    <a:pt x="121158" y="29717"/>
                  </a:lnTo>
                  <a:lnTo>
                    <a:pt x="88773" y="61975"/>
                  </a:lnTo>
                  <a:lnTo>
                    <a:pt x="76835" y="101472"/>
                  </a:lnTo>
                  <a:lnTo>
                    <a:pt x="76835" y="507618"/>
                  </a:lnTo>
                  <a:lnTo>
                    <a:pt x="88773" y="547242"/>
                  </a:lnTo>
                  <a:lnTo>
                    <a:pt x="121158" y="579373"/>
                  </a:lnTo>
                  <a:lnTo>
                    <a:pt x="169291" y="601090"/>
                  </a:lnTo>
                  <a:lnTo>
                    <a:pt x="228346" y="609091"/>
                  </a:lnTo>
                  <a:lnTo>
                    <a:pt x="569087" y="609091"/>
                  </a:lnTo>
                  <a:lnTo>
                    <a:pt x="0" y="1153236"/>
                  </a:lnTo>
                  <a:lnTo>
                    <a:pt x="1307084" y="609091"/>
                  </a:lnTo>
                  <a:lnTo>
                    <a:pt x="2878074" y="609091"/>
                  </a:lnTo>
                  <a:lnTo>
                    <a:pt x="2937129" y="601090"/>
                  </a:lnTo>
                  <a:lnTo>
                    <a:pt x="2985262" y="579373"/>
                  </a:lnTo>
                  <a:lnTo>
                    <a:pt x="3017647" y="547242"/>
                  </a:lnTo>
                  <a:lnTo>
                    <a:pt x="3029585" y="507618"/>
                  </a:lnTo>
                  <a:lnTo>
                    <a:pt x="3029585" y="101472"/>
                  </a:lnTo>
                  <a:close/>
                </a:path>
              </a:pathLst>
            </a:custGeom>
            <a:ln w="9144">
              <a:solidFill>
                <a:srgbClr val="000000"/>
              </a:solidFill>
            </a:ln>
          </p:spPr>
          <p:txBody>
            <a:bodyPr wrap="square" lIns="0" tIns="0" rIns="0" bIns="0" rtlCol="0"/>
            <a:lstStyle/>
            <a:p>
              <a:endParaRPr/>
            </a:p>
          </p:txBody>
        </p:sp>
        <p:sp>
          <p:nvSpPr>
            <p:cNvPr id="17" name="object 17"/>
            <p:cNvSpPr/>
            <p:nvPr/>
          </p:nvSpPr>
          <p:spPr>
            <a:xfrm>
              <a:off x="4376928" y="4785360"/>
              <a:ext cx="3028315" cy="1153795"/>
            </a:xfrm>
            <a:custGeom>
              <a:avLst/>
              <a:gdLst/>
              <a:ahLst/>
              <a:cxnLst/>
              <a:rect l="l" t="t" r="r" b="b"/>
              <a:pathLst>
                <a:path w="3028315" h="1153795">
                  <a:moveTo>
                    <a:pt x="2876677" y="0"/>
                  </a:moveTo>
                  <a:lnTo>
                    <a:pt x="228219" y="0"/>
                  </a:lnTo>
                  <a:lnTo>
                    <a:pt x="169163" y="8000"/>
                  </a:lnTo>
                  <a:lnTo>
                    <a:pt x="121031" y="29717"/>
                  </a:lnTo>
                  <a:lnTo>
                    <a:pt x="88773" y="61975"/>
                  </a:lnTo>
                  <a:lnTo>
                    <a:pt x="76835" y="101472"/>
                  </a:lnTo>
                  <a:lnTo>
                    <a:pt x="76835" y="507618"/>
                  </a:lnTo>
                  <a:lnTo>
                    <a:pt x="88773" y="547242"/>
                  </a:lnTo>
                  <a:lnTo>
                    <a:pt x="121031" y="579373"/>
                  </a:lnTo>
                  <a:lnTo>
                    <a:pt x="169163" y="601090"/>
                  </a:lnTo>
                  <a:lnTo>
                    <a:pt x="228219" y="609091"/>
                  </a:lnTo>
                  <a:lnTo>
                    <a:pt x="568706" y="609091"/>
                  </a:lnTo>
                  <a:lnTo>
                    <a:pt x="0" y="1153236"/>
                  </a:lnTo>
                  <a:lnTo>
                    <a:pt x="1306449" y="609091"/>
                  </a:lnTo>
                  <a:lnTo>
                    <a:pt x="2876677" y="609091"/>
                  </a:lnTo>
                  <a:lnTo>
                    <a:pt x="2935604" y="601090"/>
                  </a:lnTo>
                  <a:lnTo>
                    <a:pt x="2983738" y="579373"/>
                  </a:lnTo>
                  <a:lnTo>
                    <a:pt x="3016123" y="547242"/>
                  </a:lnTo>
                  <a:lnTo>
                    <a:pt x="3027933" y="507618"/>
                  </a:lnTo>
                  <a:lnTo>
                    <a:pt x="3027933" y="101472"/>
                  </a:lnTo>
                  <a:lnTo>
                    <a:pt x="3016123" y="61975"/>
                  </a:lnTo>
                  <a:lnTo>
                    <a:pt x="2983738" y="29717"/>
                  </a:lnTo>
                  <a:lnTo>
                    <a:pt x="2935604" y="8000"/>
                  </a:lnTo>
                  <a:lnTo>
                    <a:pt x="2876677" y="0"/>
                  </a:lnTo>
                  <a:close/>
                </a:path>
              </a:pathLst>
            </a:custGeom>
            <a:solidFill>
              <a:srgbClr val="F3B46C"/>
            </a:solidFill>
          </p:spPr>
          <p:txBody>
            <a:bodyPr wrap="square" lIns="0" tIns="0" rIns="0" bIns="0" rtlCol="0"/>
            <a:lstStyle/>
            <a:p>
              <a:endParaRPr/>
            </a:p>
          </p:txBody>
        </p:sp>
        <p:sp>
          <p:nvSpPr>
            <p:cNvPr id="18" name="object 18"/>
            <p:cNvSpPr/>
            <p:nvPr/>
          </p:nvSpPr>
          <p:spPr>
            <a:xfrm>
              <a:off x="4376928" y="4785360"/>
              <a:ext cx="3028315" cy="1153795"/>
            </a:xfrm>
            <a:custGeom>
              <a:avLst/>
              <a:gdLst/>
              <a:ahLst/>
              <a:cxnLst/>
              <a:rect l="l" t="t" r="r" b="b"/>
              <a:pathLst>
                <a:path w="3028315" h="1153795">
                  <a:moveTo>
                    <a:pt x="76835" y="101472"/>
                  </a:moveTo>
                  <a:lnTo>
                    <a:pt x="88773" y="61975"/>
                  </a:lnTo>
                  <a:lnTo>
                    <a:pt x="121031" y="29717"/>
                  </a:lnTo>
                  <a:lnTo>
                    <a:pt x="169163" y="8000"/>
                  </a:lnTo>
                  <a:lnTo>
                    <a:pt x="228219" y="0"/>
                  </a:lnTo>
                  <a:lnTo>
                    <a:pt x="568706" y="0"/>
                  </a:lnTo>
                  <a:lnTo>
                    <a:pt x="1306449" y="0"/>
                  </a:lnTo>
                  <a:lnTo>
                    <a:pt x="2876677" y="0"/>
                  </a:lnTo>
                  <a:lnTo>
                    <a:pt x="2935604" y="8000"/>
                  </a:lnTo>
                  <a:lnTo>
                    <a:pt x="2983738" y="29717"/>
                  </a:lnTo>
                  <a:lnTo>
                    <a:pt x="3016123" y="61975"/>
                  </a:lnTo>
                  <a:lnTo>
                    <a:pt x="3027933" y="101472"/>
                  </a:lnTo>
                  <a:lnTo>
                    <a:pt x="3027933" y="355345"/>
                  </a:lnTo>
                  <a:lnTo>
                    <a:pt x="3027933" y="507618"/>
                  </a:lnTo>
                  <a:lnTo>
                    <a:pt x="3016123" y="547242"/>
                  </a:lnTo>
                  <a:lnTo>
                    <a:pt x="2983738" y="579373"/>
                  </a:lnTo>
                  <a:lnTo>
                    <a:pt x="2935604" y="601090"/>
                  </a:lnTo>
                  <a:lnTo>
                    <a:pt x="2876677" y="609091"/>
                  </a:lnTo>
                  <a:lnTo>
                    <a:pt x="1306449" y="609091"/>
                  </a:lnTo>
                  <a:lnTo>
                    <a:pt x="0" y="1153236"/>
                  </a:lnTo>
                  <a:lnTo>
                    <a:pt x="568706" y="609091"/>
                  </a:lnTo>
                  <a:lnTo>
                    <a:pt x="228219" y="609091"/>
                  </a:lnTo>
                  <a:lnTo>
                    <a:pt x="169163" y="601090"/>
                  </a:lnTo>
                  <a:lnTo>
                    <a:pt x="121031" y="579373"/>
                  </a:lnTo>
                  <a:lnTo>
                    <a:pt x="88773" y="547242"/>
                  </a:lnTo>
                  <a:lnTo>
                    <a:pt x="76835" y="507618"/>
                  </a:lnTo>
                  <a:lnTo>
                    <a:pt x="76835" y="355345"/>
                  </a:lnTo>
                  <a:lnTo>
                    <a:pt x="76835" y="101472"/>
                  </a:lnTo>
                  <a:close/>
                </a:path>
              </a:pathLst>
            </a:custGeom>
            <a:ln w="9144">
              <a:solidFill>
                <a:srgbClr val="000000"/>
              </a:solidFill>
            </a:ln>
          </p:spPr>
          <p:txBody>
            <a:bodyPr wrap="square" lIns="0" tIns="0" rIns="0" bIns="0" rtlCol="0"/>
            <a:lstStyle/>
            <a:p>
              <a:endParaRPr/>
            </a:p>
          </p:txBody>
        </p:sp>
      </p:grpSp>
      <p:sp>
        <p:nvSpPr>
          <p:cNvPr id="19" name="object 19"/>
          <p:cNvSpPr txBox="1"/>
          <p:nvPr/>
        </p:nvSpPr>
        <p:spPr>
          <a:xfrm>
            <a:off x="4572380" y="4839080"/>
            <a:ext cx="2646045" cy="45275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After</a:t>
            </a:r>
            <a:r>
              <a:rPr sz="1400" spc="-35" dirty="0">
                <a:latin typeface="Calibri"/>
                <a:cs typeface="Calibri"/>
              </a:rPr>
              <a:t> </a:t>
            </a:r>
            <a:r>
              <a:rPr sz="1400" spc="-10" dirty="0">
                <a:latin typeface="Calibri"/>
                <a:cs typeface="Calibri"/>
              </a:rPr>
              <a:t>preparing</a:t>
            </a:r>
            <a:r>
              <a:rPr sz="1400" dirty="0">
                <a:latin typeface="Calibri"/>
                <a:cs typeface="Calibri"/>
              </a:rPr>
              <a:t> the</a:t>
            </a:r>
            <a:r>
              <a:rPr sz="1400" spc="295" dirty="0">
                <a:latin typeface="Calibri"/>
                <a:cs typeface="Calibri"/>
              </a:rPr>
              <a:t> </a:t>
            </a:r>
            <a:r>
              <a:rPr sz="1400" spc="-10" dirty="0">
                <a:latin typeface="Calibri"/>
                <a:cs typeface="Calibri"/>
              </a:rPr>
              <a:t>Statement,</a:t>
            </a:r>
            <a:r>
              <a:rPr sz="1400" spc="-55" dirty="0">
                <a:latin typeface="Calibri"/>
                <a:cs typeface="Calibri"/>
              </a:rPr>
              <a:t> </a:t>
            </a:r>
            <a:r>
              <a:rPr sz="1400" spc="-20" dirty="0">
                <a:latin typeface="Calibri"/>
                <a:cs typeface="Calibri"/>
              </a:rPr>
              <a:t>save the</a:t>
            </a:r>
            <a:r>
              <a:rPr sz="1400" spc="-155" dirty="0">
                <a:latin typeface="Calibri"/>
                <a:cs typeface="Calibri"/>
              </a:rPr>
              <a:t> </a:t>
            </a:r>
            <a:r>
              <a:rPr sz="1400" dirty="0">
                <a:latin typeface="Calibri"/>
                <a:cs typeface="Calibri"/>
              </a:rPr>
              <a:t>return</a:t>
            </a:r>
            <a:r>
              <a:rPr sz="1400" spc="270" dirty="0">
                <a:latin typeface="Calibri"/>
                <a:cs typeface="Calibri"/>
              </a:rPr>
              <a:t> </a:t>
            </a:r>
            <a:r>
              <a:rPr sz="1400" dirty="0">
                <a:latin typeface="Calibri"/>
                <a:cs typeface="Calibri"/>
              </a:rPr>
              <a:t>for</a:t>
            </a:r>
            <a:r>
              <a:rPr sz="1400" spc="-45" dirty="0">
                <a:latin typeface="Calibri"/>
                <a:cs typeface="Calibri"/>
              </a:rPr>
              <a:t> </a:t>
            </a:r>
            <a:r>
              <a:rPr sz="1400" spc="-10" dirty="0">
                <a:latin typeface="Calibri"/>
                <a:cs typeface="Calibri"/>
              </a:rPr>
              <a:t>future</a:t>
            </a:r>
            <a:r>
              <a:rPr sz="1400" spc="-130" dirty="0">
                <a:latin typeface="Calibri"/>
                <a:cs typeface="Calibri"/>
              </a:rPr>
              <a:t> </a:t>
            </a:r>
            <a:r>
              <a:rPr sz="1400" spc="-10" dirty="0">
                <a:latin typeface="Calibri"/>
                <a:cs typeface="Calibri"/>
              </a:rPr>
              <a:t>reference</a:t>
            </a:r>
            <a:endParaRPr sz="1400">
              <a:latin typeface="Calibri"/>
              <a:cs typeface="Calibri"/>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54</a:t>
            </a:fld>
            <a:endParaRPr spc="-25" dirty="0"/>
          </a:p>
        </p:txBody>
      </p:sp>
      <p:pic>
        <p:nvPicPr>
          <p:cNvPr id="21" name="Picture 20">
            <a:extLst>
              <a:ext uri="{FF2B5EF4-FFF2-40B4-BE49-F238E27FC236}">
                <a16:creationId xmlns:a16="http://schemas.microsoft.com/office/drawing/2014/main" id="{DA045291-BFA9-463B-9E17-EF63A84F3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7323" y="714755"/>
            <a:ext cx="7065645" cy="4182110"/>
            <a:chOff x="687323" y="714755"/>
            <a:chExt cx="7065645" cy="4182110"/>
          </a:xfrm>
        </p:grpSpPr>
        <p:pic>
          <p:nvPicPr>
            <p:cNvPr id="3" name="object 3"/>
            <p:cNvPicPr/>
            <p:nvPr/>
          </p:nvPicPr>
          <p:blipFill>
            <a:blip r:embed="rId2" cstate="print"/>
            <a:stretch>
              <a:fillRect/>
            </a:stretch>
          </p:blipFill>
          <p:spPr>
            <a:xfrm>
              <a:off x="691895" y="719327"/>
              <a:ext cx="7056120" cy="4172712"/>
            </a:xfrm>
            <a:prstGeom prst="rect">
              <a:avLst/>
            </a:prstGeom>
          </p:spPr>
        </p:pic>
        <p:sp>
          <p:nvSpPr>
            <p:cNvPr id="4" name="object 4"/>
            <p:cNvSpPr/>
            <p:nvPr/>
          </p:nvSpPr>
          <p:spPr>
            <a:xfrm>
              <a:off x="687323" y="714755"/>
              <a:ext cx="7065645" cy="4182110"/>
            </a:xfrm>
            <a:custGeom>
              <a:avLst/>
              <a:gdLst/>
              <a:ahLst/>
              <a:cxnLst/>
              <a:rect l="l" t="t" r="r" b="b"/>
              <a:pathLst>
                <a:path w="7065645" h="4182110">
                  <a:moveTo>
                    <a:pt x="0" y="4181855"/>
                  </a:moveTo>
                  <a:lnTo>
                    <a:pt x="7065264" y="4181855"/>
                  </a:lnTo>
                  <a:lnTo>
                    <a:pt x="7065264" y="0"/>
                  </a:lnTo>
                  <a:lnTo>
                    <a:pt x="0" y="0"/>
                  </a:lnTo>
                  <a:lnTo>
                    <a:pt x="0" y="4181855"/>
                  </a:lnTo>
                  <a:close/>
                </a:path>
              </a:pathLst>
            </a:custGeom>
            <a:ln w="9144">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6240779" y="950963"/>
              <a:ext cx="787920" cy="387108"/>
            </a:xfrm>
            <a:prstGeom prst="rect">
              <a:avLst/>
            </a:prstGeom>
          </p:spPr>
        </p:pic>
        <p:pic>
          <p:nvPicPr>
            <p:cNvPr id="7" name="object 7"/>
            <p:cNvPicPr/>
            <p:nvPr/>
          </p:nvPicPr>
          <p:blipFill>
            <a:blip r:embed="rId4" cstate="print"/>
            <a:stretch>
              <a:fillRect/>
            </a:stretch>
          </p:blipFill>
          <p:spPr>
            <a:xfrm>
              <a:off x="6121908" y="899172"/>
              <a:ext cx="928115" cy="554723"/>
            </a:xfrm>
            <a:prstGeom prst="rect">
              <a:avLst/>
            </a:prstGeom>
          </p:spPr>
        </p:pic>
        <p:pic>
          <p:nvPicPr>
            <p:cNvPr id="8" name="object 8"/>
            <p:cNvPicPr/>
            <p:nvPr/>
          </p:nvPicPr>
          <p:blipFill>
            <a:blip r:embed="rId5" cstate="print"/>
            <a:stretch>
              <a:fillRect/>
            </a:stretch>
          </p:blipFill>
          <p:spPr>
            <a:xfrm>
              <a:off x="6268212" y="978408"/>
              <a:ext cx="701039" cy="300227"/>
            </a:xfrm>
            <a:prstGeom prst="rect">
              <a:avLst/>
            </a:prstGeom>
          </p:spPr>
        </p:pic>
      </p:grpSp>
      <p:sp>
        <p:nvSpPr>
          <p:cNvPr id="9" name="object 9"/>
          <p:cNvSpPr txBox="1">
            <a:spLocks noGrp="1"/>
          </p:cNvSpPr>
          <p:nvPr>
            <p:ph type="title"/>
          </p:nvPr>
        </p:nvSpPr>
        <p:spPr>
          <a:prstGeom prst="rect">
            <a:avLst/>
          </a:prstGeom>
        </p:spPr>
        <p:txBody>
          <a:bodyPr vert="horz" wrap="square" lIns="0" tIns="225678" rIns="0" bIns="0" rtlCol="0">
            <a:spAutoFit/>
          </a:bodyPr>
          <a:lstStyle/>
          <a:p>
            <a:pPr marL="1790064">
              <a:lnSpc>
                <a:spcPct val="100000"/>
              </a:lnSpc>
              <a:spcBef>
                <a:spcPts val="100"/>
              </a:spcBef>
            </a:pPr>
            <a:r>
              <a:rPr spc="-20" dirty="0"/>
              <a:t>Validating</a:t>
            </a:r>
            <a:r>
              <a:rPr spc="-50" dirty="0"/>
              <a:t> </a:t>
            </a:r>
            <a:r>
              <a:rPr dirty="0"/>
              <a:t>Regular</a:t>
            </a:r>
            <a:r>
              <a:rPr spc="-75" dirty="0"/>
              <a:t> </a:t>
            </a:r>
            <a:r>
              <a:rPr spc="-10" dirty="0"/>
              <a:t>Statement</a:t>
            </a:r>
          </a:p>
        </p:txBody>
      </p:sp>
      <p:sp>
        <p:nvSpPr>
          <p:cNvPr id="10" name="object 10"/>
          <p:cNvSpPr txBox="1"/>
          <p:nvPr/>
        </p:nvSpPr>
        <p:spPr>
          <a:xfrm>
            <a:off x="6268211" y="978408"/>
            <a:ext cx="701040" cy="300355"/>
          </a:xfrm>
          <a:prstGeom prst="rect">
            <a:avLst/>
          </a:prstGeom>
          <a:ln w="12192">
            <a:solidFill>
              <a:srgbClr val="855540"/>
            </a:solidFill>
          </a:ln>
        </p:spPr>
        <p:txBody>
          <a:bodyPr vert="horz" wrap="square" lIns="0" tIns="0" rIns="0" bIns="0" rtlCol="0">
            <a:spAutoFit/>
          </a:bodyPr>
          <a:lstStyle/>
          <a:p>
            <a:pPr marL="12700">
              <a:lnSpc>
                <a:spcPts val="2145"/>
              </a:lnSpc>
            </a:pPr>
            <a:r>
              <a:rPr sz="1800" b="1" spc="-10" dirty="0">
                <a:solidFill>
                  <a:srgbClr val="FFFFFF"/>
                </a:solidFill>
                <a:latin typeface="Calibri"/>
                <a:cs typeface="Calibri"/>
              </a:rPr>
              <a:t>Step</a:t>
            </a:r>
            <a:r>
              <a:rPr sz="1800" b="1" spc="-90" dirty="0">
                <a:solidFill>
                  <a:srgbClr val="FFFFFF"/>
                </a:solidFill>
                <a:latin typeface="Calibri"/>
                <a:cs typeface="Calibri"/>
              </a:rPr>
              <a:t> </a:t>
            </a:r>
            <a:r>
              <a:rPr sz="1800" b="1" spc="-50" dirty="0">
                <a:solidFill>
                  <a:srgbClr val="FFFFFF"/>
                </a:solidFill>
                <a:latin typeface="Calibri"/>
                <a:cs typeface="Calibri"/>
              </a:rPr>
              <a:t>1</a:t>
            </a:r>
            <a:endParaRPr sz="1800">
              <a:latin typeface="Calibri"/>
              <a:cs typeface="Calibri"/>
            </a:endParaRPr>
          </a:p>
        </p:txBody>
      </p:sp>
      <p:grpSp>
        <p:nvGrpSpPr>
          <p:cNvPr id="11" name="object 11"/>
          <p:cNvGrpSpPr/>
          <p:nvPr/>
        </p:nvGrpSpPr>
        <p:grpSpPr>
          <a:xfrm>
            <a:off x="5795581" y="2531173"/>
            <a:ext cx="1850389" cy="1475740"/>
            <a:chOff x="5795581" y="2531173"/>
            <a:chExt cx="1850389" cy="1475740"/>
          </a:xfrm>
        </p:grpSpPr>
        <p:sp>
          <p:nvSpPr>
            <p:cNvPr id="12" name="object 12"/>
            <p:cNvSpPr/>
            <p:nvPr/>
          </p:nvSpPr>
          <p:spPr>
            <a:xfrm>
              <a:off x="5800344" y="2535935"/>
              <a:ext cx="1838960" cy="1464310"/>
            </a:xfrm>
            <a:custGeom>
              <a:avLst/>
              <a:gdLst/>
              <a:ahLst/>
              <a:cxnLst/>
              <a:rect l="l" t="t" r="r" b="b"/>
              <a:pathLst>
                <a:path w="1838959" h="1464310">
                  <a:moveTo>
                    <a:pt x="0" y="0"/>
                  </a:moveTo>
                  <a:lnTo>
                    <a:pt x="329056" y="722502"/>
                  </a:lnTo>
                  <a:lnTo>
                    <a:pt x="215772" y="722502"/>
                  </a:lnTo>
                  <a:lnTo>
                    <a:pt x="142366" y="732154"/>
                  </a:lnTo>
                  <a:lnTo>
                    <a:pt x="82295" y="758571"/>
                  </a:lnTo>
                  <a:lnTo>
                    <a:pt x="41909" y="797813"/>
                  </a:lnTo>
                  <a:lnTo>
                    <a:pt x="27050" y="845947"/>
                  </a:lnTo>
                  <a:lnTo>
                    <a:pt x="27050" y="1340612"/>
                  </a:lnTo>
                  <a:lnTo>
                    <a:pt x="41909" y="1388618"/>
                  </a:lnTo>
                  <a:lnTo>
                    <a:pt x="82295" y="1427988"/>
                  </a:lnTo>
                  <a:lnTo>
                    <a:pt x="142366" y="1454403"/>
                  </a:lnTo>
                  <a:lnTo>
                    <a:pt x="215772" y="1464183"/>
                  </a:lnTo>
                  <a:lnTo>
                    <a:pt x="1650110" y="1464183"/>
                  </a:lnTo>
                  <a:lnTo>
                    <a:pt x="1723516" y="1454403"/>
                  </a:lnTo>
                  <a:lnTo>
                    <a:pt x="1783587" y="1427988"/>
                  </a:lnTo>
                  <a:lnTo>
                    <a:pt x="1823974" y="1388618"/>
                  </a:lnTo>
                  <a:lnTo>
                    <a:pt x="1838959" y="1340612"/>
                  </a:lnTo>
                  <a:lnTo>
                    <a:pt x="1838959" y="845947"/>
                  </a:lnTo>
                  <a:lnTo>
                    <a:pt x="1823974" y="797813"/>
                  </a:lnTo>
                  <a:lnTo>
                    <a:pt x="1783587" y="758571"/>
                  </a:lnTo>
                  <a:lnTo>
                    <a:pt x="1723516" y="732154"/>
                  </a:lnTo>
                  <a:lnTo>
                    <a:pt x="1650110" y="722502"/>
                  </a:lnTo>
                  <a:lnTo>
                    <a:pt x="782065" y="722502"/>
                  </a:lnTo>
                  <a:lnTo>
                    <a:pt x="0" y="0"/>
                  </a:lnTo>
                  <a:close/>
                </a:path>
              </a:pathLst>
            </a:custGeom>
            <a:solidFill>
              <a:srgbClr val="F3B46C"/>
            </a:solidFill>
          </p:spPr>
          <p:txBody>
            <a:bodyPr wrap="square" lIns="0" tIns="0" rIns="0" bIns="0" rtlCol="0"/>
            <a:lstStyle/>
            <a:p>
              <a:endParaRPr/>
            </a:p>
          </p:txBody>
        </p:sp>
        <p:sp>
          <p:nvSpPr>
            <p:cNvPr id="13" name="object 13"/>
            <p:cNvSpPr/>
            <p:nvPr/>
          </p:nvSpPr>
          <p:spPr>
            <a:xfrm>
              <a:off x="5800344" y="2535935"/>
              <a:ext cx="1838960" cy="1464310"/>
            </a:xfrm>
            <a:custGeom>
              <a:avLst/>
              <a:gdLst/>
              <a:ahLst/>
              <a:cxnLst/>
              <a:rect l="l" t="t" r="r" b="b"/>
              <a:pathLst>
                <a:path w="1838959" h="1464310">
                  <a:moveTo>
                    <a:pt x="1838959" y="845947"/>
                  </a:moveTo>
                  <a:lnTo>
                    <a:pt x="1823974" y="797813"/>
                  </a:lnTo>
                  <a:lnTo>
                    <a:pt x="1783587" y="758571"/>
                  </a:lnTo>
                  <a:lnTo>
                    <a:pt x="1723516" y="732154"/>
                  </a:lnTo>
                  <a:lnTo>
                    <a:pt x="1650110" y="722502"/>
                  </a:lnTo>
                  <a:lnTo>
                    <a:pt x="782065" y="722502"/>
                  </a:lnTo>
                  <a:lnTo>
                    <a:pt x="0" y="0"/>
                  </a:lnTo>
                  <a:lnTo>
                    <a:pt x="329056" y="722502"/>
                  </a:lnTo>
                  <a:lnTo>
                    <a:pt x="215772" y="722502"/>
                  </a:lnTo>
                  <a:lnTo>
                    <a:pt x="142366" y="732154"/>
                  </a:lnTo>
                  <a:lnTo>
                    <a:pt x="82295" y="758571"/>
                  </a:lnTo>
                  <a:lnTo>
                    <a:pt x="41909" y="797813"/>
                  </a:lnTo>
                  <a:lnTo>
                    <a:pt x="27050" y="845947"/>
                  </a:lnTo>
                  <a:lnTo>
                    <a:pt x="27050" y="1340612"/>
                  </a:lnTo>
                  <a:lnTo>
                    <a:pt x="41909" y="1388618"/>
                  </a:lnTo>
                  <a:lnTo>
                    <a:pt x="82295" y="1427988"/>
                  </a:lnTo>
                  <a:lnTo>
                    <a:pt x="142366" y="1454403"/>
                  </a:lnTo>
                  <a:lnTo>
                    <a:pt x="215772" y="1464183"/>
                  </a:lnTo>
                  <a:lnTo>
                    <a:pt x="1650110" y="1464183"/>
                  </a:lnTo>
                  <a:lnTo>
                    <a:pt x="1723516" y="1454403"/>
                  </a:lnTo>
                  <a:lnTo>
                    <a:pt x="1783587" y="1427988"/>
                  </a:lnTo>
                  <a:lnTo>
                    <a:pt x="1823974" y="1388618"/>
                  </a:lnTo>
                  <a:lnTo>
                    <a:pt x="1838959" y="1340612"/>
                  </a:lnTo>
                  <a:lnTo>
                    <a:pt x="1838959" y="845947"/>
                  </a:lnTo>
                  <a:close/>
                </a:path>
              </a:pathLst>
            </a:custGeom>
            <a:ln w="9144">
              <a:solidFill>
                <a:srgbClr val="000000"/>
              </a:solidFill>
            </a:ln>
          </p:spPr>
          <p:txBody>
            <a:bodyPr wrap="square" lIns="0" tIns="0" rIns="0" bIns="0" rtlCol="0"/>
            <a:lstStyle/>
            <a:p>
              <a:endParaRPr/>
            </a:p>
          </p:txBody>
        </p:sp>
        <p:sp>
          <p:nvSpPr>
            <p:cNvPr id="14" name="object 14"/>
            <p:cNvSpPr/>
            <p:nvPr/>
          </p:nvSpPr>
          <p:spPr>
            <a:xfrm>
              <a:off x="5801868" y="2535935"/>
              <a:ext cx="1838960" cy="1466215"/>
            </a:xfrm>
            <a:custGeom>
              <a:avLst/>
              <a:gdLst/>
              <a:ahLst/>
              <a:cxnLst/>
              <a:rect l="l" t="t" r="r" b="b"/>
              <a:pathLst>
                <a:path w="1838959" h="1466214">
                  <a:moveTo>
                    <a:pt x="0" y="0"/>
                  </a:moveTo>
                  <a:lnTo>
                    <a:pt x="329057" y="723264"/>
                  </a:lnTo>
                  <a:lnTo>
                    <a:pt x="215773" y="723264"/>
                  </a:lnTo>
                  <a:lnTo>
                    <a:pt x="142367" y="732916"/>
                  </a:lnTo>
                  <a:lnTo>
                    <a:pt x="82296" y="759333"/>
                  </a:lnTo>
                  <a:lnTo>
                    <a:pt x="41910" y="798702"/>
                  </a:lnTo>
                  <a:lnTo>
                    <a:pt x="27051" y="846836"/>
                  </a:lnTo>
                  <a:lnTo>
                    <a:pt x="27051" y="1341882"/>
                  </a:lnTo>
                  <a:lnTo>
                    <a:pt x="41910" y="1390141"/>
                  </a:lnTo>
                  <a:lnTo>
                    <a:pt x="82296" y="1429512"/>
                  </a:lnTo>
                  <a:lnTo>
                    <a:pt x="142367" y="1455927"/>
                  </a:lnTo>
                  <a:lnTo>
                    <a:pt x="215773" y="1465707"/>
                  </a:lnTo>
                  <a:lnTo>
                    <a:pt x="1650111" y="1465707"/>
                  </a:lnTo>
                  <a:lnTo>
                    <a:pt x="1723516" y="1455927"/>
                  </a:lnTo>
                  <a:lnTo>
                    <a:pt x="1783588" y="1429512"/>
                  </a:lnTo>
                  <a:lnTo>
                    <a:pt x="1823974" y="1390141"/>
                  </a:lnTo>
                  <a:lnTo>
                    <a:pt x="1838960" y="1341882"/>
                  </a:lnTo>
                  <a:lnTo>
                    <a:pt x="1838960" y="846836"/>
                  </a:lnTo>
                  <a:lnTo>
                    <a:pt x="1823974" y="798702"/>
                  </a:lnTo>
                  <a:lnTo>
                    <a:pt x="1783588" y="759333"/>
                  </a:lnTo>
                  <a:lnTo>
                    <a:pt x="1723516" y="732916"/>
                  </a:lnTo>
                  <a:lnTo>
                    <a:pt x="1650111" y="723264"/>
                  </a:lnTo>
                  <a:lnTo>
                    <a:pt x="782065" y="723264"/>
                  </a:lnTo>
                  <a:lnTo>
                    <a:pt x="0" y="0"/>
                  </a:lnTo>
                  <a:close/>
                </a:path>
              </a:pathLst>
            </a:custGeom>
            <a:solidFill>
              <a:srgbClr val="F3B46C"/>
            </a:solidFill>
          </p:spPr>
          <p:txBody>
            <a:bodyPr wrap="square" lIns="0" tIns="0" rIns="0" bIns="0" rtlCol="0"/>
            <a:lstStyle/>
            <a:p>
              <a:endParaRPr/>
            </a:p>
          </p:txBody>
        </p:sp>
        <p:sp>
          <p:nvSpPr>
            <p:cNvPr id="15" name="object 15"/>
            <p:cNvSpPr/>
            <p:nvPr/>
          </p:nvSpPr>
          <p:spPr>
            <a:xfrm>
              <a:off x="5801868" y="2535935"/>
              <a:ext cx="1838960" cy="1466215"/>
            </a:xfrm>
            <a:custGeom>
              <a:avLst/>
              <a:gdLst/>
              <a:ahLst/>
              <a:cxnLst/>
              <a:rect l="l" t="t" r="r" b="b"/>
              <a:pathLst>
                <a:path w="1838959" h="1466214">
                  <a:moveTo>
                    <a:pt x="27051" y="846836"/>
                  </a:moveTo>
                  <a:lnTo>
                    <a:pt x="41910" y="798702"/>
                  </a:lnTo>
                  <a:lnTo>
                    <a:pt x="82296" y="759333"/>
                  </a:lnTo>
                  <a:lnTo>
                    <a:pt x="142367" y="732916"/>
                  </a:lnTo>
                  <a:lnTo>
                    <a:pt x="215773" y="723264"/>
                  </a:lnTo>
                  <a:lnTo>
                    <a:pt x="329057" y="723264"/>
                  </a:lnTo>
                  <a:lnTo>
                    <a:pt x="0" y="0"/>
                  </a:lnTo>
                  <a:lnTo>
                    <a:pt x="782065" y="723264"/>
                  </a:lnTo>
                  <a:lnTo>
                    <a:pt x="1650111" y="723264"/>
                  </a:lnTo>
                  <a:lnTo>
                    <a:pt x="1723516" y="732916"/>
                  </a:lnTo>
                  <a:lnTo>
                    <a:pt x="1783588" y="759333"/>
                  </a:lnTo>
                  <a:lnTo>
                    <a:pt x="1823974" y="798702"/>
                  </a:lnTo>
                  <a:lnTo>
                    <a:pt x="1838960" y="846836"/>
                  </a:lnTo>
                  <a:lnTo>
                    <a:pt x="1838960" y="1032510"/>
                  </a:lnTo>
                  <a:lnTo>
                    <a:pt x="1838960" y="1341882"/>
                  </a:lnTo>
                  <a:lnTo>
                    <a:pt x="1823974" y="1390141"/>
                  </a:lnTo>
                  <a:lnTo>
                    <a:pt x="1783588" y="1429512"/>
                  </a:lnTo>
                  <a:lnTo>
                    <a:pt x="1723516" y="1455927"/>
                  </a:lnTo>
                  <a:lnTo>
                    <a:pt x="1650111" y="1465707"/>
                  </a:lnTo>
                  <a:lnTo>
                    <a:pt x="782065" y="1465707"/>
                  </a:lnTo>
                  <a:lnTo>
                    <a:pt x="329057" y="1465707"/>
                  </a:lnTo>
                  <a:lnTo>
                    <a:pt x="215773" y="1465707"/>
                  </a:lnTo>
                  <a:lnTo>
                    <a:pt x="142367" y="1455927"/>
                  </a:lnTo>
                  <a:lnTo>
                    <a:pt x="82296" y="1429512"/>
                  </a:lnTo>
                  <a:lnTo>
                    <a:pt x="41910" y="1390141"/>
                  </a:lnTo>
                  <a:lnTo>
                    <a:pt x="27051" y="1341882"/>
                  </a:lnTo>
                  <a:lnTo>
                    <a:pt x="27051" y="1032510"/>
                  </a:lnTo>
                  <a:lnTo>
                    <a:pt x="27051" y="846836"/>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5947028" y="3304794"/>
            <a:ext cx="1616710" cy="66611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Select</a:t>
            </a:r>
            <a:r>
              <a:rPr sz="1400" spc="-45" dirty="0">
                <a:latin typeface="Calibri"/>
                <a:cs typeface="Calibri"/>
              </a:rPr>
              <a:t> </a:t>
            </a:r>
            <a:r>
              <a:rPr sz="1400" spc="-20" dirty="0">
                <a:latin typeface="Calibri"/>
                <a:cs typeface="Calibri"/>
              </a:rPr>
              <a:t>the</a:t>
            </a:r>
            <a:r>
              <a:rPr sz="1400" spc="-95" dirty="0">
                <a:latin typeface="Calibri"/>
                <a:cs typeface="Calibri"/>
              </a:rPr>
              <a:t> </a:t>
            </a:r>
            <a:r>
              <a:rPr sz="1400" dirty="0">
                <a:latin typeface="Calibri"/>
                <a:cs typeface="Calibri"/>
              </a:rPr>
              <a:t>path </a:t>
            </a:r>
            <a:r>
              <a:rPr sz="1400" spc="-20" dirty="0">
                <a:latin typeface="Calibri"/>
                <a:cs typeface="Calibri"/>
              </a:rPr>
              <a:t>where</a:t>
            </a:r>
            <a:endParaRPr sz="1400">
              <a:latin typeface="Calibri"/>
              <a:cs typeface="Calibri"/>
            </a:endParaRPr>
          </a:p>
          <a:p>
            <a:pPr marL="12700" marR="5080">
              <a:lnSpc>
                <a:spcPct val="100000"/>
              </a:lnSpc>
            </a:pPr>
            <a:r>
              <a:rPr sz="1400" dirty="0">
                <a:latin typeface="Calibri"/>
                <a:cs typeface="Calibri"/>
              </a:rPr>
              <a:t>.fvu</a:t>
            </a:r>
            <a:r>
              <a:rPr sz="1400" spc="-45" dirty="0">
                <a:latin typeface="Calibri"/>
                <a:cs typeface="Calibri"/>
              </a:rPr>
              <a:t> </a:t>
            </a:r>
            <a:r>
              <a:rPr sz="1400" dirty="0">
                <a:latin typeface="Calibri"/>
                <a:cs typeface="Calibri"/>
              </a:rPr>
              <a:t>file</a:t>
            </a:r>
            <a:r>
              <a:rPr sz="1400" spc="-20" dirty="0">
                <a:latin typeface="Calibri"/>
                <a:cs typeface="Calibri"/>
              </a:rPr>
              <a:t> </a:t>
            </a:r>
            <a:r>
              <a:rPr sz="1400" dirty="0">
                <a:latin typeface="Calibri"/>
                <a:cs typeface="Calibri"/>
              </a:rPr>
              <a:t>&amp;</a:t>
            </a:r>
            <a:r>
              <a:rPr sz="1400" spc="-35" dirty="0">
                <a:latin typeface="Calibri"/>
                <a:cs typeface="Calibri"/>
              </a:rPr>
              <a:t> </a:t>
            </a:r>
            <a:r>
              <a:rPr sz="1400" dirty="0">
                <a:latin typeface="Calibri"/>
                <a:cs typeface="Calibri"/>
              </a:rPr>
              <a:t>Form</a:t>
            </a:r>
            <a:r>
              <a:rPr sz="1400" spc="-50" dirty="0">
                <a:latin typeface="Calibri"/>
                <a:cs typeface="Calibri"/>
              </a:rPr>
              <a:t> </a:t>
            </a:r>
            <a:r>
              <a:rPr sz="1400" dirty="0">
                <a:latin typeface="Calibri"/>
                <a:cs typeface="Calibri"/>
              </a:rPr>
              <a:t>27A</a:t>
            </a:r>
            <a:r>
              <a:rPr sz="1400" spc="-10" dirty="0">
                <a:latin typeface="Calibri"/>
                <a:cs typeface="Calibri"/>
              </a:rPr>
              <a:t> </a:t>
            </a:r>
            <a:r>
              <a:rPr sz="1400" spc="-25" dirty="0">
                <a:latin typeface="Calibri"/>
                <a:cs typeface="Calibri"/>
              </a:rPr>
              <a:t>is </a:t>
            </a:r>
            <a:r>
              <a:rPr sz="1400" spc="-20" dirty="0">
                <a:latin typeface="Calibri"/>
                <a:cs typeface="Calibri"/>
              </a:rPr>
              <a:t>to</a:t>
            </a:r>
            <a:r>
              <a:rPr sz="1400" spc="-60" dirty="0">
                <a:latin typeface="Calibri"/>
                <a:cs typeface="Calibri"/>
              </a:rPr>
              <a:t> </a:t>
            </a:r>
            <a:r>
              <a:rPr sz="1400" spc="-50" dirty="0">
                <a:latin typeface="Calibri"/>
                <a:cs typeface="Calibri"/>
              </a:rPr>
              <a:t>be</a:t>
            </a:r>
            <a:r>
              <a:rPr sz="1400" spc="-145" dirty="0">
                <a:latin typeface="Calibri"/>
                <a:cs typeface="Calibri"/>
              </a:rPr>
              <a:t> </a:t>
            </a:r>
            <a:r>
              <a:rPr sz="1400" spc="-20" dirty="0">
                <a:latin typeface="Calibri"/>
                <a:cs typeface="Calibri"/>
              </a:rPr>
              <a:t>generated/saved</a:t>
            </a:r>
            <a:endParaRPr sz="1400">
              <a:latin typeface="Calibri"/>
              <a:cs typeface="Calibri"/>
            </a:endParaRPr>
          </a:p>
        </p:txBody>
      </p:sp>
      <p:grpSp>
        <p:nvGrpSpPr>
          <p:cNvPr id="17" name="object 17"/>
          <p:cNvGrpSpPr/>
          <p:nvPr/>
        </p:nvGrpSpPr>
        <p:grpSpPr>
          <a:xfrm>
            <a:off x="6451091" y="2802648"/>
            <a:ext cx="1033780" cy="554990"/>
            <a:chOff x="6451091" y="2802648"/>
            <a:chExt cx="1033780" cy="554990"/>
          </a:xfrm>
        </p:grpSpPr>
        <p:pic>
          <p:nvPicPr>
            <p:cNvPr id="18" name="object 18"/>
            <p:cNvPicPr/>
            <p:nvPr/>
          </p:nvPicPr>
          <p:blipFill>
            <a:blip r:embed="rId6" cstate="print"/>
            <a:stretch>
              <a:fillRect/>
            </a:stretch>
          </p:blipFill>
          <p:spPr>
            <a:xfrm>
              <a:off x="6569963" y="2854413"/>
              <a:ext cx="914425" cy="376466"/>
            </a:xfrm>
            <a:prstGeom prst="rect">
              <a:avLst/>
            </a:prstGeom>
          </p:spPr>
        </p:pic>
        <p:pic>
          <p:nvPicPr>
            <p:cNvPr id="19" name="object 19"/>
            <p:cNvPicPr/>
            <p:nvPr/>
          </p:nvPicPr>
          <p:blipFill>
            <a:blip r:embed="rId7" cstate="print"/>
            <a:stretch>
              <a:fillRect/>
            </a:stretch>
          </p:blipFill>
          <p:spPr>
            <a:xfrm>
              <a:off x="6451091" y="2802648"/>
              <a:ext cx="926604" cy="554723"/>
            </a:xfrm>
            <a:prstGeom prst="rect">
              <a:avLst/>
            </a:prstGeom>
          </p:spPr>
        </p:pic>
        <p:pic>
          <p:nvPicPr>
            <p:cNvPr id="20" name="object 20"/>
            <p:cNvPicPr/>
            <p:nvPr/>
          </p:nvPicPr>
          <p:blipFill>
            <a:blip r:embed="rId8" cstate="print"/>
            <a:stretch>
              <a:fillRect/>
            </a:stretch>
          </p:blipFill>
          <p:spPr>
            <a:xfrm>
              <a:off x="6597395" y="2881883"/>
              <a:ext cx="827531" cy="289560"/>
            </a:xfrm>
            <a:prstGeom prst="rect">
              <a:avLst/>
            </a:prstGeom>
          </p:spPr>
        </p:pic>
      </p:grpSp>
      <p:sp>
        <p:nvSpPr>
          <p:cNvPr id="21" name="object 21"/>
          <p:cNvSpPr txBox="1"/>
          <p:nvPr/>
        </p:nvSpPr>
        <p:spPr>
          <a:xfrm>
            <a:off x="6597395" y="2881883"/>
            <a:ext cx="828040" cy="289560"/>
          </a:xfrm>
          <a:prstGeom prst="rect">
            <a:avLst/>
          </a:prstGeom>
          <a:ln w="12192">
            <a:solidFill>
              <a:srgbClr val="855540"/>
            </a:solidFill>
          </a:ln>
        </p:spPr>
        <p:txBody>
          <a:bodyPr vert="horz" wrap="square" lIns="0" tIns="0" rIns="0" bIns="0" rtlCol="0">
            <a:spAutoFit/>
          </a:bodyPr>
          <a:lstStyle/>
          <a:p>
            <a:pPr marL="13335">
              <a:lnSpc>
                <a:spcPts val="2140"/>
              </a:lnSpc>
            </a:pPr>
            <a:r>
              <a:rPr sz="1800" b="1" spc="-10" dirty="0">
                <a:solidFill>
                  <a:srgbClr val="FFFFFF"/>
                </a:solidFill>
                <a:latin typeface="Calibri"/>
                <a:cs typeface="Calibri"/>
              </a:rPr>
              <a:t>Step</a:t>
            </a:r>
            <a:r>
              <a:rPr sz="1800" b="1" spc="-105" dirty="0">
                <a:solidFill>
                  <a:srgbClr val="FFFFFF"/>
                </a:solidFill>
                <a:latin typeface="Calibri"/>
                <a:cs typeface="Calibri"/>
              </a:rPr>
              <a:t> </a:t>
            </a:r>
            <a:r>
              <a:rPr sz="1800" b="1" spc="-50" dirty="0">
                <a:solidFill>
                  <a:srgbClr val="FFFFFF"/>
                </a:solidFill>
                <a:latin typeface="Calibri"/>
                <a:cs typeface="Calibri"/>
              </a:rPr>
              <a:t>2</a:t>
            </a:r>
            <a:endParaRPr sz="1800">
              <a:latin typeface="Calibri"/>
              <a:cs typeface="Calibri"/>
            </a:endParaRPr>
          </a:p>
        </p:txBody>
      </p:sp>
      <p:grpSp>
        <p:nvGrpSpPr>
          <p:cNvPr id="22" name="object 22"/>
          <p:cNvGrpSpPr/>
          <p:nvPr/>
        </p:nvGrpSpPr>
        <p:grpSpPr>
          <a:xfrm>
            <a:off x="1586483" y="3017520"/>
            <a:ext cx="3218180" cy="1466850"/>
            <a:chOff x="1586483" y="3017520"/>
            <a:chExt cx="3218180" cy="1466850"/>
          </a:xfrm>
        </p:grpSpPr>
        <p:pic>
          <p:nvPicPr>
            <p:cNvPr id="23" name="object 23"/>
            <p:cNvPicPr/>
            <p:nvPr/>
          </p:nvPicPr>
          <p:blipFill>
            <a:blip r:embed="rId9" cstate="print"/>
            <a:stretch>
              <a:fillRect/>
            </a:stretch>
          </p:blipFill>
          <p:spPr>
            <a:xfrm>
              <a:off x="1586483" y="3017520"/>
              <a:ext cx="3217926" cy="1466849"/>
            </a:xfrm>
            <a:prstGeom prst="rect">
              <a:avLst/>
            </a:prstGeom>
          </p:spPr>
        </p:pic>
        <p:sp>
          <p:nvSpPr>
            <p:cNvPr id="24" name="object 24"/>
            <p:cNvSpPr/>
            <p:nvPr/>
          </p:nvSpPr>
          <p:spPr>
            <a:xfrm>
              <a:off x="1618487" y="3048000"/>
              <a:ext cx="3122930" cy="1372870"/>
            </a:xfrm>
            <a:custGeom>
              <a:avLst/>
              <a:gdLst/>
              <a:ahLst/>
              <a:cxnLst/>
              <a:rect l="l" t="t" r="r" b="b"/>
              <a:pathLst>
                <a:path w="3122929" h="1372870">
                  <a:moveTo>
                    <a:pt x="3122422" y="0"/>
                  </a:moveTo>
                  <a:lnTo>
                    <a:pt x="1419352" y="382397"/>
                  </a:lnTo>
                  <a:lnTo>
                    <a:pt x="181737" y="382397"/>
                  </a:lnTo>
                  <a:lnTo>
                    <a:pt x="133476" y="388365"/>
                  </a:lnTo>
                  <a:lnTo>
                    <a:pt x="90043" y="405002"/>
                  </a:lnTo>
                  <a:lnTo>
                    <a:pt x="53339" y="430784"/>
                  </a:lnTo>
                  <a:lnTo>
                    <a:pt x="24764" y="464185"/>
                  </a:lnTo>
                  <a:lnTo>
                    <a:pt x="6477" y="503554"/>
                  </a:lnTo>
                  <a:lnTo>
                    <a:pt x="0" y="547497"/>
                  </a:lnTo>
                  <a:lnTo>
                    <a:pt x="0" y="1207770"/>
                  </a:lnTo>
                  <a:lnTo>
                    <a:pt x="6477" y="1251712"/>
                  </a:lnTo>
                  <a:lnTo>
                    <a:pt x="24764" y="1291082"/>
                  </a:lnTo>
                  <a:lnTo>
                    <a:pt x="53339" y="1324483"/>
                  </a:lnTo>
                  <a:lnTo>
                    <a:pt x="90043" y="1350391"/>
                  </a:lnTo>
                  <a:lnTo>
                    <a:pt x="133476" y="1367027"/>
                  </a:lnTo>
                  <a:lnTo>
                    <a:pt x="181737" y="1372870"/>
                  </a:lnTo>
                  <a:lnTo>
                    <a:pt x="2251456" y="1372870"/>
                  </a:lnTo>
                  <a:lnTo>
                    <a:pt x="2299716" y="1367027"/>
                  </a:lnTo>
                  <a:lnTo>
                    <a:pt x="2343277" y="1350391"/>
                  </a:lnTo>
                  <a:lnTo>
                    <a:pt x="2380107" y="1324483"/>
                  </a:lnTo>
                  <a:lnTo>
                    <a:pt x="2408428" y="1291082"/>
                  </a:lnTo>
                  <a:lnTo>
                    <a:pt x="2426842" y="1251712"/>
                  </a:lnTo>
                  <a:lnTo>
                    <a:pt x="2433192" y="1207770"/>
                  </a:lnTo>
                  <a:lnTo>
                    <a:pt x="2433192" y="547497"/>
                  </a:lnTo>
                  <a:lnTo>
                    <a:pt x="2426842" y="503554"/>
                  </a:lnTo>
                  <a:lnTo>
                    <a:pt x="2408428" y="464185"/>
                  </a:lnTo>
                  <a:lnTo>
                    <a:pt x="2380107" y="430784"/>
                  </a:lnTo>
                  <a:lnTo>
                    <a:pt x="2343277" y="405002"/>
                  </a:lnTo>
                  <a:lnTo>
                    <a:pt x="2299716" y="388365"/>
                  </a:lnTo>
                  <a:lnTo>
                    <a:pt x="2251456" y="382397"/>
                  </a:lnTo>
                  <a:lnTo>
                    <a:pt x="2027809" y="382397"/>
                  </a:lnTo>
                  <a:lnTo>
                    <a:pt x="3122422" y="0"/>
                  </a:lnTo>
                  <a:close/>
                </a:path>
              </a:pathLst>
            </a:custGeom>
            <a:solidFill>
              <a:srgbClr val="F3B46C"/>
            </a:solidFill>
          </p:spPr>
          <p:txBody>
            <a:bodyPr wrap="square" lIns="0" tIns="0" rIns="0" bIns="0" rtlCol="0"/>
            <a:lstStyle/>
            <a:p>
              <a:endParaRPr/>
            </a:p>
          </p:txBody>
        </p:sp>
        <p:sp>
          <p:nvSpPr>
            <p:cNvPr id="25" name="object 25"/>
            <p:cNvSpPr/>
            <p:nvPr/>
          </p:nvSpPr>
          <p:spPr>
            <a:xfrm>
              <a:off x="1618487" y="3048000"/>
              <a:ext cx="3122930" cy="1372870"/>
            </a:xfrm>
            <a:custGeom>
              <a:avLst/>
              <a:gdLst/>
              <a:ahLst/>
              <a:cxnLst/>
              <a:rect l="l" t="t" r="r" b="b"/>
              <a:pathLst>
                <a:path w="3122929" h="1372870">
                  <a:moveTo>
                    <a:pt x="0" y="547497"/>
                  </a:moveTo>
                  <a:lnTo>
                    <a:pt x="6477" y="503554"/>
                  </a:lnTo>
                  <a:lnTo>
                    <a:pt x="24764" y="464185"/>
                  </a:lnTo>
                  <a:lnTo>
                    <a:pt x="53339" y="430784"/>
                  </a:lnTo>
                  <a:lnTo>
                    <a:pt x="90043" y="405002"/>
                  </a:lnTo>
                  <a:lnTo>
                    <a:pt x="133476" y="388365"/>
                  </a:lnTo>
                  <a:lnTo>
                    <a:pt x="181737" y="382397"/>
                  </a:lnTo>
                  <a:lnTo>
                    <a:pt x="1419352" y="382397"/>
                  </a:lnTo>
                  <a:lnTo>
                    <a:pt x="3122422" y="0"/>
                  </a:lnTo>
                  <a:lnTo>
                    <a:pt x="2027809" y="382397"/>
                  </a:lnTo>
                  <a:lnTo>
                    <a:pt x="2251456" y="382397"/>
                  </a:lnTo>
                  <a:lnTo>
                    <a:pt x="2299716" y="388365"/>
                  </a:lnTo>
                  <a:lnTo>
                    <a:pt x="2343277" y="405002"/>
                  </a:lnTo>
                  <a:lnTo>
                    <a:pt x="2380107" y="430784"/>
                  </a:lnTo>
                  <a:lnTo>
                    <a:pt x="2408428" y="464185"/>
                  </a:lnTo>
                  <a:lnTo>
                    <a:pt x="2426842" y="503554"/>
                  </a:lnTo>
                  <a:lnTo>
                    <a:pt x="2433192" y="547497"/>
                  </a:lnTo>
                  <a:lnTo>
                    <a:pt x="2433192" y="795019"/>
                  </a:lnTo>
                  <a:lnTo>
                    <a:pt x="2433192" y="1207770"/>
                  </a:lnTo>
                  <a:lnTo>
                    <a:pt x="2426842" y="1251712"/>
                  </a:lnTo>
                  <a:lnTo>
                    <a:pt x="2408428" y="1291082"/>
                  </a:lnTo>
                  <a:lnTo>
                    <a:pt x="2380107" y="1324483"/>
                  </a:lnTo>
                  <a:lnTo>
                    <a:pt x="2343277" y="1350391"/>
                  </a:lnTo>
                  <a:lnTo>
                    <a:pt x="2299716" y="1367027"/>
                  </a:lnTo>
                  <a:lnTo>
                    <a:pt x="2251456" y="1372870"/>
                  </a:lnTo>
                  <a:lnTo>
                    <a:pt x="2027809" y="1372870"/>
                  </a:lnTo>
                  <a:lnTo>
                    <a:pt x="1419352" y="1372870"/>
                  </a:lnTo>
                  <a:lnTo>
                    <a:pt x="181737" y="1372870"/>
                  </a:lnTo>
                  <a:lnTo>
                    <a:pt x="133476" y="1367027"/>
                  </a:lnTo>
                  <a:lnTo>
                    <a:pt x="90043" y="1350391"/>
                  </a:lnTo>
                  <a:lnTo>
                    <a:pt x="53339" y="1324483"/>
                  </a:lnTo>
                  <a:lnTo>
                    <a:pt x="24764" y="1291082"/>
                  </a:lnTo>
                  <a:lnTo>
                    <a:pt x="6477" y="1251712"/>
                  </a:lnTo>
                  <a:lnTo>
                    <a:pt x="0" y="1207770"/>
                  </a:lnTo>
                  <a:lnTo>
                    <a:pt x="0" y="795019"/>
                  </a:lnTo>
                  <a:lnTo>
                    <a:pt x="0" y="547497"/>
                  </a:lnTo>
                  <a:close/>
                </a:path>
              </a:pathLst>
            </a:custGeom>
            <a:ln w="9144">
              <a:solidFill>
                <a:srgbClr val="000000"/>
              </a:solidFill>
            </a:ln>
          </p:spPr>
          <p:txBody>
            <a:bodyPr wrap="square" lIns="0" tIns="0" rIns="0" bIns="0" rtlCol="0"/>
            <a:lstStyle/>
            <a:p>
              <a:endParaRPr/>
            </a:p>
          </p:txBody>
        </p:sp>
      </p:grpSp>
      <p:sp>
        <p:nvSpPr>
          <p:cNvPr id="26" name="object 26"/>
          <p:cNvSpPr txBox="1"/>
          <p:nvPr/>
        </p:nvSpPr>
        <p:spPr>
          <a:xfrm>
            <a:off x="1718817" y="3615690"/>
            <a:ext cx="2221865" cy="66611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After</a:t>
            </a:r>
            <a:r>
              <a:rPr sz="1400" spc="-80" dirty="0">
                <a:latin typeface="Calibri"/>
                <a:cs typeface="Calibri"/>
              </a:rPr>
              <a:t> </a:t>
            </a:r>
            <a:r>
              <a:rPr sz="1400" dirty="0">
                <a:latin typeface="Calibri"/>
                <a:cs typeface="Calibri"/>
              </a:rPr>
              <a:t>selecting</a:t>
            </a:r>
            <a:r>
              <a:rPr sz="1400" spc="-35" dirty="0">
                <a:latin typeface="Calibri"/>
                <a:cs typeface="Calibri"/>
              </a:rPr>
              <a:t> </a:t>
            </a:r>
            <a:r>
              <a:rPr sz="1400" dirty="0">
                <a:latin typeface="Calibri"/>
                <a:cs typeface="Calibri"/>
              </a:rPr>
              <a:t>the</a:t>
            </a:r>
            <a:r>
              <a:rPr sz="1400" spc="-50" dirty="0">
                <a:latin typeface="Calibri"/>
                <a:cs typeface="Calibri"/>
              </a:rPr>
              <a:t> </a:t>
            </a:r>
            <a:r>
              <a:rPr sz="1400" spc="-20" dirty="0">
                <a:latin typeface="Calibri"/>
                <a:cs typeface="Calibri"/>
              </a:rPr>
              <a:t>path</a:t>
            </a:r>
            <a:r>
              <a:rPr sz="1400" spc="-165" dirty="0">
                <a:latin typeface="Calibri"/>
                <a:cs typeface="Calibri"/>
              </a:rPr>
              <a:t> </a:t>
            </a:r>
            <a:r>
              <a:rPr sz="1400" spc="-20" dirty="0">
                <a:latin typeface="Calibri"/>
                <a:cs typeface="Calibri"/>
              </a:rPr>
              <a:t>where</a:t>
            </a:r>
            <a:endParaRPr sz="1400">
              <a:latin typeface="Calibri"/>
              <a:cs typeface="Calibri"/>
            </a:endParaRPr>
          </a:p>
          <a:p>
            <a:pPr marL="12700" marR="5080">
              <a:lnSpc>
                <a:spcPct val="100000"/>
              </a:lnSpc>
            </a:pPr>
            <a:r>
              <a:rPr sz="1400" dirty="0">
                <a:latin typeface="Calibri"/>
                <a:cs typeface="Calibri"/>
              </a:rPr>
              <a:t>.fvu</a:t>
            </a:r>
            <a:r>
              <a:rPr sz="1400" spc="-75" dirty="0">
                <a:latin typeface="Calibri"/>
                <a:cs typeface="Calibri"/>
              </a:rPr>
              <a:t> </a:t>
            </a:r>
            <a:r>
              <a:rPr sz="1400" dirty="0">
                <a:latin typeface="Calibri"/>
                <a:cs typeface="Calibri"/>
              </a:rPr>
              <a:t>file</a:t>
            </a:r>
            <a:r>
              <a:rPr sz="1400" spc="-55" dirty="0">
                <a:latin typeface="Calibri"/>
                <a:cs typeface="Calibri"/>
              </a:rPr>
              <a:t> </a:t>
            </a:r>
            <a:r>
              <a:rPr sz="1400" dirty="0">
                <a:latin typeface="Calibri"/>
                <a:cs typeface="Calibri"/>
              </a:rPr>
              <a:t>&amp;</a:t>
            </a:r>
            <a:r>
              <a:rPr sz="1400" spc="-20" dirty="0">
                <a:latin typeface="Calibri"/>
                <a:cs typeface="Calibri"/>
              </a:rPr>
              <a:t> </a:t>
            </a:r>
            <a:r>
              <a:rPr sz="1400" spc="-10" dirty="0">
                <a:latin typeface="Calibri"/>
                <a:cs typeface="Calibri"/>
              </a:rPr>
              <a:t>Form</a:t>
            </a:r>
            <a:r>
              <a:rPr sz="1400" spc="-70" dirty="0">
                <a:latin typeface="Calibri"/>
                <a:cs typeface="Calibri"/>
              </a:rPr>
              <a:t> </a:t>
            </a:r>
            <a:r>
              <a:rPr sz="1400" dirty="0">
                <a:latin typeface="Calibri"/>
                <a:cs typeface="Calibri"/>
              </a:rPr>
              <a:t>27A</a:t>
            </a:r>
            <a:r>
              <a:rPr sz="1400" spc="-10" dirty="0">
                <a:latin typeface="Calibri"/>
                <a:cs typeface="Calibri"/>
              </a:rPr>
              <a:t> needs</a:t>
            </a:r>
            <a:r>
              <a:rPr sz="1400" spc="-135" dirty="0">
                <a:latin typeface="Calibri"/>
                <a:cs typeface="Calibri"/>
              </a:rPr>
              <a:t> </a:t>
            </a:r>
            <a:r>
              <a:rPr sz="1400" spc="-25" dirty="0">
                <a:latin typeface="Calibri"/>
                <a:cs typeface="Calibri"/>
              </a:rPr>
              <a:t>to </a:t>
            </a:r>
            <a:r>
              <a:rPr sz="1400" dirty="0">
                <a:latin typeface="Calibri"/>
                <a:cs typeface="Calibri"/>
              </a:rPr>
              <a:t>be</a:t>
            </a:r>
            <a:r>
              <a:rPr sz="1400" spc="-45" dirty="0">
                <a:latin typeface="Calibri"/>
                <a:cs typeface="Calibri"/>
              </a:rPr>
              <a:t> </a:t>
            </a:r>
            <a:r>
              <a:rPr sz="1400" spc="-10" dirty="0">
                <a:latin typeface="Calibri"/>
                <a:cs typeface="Calibri"/>
              </a:rPr>
              <a:t>saved,</a:t>
            </a:r>
            <a:r>
              <a:rPr sz="1400" spc="-65" dirty="0">
                <a:latin typeface="Calibri"/>
                <a:cs typeface="Calibri"/>
              </a:rPr>
              <a:t> </a:t>
            </a:r>
            <a:r>
              <a:rPr sz="1400" dirty="0">
                <a:latin typeface="Calibri"/>
                <a:cs typeface="Calibri"/>
              </a:rPr>
              <a:t>click</a:t>
            </a:r>
            <a:r>
              <a:rPr sz="1400" spc="-65" dirty="0">
                <a:latin typeface="Calibri"/>
                <a:cs typeface="Calibri"/>
              </a:rPr>
              <a:t> </a:t>
            </a:r>
            <a:r>
              <a:rPr sz="1400" dirty="0">
                <a:latin typeface="Calibri"/>
                <a:cs typeface="Calibri"/>
              </a:rPr>
              <a:t>validate</a:t>
            </a:r>
            <a:r>
              <a:rPr sz="1400" spc="215" dirty="0">
                <a:latin typeface="Calibri"/>
                <a:cs typeface="Calibri"/>
              </a:rPr>
              <a:t> </a:t>
            </a:r>
            <a:r>
              <a:rPr sz="1400" spc="-10" dirty="0">
                <a:latin typeface="Calibri"/>
                <a:cs typeface="Calibri"/>
              </a:rPr>
              <a:t>button</a:t>
            </a:r>
            <a:endParaRPr sz="1400">
              <a:latin typeface="Calibri"/>
              <a:cs typeface="Calibri"/>
            </a:endParaRPr>
          </a:p>
        </p:txBody>
      </p:sp>
      <p:grpSp>
        <p:nvGrpSpPr>
          <p:cNvPr id="27" name="object 27"/>
          <p:cNvGrpSpPr/>
          <p:nvPr/>
        </p:nvGrpSpPr>
        <p:grpSpPr>
          <a:xfrm>
            <a:off x="2250948" y="2933712"/>
            <a:ext cx="928369" cy="554990"/>
            <a:chOff x="2250948" y="2933712"/>
            <a:chExt cx="928369" cy="554990"/>
          </a:xfrm>
        </p:grpSpPr>
        <p:pic>
          <p:nvPicPr>
            <p:cNvPr id="28" name="object 28"/>
            <p:cNvPicPr/>
            <p:nvPr/>
          </p:nvPicPr>
          <p:blipFill>
            <a:blip r:embed="rId3" cstate="print"/>
            <a:stretch>
              <a:fillRect/>
            </a:stretch>
          </p:blipFill>
          <p:spPr>
            <a:xfrm>
              <a:off x="2369820" y="2985503"/>
              <a:ext cx="787920" cy="387108"/>
            </a:xfrm>
            <a:prstGeom prst="rect">
              <a:avLst/>
            </a:prstGeom>
          </p:spPr>
        </p:pic>
        <p:pic>
          <p:nvPicPr>
            <p:cNvPr id="29" name="object 29"/>
            <p:cNvPicPr/>
            <p:nvPr/>
          </p:nvPicPr>
          <p:blipFill>
            <a:blip r:embed="rId10" cstate="print"/>
            <a:stretch>
              <a:fillRect/>
            </a:stretch>
          </p:blipFill>
          <p:spPr>
            <a:xfrm>
              <a:off x="2250948" y="2933712"/>
              <a:ext cx="928115" cy="554723"/>
            </a:xfrm>
            <a:prstGeom prst="rect">
              <a:avLst/>
            </a:prstGeom>
          </p:spPr>
        </p:pic>
        <p:pic>
          <p:nvPicPr>
            <p:cNvPr id="30" name="object 30"/>
            <p:cNvPicPr/>
            <p:nvPr/>
          </p:nvPicPr>
          <p:blipFill>
            <a:blip r:embed="rId11" cstate="print"/>
            <a:stretch>
              <a:fillRect/>
            </a:stretch>
          </p:blipFill>
          <p:spPr>
            <a:xfrm>
              <a:off x="2397252" y="3012948"/>
              <a:ext cx="701039" cy="300227"/>
            </a:xfrm>
            <a:prstGeom prst="rect">
              <a:avLst/>
            </a:prstGeom>
          </p:spPr>
        </p:pic>
      </p:grpSp>
      <p:sp>
        <p:nvSpPr>
          <p:cNvPr id="31" name="object 31"/>
          <p:cNvSpPr txBox="1"/>
          <p:nvPr/>
        </p:nvSpPr>
        <p:spPr>
          <a:xfrm>
            <a:off x="2397251" y="3012948"/>
            <a:ext cx="701040" cy="300355"/>
          </a:xfrm>
          <a:prstGeom prst="rect">
            <a:avLst/>
          </a:prstGeom>
          <a:ln w="12191">
            <a:solidFill>
              <a:srgbClr val="855540"/>
            </a:solidFill>
          </a:ln>
        </p:spPr>
        <p:txBody>
          <a:bodyPr vert="horz" wrap="square" lIns="0" tIns="0" rIns="0" bIns="0" rtlCol="0">
            <a:spAutoFit/>
          </a:bodyPr>
          <a:lstStyle/>
          <a:p>
            <a:pPr marL="12065">
              <a:lnSpc>
                <a:spcPts val="2150"/>
              </a:lnSpc>
            </a:pPr>
            <a:r>
              <a:rPr sz="1800" b="1" spc="-10" dirty="0">
                <a:solidFill>
                  <a:srgbClr val="FFFFFF"/>
                </a:solidFill>
                <a:latin typeface="Calibri"/>
                <a:cs typeface="Calibri"/>
              </a:rPr>
              <a:t>Step</a:t>
            </a:r>
            <a:r>
              <a:rPr sz="1800" b="1" spc="-90" dirty="0">
                <a:solidFill>
                  <a:srgbClr val="FFFFFF"/>
                </a:solidFill>
                <a:latin typeface="Calibri"/>
                <a:cs typeface="Calibri"/>
              </a:rPr>
              <a:t> </a:t>
            </a:r>
            <a:r>
              <a:rPr sz="1800" b="1" spc="-50" dirty="0">
                <a:solidFill>
                  <a:srgbClr val="FFFFFF"/>
                </a:solidFill>
                <a:latin typeface="Calibri"/>
                <a:cs typeface="Calibri"/>
              </a:rPr>
              <a:t>3</a:t>
            </a:r>
            <a:endParaRPr sz="1800">
              <a:latin typeface="Calibri"/>
              <a:cs typeface="Calibri"/>
            </a:endParaRPr>
          </a:p>
        </p:txBody>
      </p:sp>
      <p:sp>
        <p:nvSpPr>
          <p:cNvPr id="32" name="object 32"/>
          <p:cNvSpPr txBox="1"/>
          <p:nvPr/>
        </p:nvSpPr>
        <p:spPr>
          <a:xfrm>
            <a:off x="249936" y="4959096"/>
            <a:ext cx="8696325" cy="1294130"/>
          </a:xfrm>
          <a:prstGeom prst="rect">
            <a:avLst/>
          </a:prstGeom>
          <a:ln w="15240">
            <a:solidFill>
              <a:srgbClr val="A15D0D"/>
            </a:solidFill>
          </a:ln>
        </p:spPr>
        <p:txBody>
          <a:bodyPr vert="horz" wrap="square" lIns="0" tIns="635" rIns="0" bIns="0" rtlCol="0">
            <a:spAutoFit/>
          </a:bodyPr>
          <a:lstStyle/>
          <a:p>
            <a:pPr>
              <a:lnSpc>
                <a:spcPct val="100000"/>
              </a:lnSpc>
              <a:spcBef>
                <a:spcPts val="5"/>
              </a:spcBef>
            </a:pPr>
            <a:endParaRPr sz="1200">
              <a:latin typeface="Times New Roman"/>
              <a:cs typeface="Times New Roman"/>
            </a:endParaRPr>
          </a:p>
          <a:p>
            <a:pPr marL="90170">
              <a:lnSpc>
                <a:spcPct val="100000"/>
              </a:lnSpc>
            </a:pPr>
            <a:r>
              <a:rPr sz="1200" b="1" spc="-10" dirty="0">
                <a:solidFill>
                  <a:srgbClr val="A15D0D"/>
                </a:solidFill>
                <a:latin typeface="Calibri"/>
                <a:cs typeface="Calibri"/>
              </a:rPr>
              <a:t>Note:</a:t>
            </a:r>
            <a:endParaRPr sz="1200">
              <a:latin typeface="Calibri"/>
              <a:cs typeface="Calibri"/>
            </a:endParaRPr>
          </a:p>
          <a:p>
            <a:pPr marL="239395" indent="-150495">
              <a:lnSpc>
                <a:spcPct val="100000"/>
              </a:lnSpc>
              <a:spcBef>
                <a:spcPts val="5"/>
              </a:spcBef>
              <a:buAutoNum type="arabicPeriod"/>
              <a:tabLst>
                <a:tab pos="239395" algn="l"/>
              </a:tabLst>
            </a:pPr>
            <a:r>
              <a:rPr sz="1200" dirty="0">
                <a:solidFill>
                  <a:srgbClr val="A15D0D"/>
                </a:solidFill>
                <a:latin typeface="Calibri"/>
                <a:cs typeface="Calibri"/>
              </a:rPr>
              <a:t>.csi</a:t>
            </a:r>
            <a:r>
              <a:rPr sz="1200" spc="-35" dirty="0">
                <a:solidFill>
                  <a:srgbClr val="A15D0D"/>
                </a:solidFill>
                <a:latin typeface="Calibri"/>
                <a:cs typeface="Calibri"/>
              </a:rPr>
              <a:t> </a:t>
            </a:r>
            <a:r>
              <a:rPr sz="1200" dirty="0">
                <a:solidFill>
                  <a:srgbClr val="A15D0D"/>
                </a:solidFill>
                <a:latin typeface="Calibri"/>
                <a:cs typeface="Calibri"/>
              </a:rPr>
              <a:t>file</a:t>
            </a:r>
            <a:r>
              <a:rPr sz="1200" spc="-45" dirty="0">
                <a:solidFill>
                  <a:srgbClr val="A15D0D"/>
                </a:solidFill>
                <a:latin typeface="Calibri"/>
                <a:cs typeface="Calibri"/>
              </a:rPr>
              <a:t> </a:t>
            </a:r>
            <a:r>
              <a:rPr sz="1200" dirty="0">
                <a:solidFill>
                  <a:srgbClr val="A15D0D"/>
                </a:solidFill>
                <a:latin typeface="Calibri"/>
                <a:cs typeface="Calibri"/>
              </a:rPr>
              <a:t>can</a:t>
            </a:r>
            <a:r>
              <a:rPr sz="1200" spc="-15" dirty="0">
                <a:solidFill>
                  <a:srgbClr val="A15D0D"/>
                </a:solidFill>
                <a:latin typeface="Calibri"/>
                <a:cs typeface="Calibri"/>
              </a:rPr>
              <a:t> </a:t>
            </a:r>
            <a:r>
              <a:rPr sz="1200" dirty="0">
                <a:solidFill>
                  <a:srgbClr val="A15D0D"/>
                </a:solidFill>
                <a:latin typeface="Calibri"/>
                <a:cs typeface="Calibri"/>
              </a:rPr>
              <a:t>be</a:t>
            </a:r>
            <a:r>
              <a:rPr sz="1200" spc="-25" dirty="0">
                <a:solidFill>
                  <a:srgbClr val="A15D0D"/>
                </a:solidFill>
                <a:latin typeface="Calibri"/>
                <a:cs typeface="Calibri"/>
              </a:rPr>
              <a:t> </a:t>
            </a:r>
            <a:r>
              <a:rPr sz="1200" spc="-10" dirty="0">
                <a:solidFill>
                  <a:srgbClr val="A15D0D"/>
                </a:solidFill>
                <a:latin typeface="Calibri"/>
                <a:cs typeface="Calibri"/>
              </a:rPr>
              <a:t>downloaded</a:t>
            </a:r>
            <a:r>
              <a:rPr sz="1200" spc="-70" dirty="0">
                <a:solidFill>
                  <a:srgbClr val="A15D0D"/>
                </a:solidFill>
                <a:latin typeface="Calibri"/>
                <a:cs typeface="Calibri"/>
              </a:rPr>
              <a:t> </a:t>
            </a:r>
            <a:r>
              <a:rPr sz="1200" spc="-35" dirty="0">
                <a:solidFill>
                  <a:srgbClr val="A15D0D"/>
                </a:solidFill>
                <a:latin typeface="Calibri"/>
                <a:cs typeface="Calibri"/>
              </a:rPr>
              <a:t>for</a:t>
            </a:r>
            <a:r>
              <a:rPr sz="1200" spc="-70" dirty="0">
                <a:solidFill>
                  <a:srgbClr val="A15D0D"/>
                </a:solidFill>
                <a:latin typeface="Calibri"/>
                <a:cs typeface="Calibri"/>
              </a:rPr>
              <a:t> </a:t>
            </a:r>
            <a:r>
              <a:rPr sz="1200" dirty="0">
                <a:solidFill>
                  <a:srgbClr val="A15D0D"/>
                </a:solidFill>
                <a:latin typeface="Calibri"/>
                <a:cs typeface="Calibri"/>
              </a:rPr>
              <a:t>challan</a:t>
            </a:r>
            <a:r>
              <a:rPr sz="1200" spc="-15" dirty="0">
                <a:solidFill>
                  <a:srgbClr val="A15D0D"/>
                </a:solidFill>
                <a:latin typeface="Calibri"/>
                <a:cs typeface="Calibri"/>
              </a:rPr>
              <a:t> </a:t>
            </a:r>
            <a:r>
              <a:rPr sz="1200" dirty="0">
                <a:solidFill>
                  <a:srgbClr val="A15D0D"/>
                </a:solidFill>
                <a:latin typeface="Calibri"/>
                <a:cs typeface="Calibri"/>
              </a:rPr>
              <a:t>paid</a:t>
            </a:r>
            <a:r>
              <a:rPr sz="1200" spc="-20" dirty="0">
                <a:solidFill>
                  <a:srgbClr val="A15D0D"/>
                </a:solidFill>
                <a:latin typeface="Calibri"/>
                <a:cs typeface="Calibri"/>
              </a:rPr>
              <a:t> </a:t>
            </a:r>
            <a:r>
              <a:rPr sz="1200" spc="-10" dirty="0">
                <a:solidFill>
                  <a:srgbClr val="A15D0D"/>
                </a:solidFill>
                <a:latin typeface="Calibri"/>
                <a:cs typeface="Calibri"/>
              </a:rPr>
              <a:t>before</a:t>
            </a:r>
            <a:r>
              <a:rPr sz="1200" spc="-35" dirty="0">
                <a:solidFill>
                  <a:srgbClr val="A15D0D"/>
                </a:solidFill>
                <a:latin typeface="Calibri"/>
                <a:cs typeface="Calibri"/>
              </a:rPr>
              <a:t> </a:t>
            </a:r>
            <a:r>
              <a:rPr sz="1200" dirty="0">
                <a:solidFill>
                  <a:srgbClr val="A15D0D"/>
                </a:solidFill>
                <a:latin typeface="Calibri"/>
                <a:cs typeface="Calibri"/>
              </a:rPr>
              <a:t>31</a:t>
            </a:r>
            <a:r>
              <a:rPr sz="1200" baseline="24305" dirty="0">
                <a:solidFill>
                  <a:srgbClr val="A15D0D"/>
                </a:solidFill>
                <a:latin typeface="Calibri"/>
                <a:cs typeface="Calibri"/>
              </a:rPr>
              <a:t>st</a:t>
            </a:r>
            <a:r>
              <a:rPr sz="1200" spc="112" baseline="24305" dirty="0">
                <a:solidFill>
                  <a:srgbClr val="A15D0D"/>
                </a:solidFill>
                <a:latin typeface="Calibri"/>
                <a:cs typeface="Calibri"/>
              </a:rPr>
              <a:t> </a:t>
            </a:r>
            <a:r>
              <a:rPr sz="1200" dirty="0">
                <a:solidFill>
                  <a:srgbClr val="A15D0D"/>
                </a:solidFill>
                <a:latin typeface="Calibri"/>
                <a:cs typeface="Calibri"/>
              </a:rPr>
              <a:t>March</a:t>
            </a:r>
            <a:r>
              <a:rPr sz="1200" spc="-20" dirty="0">
                <a:solidFill>
                  <a:srgbClr val="A15D0D"/>
                </a:solidFill>
                <a:latin typeface="Calibri"/>
                <a:cs typeface="Calibri"/>
              </a:rPr>
              <a:t> </a:t>
            </a:r>
            <a:r>
              <a:rPr sz="1200" dirty="0">
                <a:solidFill>
                  <a:srgbClr val="A15D0D"/>
                </a:solidFill>
                <a:latin typeface="Calibri"/>
                <a:cs typeface="Calibri"/>
              </a:rPr>
              <a:t>2023</a:t>
            </a:r>
            <a:r>
              <a:rPr sz="1200" spc="5" dirty="0">
                <a:solidFill>
                  <a:srgbClr val="A15D0D"/>
                </a:solidFill>
                <a:latin typeface="Calibri"/>
                <a:cs typeface="Calibri"/>
              </a:rPr>
              <a:t> </a:t>
            </a:r>
            <a:r>
              <a:rPr sz="1200" dirty="0">
                <a:solidFill>
                  <a:srgbClr val="A15D0D"/>
                </a:solidFill>
                <a:latin typeface="Calibri"/>
                <a:cs typeface="Calibri"/>
              </a:rPr>
              <a:t>from</a:t>
            </a:r>
            <a:r>
              <a:rPr sz="1200" spc="15" dirty="0">
                <a:solidFill>
                  <a:srgbClr val="A15D0D"/>
                </a:solidFill>
                <a:latin typeface="Calibri"/>
                <a:cs typeface="Calibri"/>
              </a:rPr>
              <a:t> </a:t>
            </a:r>
            <a:r>
              <a:rPr sz="1200" dirty="0">
                <a:solidFill>
                  <a:srgbClr val="A15D0D"/>
                </a:solidFill>
                <a:latin typeface="Calibri"/>
                <a:cs typeface="Calibri"/>
              </a:rPr>
              <a:t>TIN</a:t>
            </a:r>
            <a:r>
              <a:rPr sz="1200" spc="-30" dirty="0">
                <a:solidFill>
                  <a:srgbClr val="A15D0D"/>
                </a:solidFill>
                <a:latin typeface="Calibri"/>
                <a:cs typeface="Calibri"/>
              </a:rPr>
              <a:t> </a:t>
            </a:r>
            <a:r>
              <a:rPr sz="1200" spc="-10" dirty="0">
                <a:solidFill>
                  <a:srgbClr val="A15D0D"/>
                </a:solidFill>
                <a:latin typeface="Calibri"/>
                <a:cs typeface="Calibri"/>
              </a:rPr>
              <a:t>website</a:t>
            </a:r>
            <a:r>
              <a:rPr sz="1200" spc="-60" dirty="0">
                <a:solidFill>
                  <a:srgbClr val="A15D0D"/>
                </a:solidFill>
                <a:latin typeface="Calibri"/>
                <a:cs typeface="Calibri"/>
              </a:rPr>
              <a:t> </a:t>
            </a:r>
            <a:r>
              <a:rPr sz="1200" spc="-10" dirty="0">
                <a:solidFill>
                  <a:srgbClr val="A15D0D"/>
                </a:solidFill>
                <a:latin typeface="Calibri"/>
                <a:cs typeface="Calibri"/>
              </a:rPr>
              <a:t>under</a:t>
            </a:r>
            <a:r>
              <a:rPr sz="1200" spc="-85" dirty="0">
                <a:solidFill>
                  <a:srgbClr val="A15D0D"/>
                </a:solidFill>
                <a:latin typeface="Calibri"/>
                <a:cs typeface="Calibri"/>
              </a:rPr>
              <a:t> </a:t>
            </a:r>
            <a:r>
              <a:rPr sz="1200" dirty="0">
                <a:solidFill>
                  <a:srgbClr val="A15D0D"/>
                </a:solidFill>
                <a:latin typeface="Calibri"/>
                <a:cs typeface="Calibri"/>
              </a:rPr>
              <a:t>“</a:t>
            </a:r>
            <a:r>
              <a:rPr sz="1200" b="1" u="sng" dirty="0">
                <a:solidFill>
                  <a:srgbClr val="2997E2"/>
                </a:solidFill>
                <a:uFill>
                  <a:solidFill>
                    <a:srgbClr val="421200"/>
                  </a:solidFill>
                </a:uFill>
                <a:latin typeface="Calibri"/>
                <a:cs typeface="Calibri"/>
                <a:hlinkClick r:id="rId12"/>
              </a:rPr>
              <a:t>challan</a:t>
            </a:r>
            <a:r>
              <a:rPr sz="1200" b="1" u="sng" spc="-30" dirty="0">
                <a:solidFill>
                  <a:srgbClr val="2997E2"/>
                </a:solidFill>
                <a:uFill>
                  <a:solidFill>
                    <a:srgbClr val="421200"/>
                  </a:solidFill>
                </a:uFill>
                <a:latin typeface="Calibri"/>
                <a:cs typeface="Calibri"/>
                <a:hlinkClick r:id="rId12"/>
              </a:rPr>
              <a:t> </a:t>
            </a:r>
            <a:r>
              <a:rPr sz="1200" b="1" u="sng" spc="-10" dirty="0">
                <a:solidFill>
                  <a:srgbClr val="2997E2"/>
                </a:solidFill>
                <a:uFill>
                  <a:solidFill>
                    <a:srgbClr val="421200"/>
                  </a:solidFill>
                </a:uFill>
                <a:latin typeface="Calibri"/>
                <a:cs typeface="Calibri"/>
                <a:hlinkClick r:id="rId12"/>
              </a:rPr>
              <a:t>status</a:t>
            </a:r>
            <a:r>
              <a:rPr sz="1200" b="1" u="sng" spc="-35" dirty="0">
                <a:solidFill>
                  <a:srgbClr val="2997E2"/>
                </a:solidFill>
                <a:uFill>
                  <a:solidFill>
                    <a:srgbClr val="421200"/>
                  </a:solidFill>
                </a:uFill>
                <a:latin typeface="Calibri"/>
                <a:cs typeface="Calibri"/>
                <a:hlinkClick r:id="rId12"/>
              </a:rPr>
              <a:t> </a:t>
            </a:r>
            <a:r>
              <a:rPr sz="1200" b="1" u="sng" spc="-10" dirty="0">
                <a:solidFill>
                  <a:srgbClr val="2997E2"/>
                </a:solidFill>
                <a:uFill>
                  <a:solidFill>
                    <a:srgbClr val="421200"/>
                  </a:solidFill>
                </a:uFill>
                <a:latin typeface="Calibri"/>
                <a:cs typeface="Calibri"/>
                <a:hlinkClick r:id="rId12"/>
              </a:rPr>
              <a:t>enquiry</a:t>
            </a:r>
            <a:r>
              <a:rPr sz="1200" spc="-10" dirty="0">
                <a:solidFill>
                  <a:srgbClr val="A15D0D"/>
                </a:solidFill>
                <a:latin typeface="Calibri"/>
                <a:cs typeface="Calibri"/>
              </a:rPr>
              <a:t>”option.</a:t>
            </a:r>
            <a:endParaRPr sz="1200">
              <a:latin typeface="Calibri"/>
              <a:cs typeface="Calibri"/>
            </a:endParaRPr>
          </a:p>
          <a:p>
            <a:pPr marL="237490" indent="-148590">
              <a:lnSpc>
                <a:spcPct val="100000"/>
              </a:lnSpc>
              <a:buAutoNum type="arabicPeriod"/>
              <a:tabLst>
                <a:tab pos="237490" algn="l"/>
              </a:tabLst>
            </a:pPr>
            <a:r>
              <a:rPr sz="1200" dirty="0">
                <a:solidFill>
                  <a:srgbClr val="A15D0D"/>
                </a:solidFill>
                <a:latin typeface="Calibri"/>
                <a:cs typeface="Calibri"/>
              </a:rPr>
              <a:t>.csi</a:t>
            </a:r>
            <a:r>
              <a:rPr sz="1200" spc="-5" dirty="0">
                <a:solidFill>
                  <a:srgbClr val="A15D0D"/>
                </a:solidFill>
                <a:latin typeface="Calibri"/>
                <a:cs typeface="Calibri"/>
              </a:rPr>
              <a:t> </a:t>
            </a:r>
            <a:r>
              <a:rPr sz="1200" dirty="0">
                <a:solidFill>
                  <a:srgbClr val="A15D0D"/>
                </a:solidFill>
                <a:latin typeface="Calibri"/>
                <a:cs typeface="Calibri"/>
              </a:rPr>
              <a:t>files</a:t>
            </a:r>
            <a:r>
              <a:rPr sz="1200" spc="-20" dirty="0">
                <a:solidFill>
                  <a:srgbClr val="A15D0D"/>
                </a:solidFill>
                <a:latin typeface="Calibri"/>
                <a:cs typeface="Calibri"/>
              </a:rPr>
              <a:t> </a:t>
            </a:r>
            <a:r>
              <a:rPr sz="1200" dirty="0">
                <a:solidFill>
                  <a:srgbClr val="A15D0D"/>
                </a:solidFill>
                <a:latin typeface="Calibri"/>
                <a:cs typeface="Calibri"/>
              </a:rPr>
              <a:t>for</a:t>
            </a:r>
            <a:r>
              <a:rPr sz="1200" spc="-20" dirty="0">
                <a:solidFill>
                  <a:srgbClr val="A15D0D"/>
                </a:solidFill>
                <a:latin typeface="Calibri"/>
                <a:cs typeface="Calibri"/>
              </a:rPr>
              <a:t> </a:t>
            </a:r>
            <a:r>
              <a:rPr sz="1200" dirty="0">
                <a:solidFill>
                  <a:srgbClr val="A15D0D"/>
                </a:solidFill>
                <a:latin typeface="Calibri"/>
                <a:cs typeface="Calibri"/>
              </a:rPr>
              <a:t>challan</a:t>
            </a:r>
            <a:r>
              <a:rPr sz="1200" spc="-30" dirty="0">
                <a:solidFill>
                  <a:srgbClr val="A15D0D"/>
                </a:solidFill>
                <a:latin typeface="Calibri"/>
                <a:cs typeface="Calibri"/>
              </a:rPr>
              <a:t> </a:t>
            </a:r>
            <a:r>
              <a:rPr sz="1200" dirty="0">
                <a:solidFill>
                  <a:srgbClr val="A15D0D"/>
                </a:solidFill>
                <a:latin typeface="Calibri"/>
                <a:cs typeface="Calibri"/>
              </a:rPr>
              <a:t>paid</a:t>
            </a:r>
            <a:r>
              <a:rPr sz="1200" spc="-30" dirty="0">
                <a:solidFill>
                  <a:srgbClr val="A15D0D"/>
                </a:solidFill>
                <a:latin typeface="Calibri"/>
                <a:cs typeface="Calibri"/>
              </a:rPr>
              <a:t> </a:t>
            </a:r>
            <a:r>
              <a:rPr sz="1200" dirty="0">
                <a:solidFill>
                  <a:srgbClr val="A15D0D"/>
                </a:solidFill>
                <a:latin typeface="Calibri"/>
                <a:cs typeface="Calibri"/>
              </a:rPr>
              <a:t>after</a:t>
            </a:r>
            <a:r>
              <a:rPr sz="1200" spc="-30" dirty="0">
                <a:solidFill>
                  <a:srgbClr val="A15D0D"/>
                </a:solidFill>
                <a:latin typeface="Calibri"/>
                <a:cs typeface="Calibri"/>
              </a:rPr>
              <a:t> </a:t>
            </a:r>
            <a:r>
              <a:rPr sz="1200" dirty="0">
                <a:solidFill>
                  <a:srgbClr val="A15D0D"/>
                </a:solidFill>
                <a:latin typeface="Calibri"/>
                <a:cs typeface="Calibri"/>
              </a:rPr>
              <a:t>31</a:t>
            </a:r>
            <a:r>
              <a:rPr sz="1200" baseline="24305" dirty="0">
                <a:solidFill>
                  <a:srgbClr val="A15D0D"/>
                </a:solidFill>
                <a:latin typeface="Calibri"/>
                <a:cs typeface="Calibri"/>
              </a:rPr>
              <a:t>st</a:t>
            </a:r>
            <a:r>
              <a:rPr sz="1200" spc="120" baseline="24305" dirty="0">
                <a:solidFill>
                  <a:srgbClr val="A15D0D"/>
                </a:solidFill>
                <a:latin typeface="Calibri"/>
                <a:cs typeface="Calibri"/>
              </a:rPr>
              <a:t> </a:t>
            </a:r>
            <a:r>
              <a:rPr sz="1200" dirty="0">
                <a:solidFill>
                  <a:srgbClr val="A15D0D"/>
                </a:solidFill>
                <a:latin typeface="Calibri"/>
                <a:cs typeface="Calibri"/>
              </a:rPr>
              <a:t>March</a:t>
            </a:r>
            <a:r>
              <a:rPr sz="1200" spc="-30" dirty="0">
                <a:solidFill>
                  <a:srgbClr val="A15D0D"/>
                </a:solidFill>
                <a:latin typeface="Calibri"/>
                <a:cs typeface="Calibri"/>
              </a:rPr>
              <a:t> </a:t>
            </a:r>
            <a:r>
              <a:rPr sz="1200" dirty="0">
                <a:solidFill>
                  <a:srgbClr val="A15D0D"/>
                </a:solidFill>
                <a:latin typeface="Calibri"/>
                <a:cs typeface="Calibri"/>
              </a:rPr>
              <a:t>2023</a:t>
            </a:r>
            <a:r>
              <a:rPr sz="1200" spc="-10" dirty="0">
                <a:solidFill>
                  <a:srgbClr val="A15D0D"/>
                </a:solidFill>
                <a:latin typeface="Calibri"/>
                <a:cs typeface="Calibri"/>
              </a:rPr>
              <a:t> </a:t>
            </a:r>
            <a:r>
              <a:rPr sz="1200" dirty="0">
                <a:solidFill>
                  <a:srgbClr val="A15D0D"/>
                </a:solidFill>
                <a:latin typeface="Calibri"/>
                <a:cs typeface="Calibri"/>
              </a:rPr>
              <a:t>can</a:t>
            </a:r>
            <a:r>
              <a:rPr sz="1200" spc="-20" dirty="0">
                <a:solidFill>
                  <a:srgbClr val="A15D0D"/>
                </a:solidFill>
                <a:latin typeface="Calibri"/>
                <a:cs typeface="Calibri"/>
              </a:rPr>
              <a:t> </a:t>
            </a:r>
            <a:r>
              <a:rPr sz="1200" dirty="0">
                <a:solidFill>
                  <a:srgbClr val="A15D0D"/>
                </a:solidFill>
                <a:latin typeface="Calibri"/>
                <a:cs typeface="Calibri"/>
              </a:rPr>
              <a:t>be</a:t>
            </a:r>
            <a:r>
              <a:rPr sz="1200" spc="-20" dirty="0">
                <a:solidFill>
                  <a:srgbClr val="A15D0D"/>
                </a:solidFill>
                <a:latin typeface="Calibri"/>
                <a:cs typeface="Calibri"/>
              </a:rPr>
              <a:t> </a:t>
            </a:r>
            <a:r>
              <a:rPr sz="1200" spc="-10" dirty="0">
                <a:solidFill>
                  <a:srgbClr val="A15D0D"/>
                </a:solidFill>
                <a:latin typeface="Calibri"/>
                <a:cs typeface="Calibri"/>
              </a:rPr>
              <a:t>downloaded</a:t>
            </a:r>
            <a:r>
              <a:rPr sz="1200" spc="-35" dirty="0">
                <a:solidFill>
                  <a:srgbClr val="A15D0D"/>
                </a:solidFill>
                <a:latin typeface="Calibri"/>
                <a:cs typeface="Calibri"/>
              </a:rPr>
              <a:t> </a:t>
            </a:r>
            <a:r>
              <a:rPr sz="1200" dirty="0">
                <a:solidFill>
                  <a:srgbClr val="A15D0D"/>
                </a:solidFill>
                <a:latin typeface="Calibri"/>
                <a:cs typeface="Calibri"/>
              </a:rPr>
              <a:t>from </a:t>
            </a:r>
            <a:r>
              <a:rPr sz="1200" u="sng" dirty="0">
                <a:solidFill>
                  <a:srgbClr val="2997E2"/>
                </a:solidFill>
                <a:uFill>
                  <a:solidFill>
                    <a:srgbClr val="2997E2"/>
                  </a:solidFill>
                </a:uFill>
                <a:latin typeface="Calibri"/>
                <a:cs typeface="Calibri"/>
                <a:hlinkClick r:id="rId13"/>
              </a:rPr>
              <a:t>e-Fling</a:t>
            </a:r>
            <a:r>
              <a:rPr sz="1200" spc="-35" dirty="0">
                <a:solidFill>
                  <a:srgbClr val="2997E2"/>
                </a:solidFill>
                <a:latin typeface="Calibri"/>
                <a:cs typeface="Calibri"/>
              </a:rPr>
              <a:t> </a:t>
            </a:r>
            <a:r>
              <a:rPr sz="1200" spc="-10" dirty="0">
                <a:solidFill>
                  <a:srgbClr val="A15D0D"/>
                </a:solidFill>
                <a:latin typeface="Calibri"/>
                <a:cs typeface="Calibri"/>
              </a:rPr>
              <a:t>portal.</a:t>
            </a:r>
            <a:endParaRPr sz="1200">
              <a:latin typeface="Calibri"/>
              <a:cs typeface="Calibri"/>
            </a:endParaRPr>
          </a:p>
          <a:p>
            <a:pPr marL="239395" indent="-150495">
              <a:lnSpc>
                <a:spcPct val="100000"/>
              </a:lnSpc>
              <a:buAutoNum type="arabicPeriod"/>
              <a:tabLst>
                <a:tab pos="239395" algn="l"/>
              </a:tabLst>
            </a:pPr>
            <a:r>
              <a:rPr sz="1200" dirty="0">
                <a:solidFill>
                  <a:srgbClr val="A15D0D"/>
                </a:solidFill>
                <a:latin typeface="Calibri"/>
                <a:cs typeface="Calibri"/>
              </a:rPr>
              <a:t>.csi</a:t>
            </a:r>
            <a:r>
              <a:rPr sz="1200" spc="-25" dirty="0">
                <a:solidFill>
                  <a:srgbClr val="A15D0D"/>
                </a:solidFill>
                <a:latin typeface="Calibri"/>
                <a:cs typeface="Calibri"/>
              </a:rPr>
              <a:t> </a:t>
            </a:r>
            <a:r>
              <a:rPr sz="1200" dirty="0">
                <a:solidFill>
                  <a:srgbClr val="A15D0D"/>
                </a:solidFill>
                <a:latin typeface="Calibri"/>
                <a:cs typeface="Calibri"/>
              </a:rPr>
              <a:t>file</a:t>
            </a:r>
            <a:r>
              <a:rPr sz="1200" spc="-40" dirty="0">
                <a:solidFill>
                  <a:srgbClr val="A15D0D"/>
                </a:solidFill>
                <a:latin typeface="Calibri"/>
                <a:cs typeface="Calibri"/>
              </a:rPr>
              <a:t> </a:t>
            </a:r>
            <a:r>
              <a:rPr sz="1200" spc="-10" dirty="0">
                <a:solidFill>
                  <a:srgbClr val="A15D0D"/>
                </a:solidFill>
                <a:latin typeface="Calibri"/>
                <a:cs typeface="Calibri"/>
              </a:rPr>
              <a:t>consist</a:t>
            </a:r>
            <a:r>
              <a:rPr sz="1200" spc="-7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a:t>
            </a:r>
            <a:r>
              <a:rPr sz="1200" dirty="0">
                <a:solidFill>
                  <a:srgbClr val="A15D0D"/>
                </a:solidFill>
                <a:latin typeface="Calibri"/>
                <a:cs typeface="Calibri"/>
              </a:rPr>
              <a:t>challan</a:t>
            </a:r>
            <a:r>
              <a:rPr sz="1200" spc="-35" dirty="0">
                <a:solidFill>
                  <a:srgbClr val="A15D0D"/>
                </a:solidFill>
                <a:latin typeface="Calibri"/>
                <a:cs typeface="Calibri"/>
              </a:rPr>
              <a:t> </a:t>
            </a:r>
            <a:r>
              <a:rPr sz="1200" spc="-20" dirty="0">
                <a:solidFill>
                  <a:srgbClr val="A15D0D"/>
                </a:solidFill>
                <a:latin typeface="Calibri"/>
                <a:cs typeface="Calibri"/>
              </a:rPr>
              <a:t>details</a:t>
            </a:r>
            <a:r>
              <a:rPr sz="1200" spc="-60" dirty="0">
                <a:solidFill>
                  <a:srgbClr val="A15D0D"/>
                </a:solidFill>
                <a:latin typeface="Calibri"/>
                <a:cs typeface="Calibri"/>
              </a:rPr>
              <a:t> </a:t>
            </a:r>
            <a:r>
              <a:rPr sz="1200" spc="-10" dirty="0">
                <a:solidFill>
                  <a:srgbClr val="A15D0D"/>
                </a:solidFill>
                <a:latin typeface="Calibri"/>
                <a:cs typeface="Calibri"/>
              </a:rPr>
              <a:t>deposited</a:t>
            </a:r>
            <a:r>
              <a:rPr sz="1200" spc="-95"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a:t>
            </a:r>
            <a:r>
              <a:rPr sz="1200" dirty="0">
                <a:solidFill>
                  <a:srgbClr val="A15D0D"/>
                </a:solidFill>
                <a:latin typeface="Calibri"/>
                <a:cs typeface="Calibri"/>
              </a:rPr>
              <a:t>banks</a:t>
            </a:r>
            <a:r>
              <a:rPr sz="1200" spc="-5" dirty="0">
                <a:solidFill>
                  <a:srgbClr val="A15D0D"/>
                </a:solidFill>
                <a:latin typeface="Calibri"/>
                <a:cs typeface="Calibri"/>
              </a:rPr>
              <a:t> </a:t>
            </a:r>
            <a:r>
              <a:rPr sz="1200" spc="-10" dirty="0">
                <a:solidFill>
                  <a:srgbClr val="A15D0D"/>
                </a:solidFill>
                <a:latin typeface="Calibri"/>
                <a:cs typeface="Calibri"/>
              </a:rPr>
              <a:t>(i.e.</a:t>
            </a:r>
            <a:r>
              <a:rPr sz="1200" spc="-80" dirty="0">
                <a:solidFill>
                  <a:srgbClr val="A15D0D"/>
                </a:solidFill>
                <a:latin typeface="Calibri"/>
                <a:cs typeface="Calibri"/>
              </a:rPr>
              <a:t> </a:t>
            </a:r>
            <a:r>
              <a:rPr sz="1200" dirty="0">
                <a:solidFill>
                  <a:srgbClr val="A15D0D"/>
                </a:solidFill>
                <a:latin typeface="Calibri"/>
                <a:cs typeface="Calibri"/>
              </a:rPr>
              <a:t>BSR</a:t>
            </a:r>
            <a:r>
              <a:rPr sz="1200" spc="-30" dirty="0">
                <a:solidFill>
                  <a:srgbClr val="A15D0D"/>
                </a:solidFill>
                <a:latin typeface="Calibri"/>
                <a:cs typeface="Calibri"/>
              </a:rPr>
              <a:t> </a:t>
            </a:r>
            <a:r>
              <a:rPr sz="1200" dirty="0">
                <a:solidFill>
                  <a:srgbClr val="A15D0D"/>
                </a:solidFill>
                <a:latin typeface="Calibri"/>
                <a:cs typeface="Calibri"/>
              </a:rPr>
              <a:t>code,</a:t>
            </a:r>
            <a:r>
              <a:rPr sz="1200" spc="5" dirty="0">
                <a:solidFill>
                  <a:srgbClr val="A15D0D"/>
                </a:solidFill>
                <a:latin typeface="Calibri"/>
                <a:cs typeface="Calibri"/>
              </a:rPr>
              <a:t> </a:t>
            </a:r>
            <a:r>
              <a:rPr sz="1200" spc="-10" dirty="0">
                <a:solidFill>
                  <a:srgbClr val="A15D0D"/>
                </a:solidFill>
                <a:latin typeface="Calibri"/>
                <a:cs typeface="Calibri"/>
              </a:rPr>
              <a:t>challan</a:t>
            </a:r>
            <a:r>
              <a:rPr sz="1200" spc="-60" dirty="0">
                <a:solidFill>
                  <a:srgbClr val="A15D0D"/>
                </a:solidFill>
                <a:latin typeface="Calibri"/>
                <a:cs typeface="Calibri"/>
              </a:rPr>
              <a:t> </a:t>
            </a:r>
            <a:r>
              <a:rPr sz="1200" dirty="0">
                <a:solidFill>
                  <a:srgbClr val="A15D0D"/>
                </a:solidFill>
                <a:latin typeface="Calibri"/>
                <a:cs typeface="Calibri"/>
              </a:rPr>
              <a:t>tender</a:t>
            </a:r>
            <a:r>
              <a:rPr sz="1200" spc="-55" dirty="0">
                <a:solidFill>
                  <a:srgbClr val="A15D0D"/>
                </a:solidFill>
                <a:latin typeface="Calibri"/>
                <a:cs typeface="Calibri"/>
              </a:rPr>
              <a:t> </a:t>
            </a:r>
            <a:r>
              <a:rPr sz="1200" dirty="0">
                <a:solidFill>
                  <a:srgbClr val="A15D0D"/>
                </a:solidFill>
                <a:latin typeface="Calibri"/>
                <a:cs typeface="Calibri"/>
              </a:rPr>
              <a:t>date</a:t>
            </a:r>
            <a:r>
              <a:rPr sz="1200" spc="-30" dirty="0">
                <a:solidFill>
                  <a:srgbClr val="A15D0D"/>
                </a:solidFill>
                <a:latin typeface="Calibri"/>
                <a:cs typeface="Calibri"/>
              </a:rPr>
              <a:t> </a:t>
            </a:r>
            <a:r>
              <a:rPr sz="1200" dirty="0">
                <a:solidFill>
                  <a:srgbClr val="A15D0D"/>
                </a:solidFill>
                <a:latin typeface="Calibri"/>
                <a:cs typeface="Calibri"/>
              </a:rPr>
              <a:t>&amp;</a:t>
            </a:r>
            <a:r>
              <a:rPr sz="1200" spc="10" dirty="0">
                <a:solidFill>
                  <a:srgbClr val="A15D0D"/>
                </a:solidFill>
                <a:latin typeface="Calibri"/>
                <a:cs typeface="Calibri"/>
              </a:rPr>
              <a:t> </a:t>
            </a:r>
            <a:r>
              <a:rPr sz="1200" dirty="0">
                <a:solidFill>
                  <a:srgbClr val="A15D0D"/>
                </a:solidFill>
                <a:latin typeface="Calibri"/>
                <a:cs typeface="Calibri"/>
              </a:rPr>
              <a:t>challan</a:t>
            </a:r>
            <a:r>
              <a:rPr sz="1200" spc="-45" dirty="0">
                <a:solidFill>
                  <a:srgbClr val="A15D0D"/>
                </a:solidFill>
                <a:latin typeface="Calibri"/>
                <a:cs typeface="Calibri"/>
              </a:rPr>
              <a:t> </a:t>
            </a:r>
            <a:r>
              <a:rPr sz="1200" dirty="0">
                <a:solidFill>
                  <a:srgbClr val="A15D0D"/>
                </a:solidFill>
                <a:latin typeface="Calibri"/>
                <a:cs typeface="Calibri"/>
              </a:rPr>
              <a:t>serial</a:t>
            </a:r>
            <a:r>
              <a:rPr sz="1200" spc="-15" dirty="0">
                <a:solidFill>
                  <a:srgbClr val="A15D0D"/>
                </a:solidFill>
                <a:latin typeface="Calibri"/>
                <a:cs typeface="Calibri"/>
              </a:rPr>
              <a:t> </a:t>
            </a:r>
            <a:r>
              <a:rPr sz="1200" spc="-10" dirty="0">
                <a:solidFill>
                  <a:srgbClr val="A15D0D"/>
                </a:solidFill>
                <a:latin typeface="Calibri"/>
                <a:cs typeface="Calibri"/>
              </a:rPr>
              <a:t>no.</a:t>
            </a:r>
            <a:r>
              <a:rPr sz="1200" spc="-90" dirty="0">
                <a:solidFill>
                  <a:srgbClr val="A15D0D"/>
                </a:solidFill>
                <a:latin typeface="Calibri"/>
                <a:cs typeface="Calibri"/>
              </a:rPr>
              <a:t> </a:t>
            </a:r>
            <a:r>
              <a:rPr sz="1200" spc="-10" dirty="0">
                <a:solidFill>
                  <a:srgbClr val="A15D0D"/>
                </a:solidFill>
                <a:latin typeface="Calibri"/>
                <a:cs typeface="Calibri"/>
              </a:rPr>
              <a:t>etc.)</a:t>
            </a:r>
            <a:endParaRPr sz="1200">
              <a:latin typeface="Calibri"/>
              <a:cs typeface="Calibri"/>
            </a:endParaRPr>
          </a:p>
          <a:p>
            <a:pPr marL="239395" indent="-150495">
              <a:lnSpc>
                <a:spcPct val="100000"/>
              </a:lnSpc>
              <a:buAutoNum type="arabicPeriod"/>
              <a:tabLst>
                <a:tab pos="239395" algn="l"/>
              </a:tabLst>
            </a:pPr>
            <a:r>
              <a:rPr sz="1200" dirty="0">
                <a:solidFill>
                  <a:srgbClr val="A15D0D"/>
                </a:solidFill>
                <a:latin typeface="Calibri"/>
                <a:cs typeface="Calibri"/>
              </a:rPr>
              <a:t>It</a:t>
            </a:r>
            <a:r>
              <a:rPr sz="1200" spc="-15" dirty="0">
                <a:solidFill>
                  <a:srgbClr val="A15D0D"/>
                </a:solidFill>
                <a:latin typeface="Calibri"/>
                <a:cs typeface="Calibri"/>
              </a:rPr>
              <a:t> </a:t>
            </a:r>
            <a:r>
              <a:rPr sz="1200" dirty="0">
                <a:solidFill>
                  <a:srgbClr val="A15D0D"/>
                </a:solidFill>
                <a:latin typeface="Calibri"/>
                <a:cs typeface="Calibri"/>
              </a:rPr>
              <a:t>is</a:t>
            </a:r>
            <a:r>
              <a:rPr sz="1200" spc="-15" dirty="0">
                <a:solidFill>
                  <a:srgbClr val="A15D0D"/>
                </a:solidFill>
                <a:latin typeface="Calibri"/>
                <a:cs typeface="Calibri"/>
              </a:rPr>
              <a:t> </a:t>
            </a:r>
            <a:r>
              <a:rPr sz="1200" spc="-10" dirty="0">
                <a:solidFill>
                  <a:srgbClr val="A15D0D"/>
                </a:solidFill>
                <a:latin typeface="Calibri"/>
                <a:cs typeface="Calibri"/>
              </a:rPr>
              <a:t>mandatory</a:t>
            </a:r>
            <a:r>
              <a:rPr sz="1200" spc="-50"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dirty="0">
                <a:solidFill>
                  <a:srgbClr val="A15D0D"/>
                </a:solidFill>
                <a:latin typeface="Calibri"/>
                <a:cs typeface="Calibri"/>
              </a:rPr>
              <a:t>import</a:t>
            </a:r>
            <a:r>
              <a:rPr sz="1200" spc="-40" dirty="0">
                <a:solidFill>
                  <a:srgbClr val="A15D0D"/>
                </a:solidFill>
                <a:latin typeface="Calibri"/>
                <a:cs typeface="Calibri"/>
              </a:rPr>
              <a:t> </a:t>
            </a:r>
            <a:r>
              <a:rPr sz="1200" dirty="0">
                <a:solidFill>
                  <a:srgbClr val="A15D0D"/>
                </a:solidFill>
                <a:latin typeface="Calibri"/>
                <a:cs typeface="Calibri"/>
              </a:rPr>
              <a:t>.csi</a:t>
            </a:r>
            <a:r>
              <a:rPr sz="1200" spc="-30" dirty="0">
                <a:solidFill>
                  <a:srgbClr val="A15D0D"/>
                </a:solidFill>
                <a:latin typeface="Calibri"/>
                <a:cs typeface="Calibri"/>
              </a:rPr>
              <a:t> </a:t>
            </a:r>
            <a:r>
              <a:rPr sz="1200" dirty="0">
                <a:solidFill>
                  <a:srgbClr val="A15D0D"/>
                </a:solidFill>
                <a:latin typeface="Calibri"/>
                <a:cs typeface="Calibri"/>
              </a:rPr>
              <a:t>file</a:t>
            </a:r>
            <a:r>
              <a:rPr sz="1200" spc="-15" dirty="0">
                <a:solidFill>
                  <a:srgbClr val="A15D0D"/>
                </a:solidFill>
                <a:latin typeface="Calibri"/>
                <a:cs typeface="Calibri"/>
              </a:rPr>
              <a:t> </a:t>
            </a:r>
            <a:r>
              <a:rPr sz="1200" dirty="0">
                <a:solidFill>
                  <a:srgbClr val="A15D0D"/>
                </a:solidFill>
                <a:latin typeface="Calibri"/>
                <a:cs typeface="Calibri"/>
              </a:rPr>
              <a:t>in</a:t>
            </a:r>
            <a:r>
              <a:rPr sz="1200" spc="-20" dirty="0">
                <a:solidFill>
                  <a:srgbClr val="A15D0D"/>
                </a:solidFill>
                <a:latin typeface="Calibri"/>
                <a:cs typeface="Calibri"/>
              </a:rPr>
              <a:t> </a:t>
            </a:r>
            <a:r>
              <a:rPr sz="1200" dirty="0">
                <a:solidFill>
                  <a:srgbClr val="A15D0D"/>
                </a:solidFill>
                <a:latin typeface="Calibri"/>
                <a:cs typeface="Calibri"/>
              </a:rPr>
              <a:t>case</a:t>
            </a:r>
            <a:r>
              <a:rPr sz="1200" spc="10" dirty="0">
                <a:solidFill>
                  <a:srgbClr val="A15D0D"/>
                </a:solidFill>
                <a:latin typeface="Calibri"/>
                <a:cs typeface="Calibri"/>
              </a:rPr>
              <a:t> </a:t>
            </a:r>
            <a:r>
              <a:rPr sz="1200" dirty="0">
                <a:solidFill>
                  <a:srgbClr val="A15D0D"/>
                </a:solidFill>
                <a:latin typeface="Calibri"/>
                <a:cs typeface="Calibri"/>
              </a:rPr>
              <a:t>of</a:t>
            </a:r>
            <a:r>
              <a:rPr sz="1200" spc="-15" dirty="0">
                <a:solidFill>
                  <a:srgbClr val="A15D0D"/>
                </a:solidFill>
                <a:latin typeface="Calibri"/>
                <a:cs typeface="Calibri"/>
              </a:rPr>
              <a:t> </a:t>
            </a:r>
            <a:r>
              <a:rPr sz="1200" spc="-20" dirty="0">
                <a:solidFill>
                  <a:srgbClr val="A15D0D"/>
                </a:solidFill>
                <a:latin typeface="Calibri"/>
                <a:cs typeface="Calibri"/>
              </a:rPr>
              <a:t>statements</a:t>
            </a:r>
            <a:r>
              <a:rPr sz="1200" spc="-60" dirty="0">
                <a:solidFill>
                  <a:srgbClr val="A15D0D"/>
                </a:solidFill>
                <a:latin typeface="Calibri"/>
                <a:cs typeface="Calibri"/>
              </a:rPr>
              <a:t> </a:t>
            </a:r>
            <a:r>
              <a:rPr sz="1200" spc="-10" dirty="0">
                <a:solidFill>
                  <a:srgbClr val="A15D0D"/>
                </a:solidFill>
                <a:latin typeface="Calibri"/>
                <a:cs typeface="Calibri"/>
              </a:rPr>
              <a:t>contains</a:t>
            </a:r>
            <a:r>
              <a:rPr sz="1200" spc="-30" dirty="0">
                <a:solidFill>
                  <a:srgbClr val="A15D0D"/>
                </a:solidFill>
                <a:latin typeface="Calibri"/>
                <a:cs typeface="Calibri"/>
              </a:rPr>
              <a:t> </a:t>
            </a:r>
            <a:r>
              <a:rPr sz="1200" dirty="0">
                <a:solidFill>
                  <a:srgbClr val="A15D0D"/>
                </a:solidFill>
                <a:latin typeface="Calibri"/>
                <a:cs typeface="Calibri"/>
              </a:rPr>
              <a:t>non-nil</a:t>
            </a:r>
            <a:r>
              <a:rPr sz="1200" spc="-30" dirty="0">
                <a:solidFill>
                  <a:srgbClr val="A15D0D"/>
                </a:solidFill>
                <a:latin typeface="Calibri"/>
                <a:cs typeface="Calibri"/>
              </a:rPr>
              <a:t> </a:t>
            </a:r>
            <a:r>
              <a:rPr sz="1200" spc="-10" dirty="0">
                <a:solidFill>
                  <a:srgbClr val="A15D0D"/>
                </a:solidFill>
                <a:latin typeface="Calibri"/>
                <a:cs typeface="Calibri"/>
              </a:rPr>
              <a:t>challans.</a:t>
            </a:r>
            <a:endParaRPr sz="1200">
              <a:latin typeface="Calibri"/>
              <a:cs typeface="Calibri"/>
            </a:endParaRPr>
          </a:p>
          <a:p>
            <a:pPr marL="239395" indent="-150495">
              <a:lnSpc>
                <a:spcPct val="100000"/>
              </a:lnSpc>
              <a:buAutoNum type="arabicPeriod"/>
              <a:tabLst>
                <a:tab pos="239395" algn="l"/>
              </a:tabLst>
            </a:pPr>
            <a:r>
              <a:rPr sz="1200" dirty="0">
                <a:solidFill>
                  <a:srgbClr val="A15D0D"/>
                </a:solidFill>
                <a:latin typeface="Calibri"/>
                <a:cs typeface="Calibri"/>
              </a:rPr>
              <a:t>.csi</a:t>
            </a:r>
            <a:r>
              <a:rPr sz="1200" spc="-20" dirty="0">
                <a:solidFill>
                  <a:srgbClr val="A15D0D"/>
                </a:solidFill>
                <a:latin typeface="Calibri"/>
                <a:cs typeface="Calibri"/>
              </a:rPr>
              <a:t> </a:t>
            </a:r>
            <a:r>
              <a:rPr sz="1200" dirty="0">
                <a:solidFill>
                  <a:srgbClr val="A15D0D"/>
                </a:solidFill>
                <a:latin typeface="Calibri"/>
                <a:cs typeface="Calibri"/>
              </a:rPr>
              <a:t>file</a:t>
            </a:r>
            <a:r>
              <a:rPr sz="1200" spc="-55" dirty="0">
                <a:solidFill>
                  <a:srgbClr val="A15D0D"/>
                </a:solidFill>
                <a:latin typeface="Calibri"/>
                <a:cs typeface="Calibri"/>
              </a:rPr>
              <a:t> </a:t>
            </a:r>
            <a:r>
              <a:rPr sz="1200" dirty="0">
                <a:solidFill>
                  <a:srgbClr val="A15D0D"/>
                </a:solidFill>
                <a:latin typeface="Calibri"/>
                <a:cs typeface="Calibri"/>
              </a:rPr>
              <a:t>to</a:t>
            </a:r>
            <a:r>
              <a:rPr sz="1200" spc="-10" dirty="0">
                <a:solidFill>
                  <a:srgbClr val="A15D0D"/>
                </a:solidFill>
                <a:latin typeface="Calibri"/>
                <a:cs typeface="Calibri"/>
              </a:rPr>
              <a:t> </a:t>
            </a:r>
            <a:r>
              <a:rPr sz="1200" dirty="0">
                <a:solidFill>
                  <a:srgbClr val="A15D0D"/>
                </a:solidFill>
                <a:latin typeface="Calibri"/>
                <a:cs typeface="Calibri"/>
              </a:rPr>
              <a:t>be</a:t>
            </a:r>
            <a:r>
              <a:rPr sz="1200" spc="-45" dirty="0">
                <a:solidFill>
                  <a:srgbClr val="A15D0D"/>
                </a:solidFill>
                <a:latin typeface="Calibri"/>
                <a:cs typeface="Calibri"/>
              </a:rPr>
              <a:t> </a:t>
            </a:r>
            <a:r>
              <a:rPr sz="1200" spc="-10" dirty="0">
                <a:solidFill>
                  <a:srgbClr val="A15D0D"/>
                </a:solidFill>
                <a:latin typeface="Calibri"/>
                <a:cs typeface="Calibri"/>
              </a:rPr>
              <a:t>imported</a:t>
            </a:r>
            <a:r>
              <a:rPr sz="1200" spc="-70" dirty="0">
                <a:solidFill>
                  <a:srgbClr val="A15D0D"/>
                </a:solidFill>
                <a:latin typeface="Calibri"/>
                <a:cs typeface="Calibri"/>
              </a:rPr>
              <a:t> </a:t>
            </a:r>
            <a:r>
              <a:rPr sz="1200" dirty="0">
                <a:solidFill>
                  <a:srgbClr val="A15D0D"/>
                </a:solidFill>
                <a:latin typeface="Calibri"/>
                <a:cs typeface="Calibri"/>
              </a:rPr>
              <a:t>only</a:t>
            </a:r>
            <a:r>
              <a:rPr sz="1200" spc="-65" dirty="0">
                <a:solidFill>
                  <a:srgbClr val="A15D0D"/>
                </a:solidFill>
                <a:latin typeface="Calibri"/>
                <a:cs typeface="Calibri"/>
              </a:rPr>
              <a:t> </a:t>
            </a:r>
            <a:r>
              <a:rPr sz="1200" dirty="0">
                <a:solidFill>
                  <a:srgbClr val="A15D0D"/>
                </a:solidFill>
                <a:latin typeface="Calibri"/>
                <a:cs typeface="Calibri"/>
              </a:rPr>
              <a:t>in</a:t>
            </a:r>
            <a:r>
              <a:rPr sz="1200" spc="-25" dirty="0">
                <a:solidFill>
                  <a:srgbClr val="A15D0D"/>
                </a:solidFill>
                <a:latin typeface="Calibri"/>
                <a:cs typeface="Calibri"/>
              </a:rPr>
              <a:t> </a:t>
            </a:r>
            <a:r>
              <a:rPr sz="1200" dirty="0">
                <a:solidFill>
                  <a:srgbClr val="A15D0D"/>
                </a:solidFill>
                <a:latin typeface="Calibri"/>
                <a:cs typeface="Calibri"/>
              </a:rPr>
              <a:t>case</a:t>
            </a:r>
            <a:r>
              <a:rPr sz="1200" spc="-25" dirty="0">
                <a:solidFill>
                  <a:srgbClr val="A15D0D"/>
                </a:solidFill>
                <a:latin typeface="Calibri"/>
                <a:cs typeface="Calibri"/>
              </a:rPr>
              <a:t> </a:t>
            </a:r>
            <a:r>
              <a:rPr sz="1200" dirty="0">
                <a:solidFill>
                  <a:srgbClr val="A15D0D"/>
                </a:solidFill>
                <a:latin typeface="Calibri"/>
                <a:cs typeface="Calibri"/>
              </a:rPr>
              <a:t>of</a:t>
            </a:r>
            <a:r>
              <a:rPr sz="1200" spc="-15" dirty="0">
                <a:solidFill>
                  <a:srgbClr val="A15D0D"/>
                </a:solidFill>
                <a:latin typeface="Calibri"/>
                <a:cs typeface="Calibri"/>
              </a:rPr>
              <a:t> </a:t>
            </a:r>
            <a:r>
              <a:rPr sz="1200" spc="-10" dirty="0">
                <a:solidFill>
                  <a:srgbClr val="A15D0D"/>
                </a:solidFill>
                <a:latin typeface="Calibri"/>
                <a:cs typeface="Calibri"/>
              </a:rPr>
              <a:t>challans</a:t>
            </a:r>
            <a:r>
              <a:rPr sz="1200" spc="-45" dirty="0">
                <a:solidFill>
                  <a:srgbClr val="A15D0D"/>
                </a:solidFill>
                <a:latin typeface="Calibri"/>
                <a:cs typeface="Calibri"/>
              </a:rPr>
              <a:t> </a:t>
            </a:r>
            <a:r>
              <a:rPr sz="1200" dirty="0">
                <a:solidFill>
                  <a:srgbClr val="A15D0D"/>
                </a:solidFill>
                <a:latin typeface="Calibri"/>
                <a:cs typeface="Calibri"/>
              </a:rPr>
              <a:t>paid</a:t>
            </a:r>
            <a:r>
              <a:rPr sz="1200" spc="-20" dirty="0">
                <a:solidFill>
                  <a:srgbClr val="A15D0D"/>
                </a:solidFill>
                <a:latin typeface="Calibri"/>
                <a:cs typeface="Calibri"/>
              </a:rPr>
              <a:t> </a:t>
            </a:r>
            <a:r>
              <a:rPr sz="1200" dirty="0">
                <a:solidFill>
                  <a:srgbClr val="A15D0D"/>
                </a:solidFill>
                <a:latin typeface="Calibri"/>
                <a:cs typeface="Calibri"/>
              </a:rPr>
              <a:t>through</a:t>
            </a:r>
            <a:r>
              <a:rPr sz="1200" spc="5" dirty="0">
                <a:solidFill>
                  <a:srgbClr val="A15D0D"/>
                </a:solidFill>
                <a:latin typeface="Calibri"/>
                <a:cs typeface="Calibri"/>
              </a:rPr>
              <a:t> </a:t>
            </a:r>
            <a:r>
              <a:rPr sz="1200" spc="-10" dirty="0">
                <a:solidFill>
                  <a:srgbClr val="A15D0D"/>
                </a:solidFill>
                <a:latin typeface="Calibri"/>
                <a:cs typeface="Calibri"/>
              </a:rPr>
              <a:t>banks.</a:t>
            </a:r>
            <a:endParaRPr sz="1200">
              <a:latin typeface="Calibri"/>
              <a:cs typeface="Calibri"/>
            </a:endParaRPr>
          </a:p>
        </p:txBody>
      </p:sp>
      <p:grpSp>
        <p:nvGrpSpPr>
          <p:cNvPr id="33" name="object 33"/>
          <p:cNvGrpSpPr/>
          <p:nvPr/>
        </p:nvGrpSpPr>
        <p:grpSpPr>
          <a:xfrm>
            <a:off x="5818441" y="1365313"/>
            <a:ext cx="1754505" cy="949960"/>
            <a:chOff x="5818441" y="1365313"/>
            <a:chExt cx="1754505" cy="949960"/>
          </a:xfrm>
        </p:grpSpPr>
        <p:sp>
          <p:nvSpPr>
            <p:cNvPr id="34" name="object 34"/>
            <p:cNvSpPr/>
            <p:nvPr/>
          </p:nvSpPr>
          <p:spPr>
            <a:xfrm>
              <a:off x="5823203" y="1370075"/>
              <a:ext cx="1744980" cy="940435"/>
            </a:xfrm>
            <a:custGeom>
              <a:avLst/>
              <a:gdLst/>
              <a:ahLst/>
              <a:cxnLst/>
              <a:rect l="l" t="t" r="r" b="b"/>
              <a:pathLst>
                <a:path w="1744979" h="940435">
                  <a:moveTo>
                    <a:pt x="1657603" y="0"/>
                  </a:moveTo>
                  <a:lnTo>
                    <a:pt x="131445" y="0"/>
                  </a:lnTo>
                  <a:lnTo>
                    <a:pt x="97409" y="6476"/>
                  </a:lnTo>
                  <a:lnTo>
                    <a:pt x="69723" y="24257"/>
                  </a:lnTo>
                  <a:lnTo>
                    <a:pt x="51181" y="50546"/>
                  </a:lnTo>
                  <a:lnTo>
                    <a:pt x="44323" y="82676"/>
                  </a:lnTo>
                  <a:lnTo>
                    <a:pt x="44323" y="413638"/>
                  </a:lnTo>
                  <a:lnTo>
                    <a:pt x="51181" y="446024"/>
                  </a:lnTo>
                  <a:lnTo>
                    <a:pt x="69723" y="472313"/>
                  </a:lnTo>
                  <a:lnTo>
                    <a:pt x="97409" y="489965"/>
                  </a:lnTo>
                  <a:lnTo>
                    <a:pt x="131445" y="496443"/>
                  </a:lnTo>
                  <a:lnTo>
                    <a:pt x="327787" y="496443"/>
                  </a:lnTo>
                  <a:lnTo>
                    <a:pt x="0" y="939926"/>
                  </a:lnTo>
                  <a:lnTo>
                    <a:pt x="752855" y="496443"/>
                  </a:lnTo>
                  <a:lnTo>
                    <a:pt x="1657603" y="496443"/>
                  </a:lnTo>
                  <a:lnTo>
                    <a:pt x="1691640" y="489965"/>
                  </a:lnTo>
                  <a:lnTo>
                    <a:pt x="1719326" y="472313"/>
                  </a:lnTo>
                  <a:lnTo>
                    <a:pt x="1737995" y="446024"/>
                  </a:lnTo>
                  <a:lnTo>
                    <a:pt x="1744852" y="413638"/>
                  </a:lnTo>
                  <a:lnTo>
                    <a:pt x="1744852" y="82676"/>
                  </a:lnTo>
                  <a:lnTo>
                    <a:pt x="1737995" y="50546"/>
                  </a:lnTo>
                  <a:lnTo>
                    <a:pt x="1719326" y="24257"/>
                  </a:lnTo>
                  <a:lnTo>
                    <a:pt x="1691640" y="6476"/>
                  </a:lnTo>
                  <a:lnTo>
                    <a:pt x="1657603" y="0"/>
                  </a:lnTo>
                  <a:close/>
                </a:path>
              </a:pathLst>
            </a:custGeom>
            <a:solidFill>
              <a:srgbClr val="F3B46C"/>
            </a:solidFill>
          </p:spPr>
          <p:txBody>
            <a:bodyPr wrap="square" lIns="0" tIns="0" rIns="0" bIns="0" rtlCol="0"/>
            <a:lstStyle/>
            <a:p>
              <a:endParaRPr/>
            </a:p>
          </p:txBody>
        </p:sp>
        <p:sp>
          <p:nvSpPr>
            <p:cNvPr id="35" name="object 35"/>
            <p:cNvSpPr/>
            <p:nvPr/>
          </p:nvSpPr>
          <p:spPr>
            <a:xfrm>
              <a:off x="5823203" y="1370075"/>
              <a:ext cx="1744980" cy="940435"/>
            </a:xfrm>
            <a:custGeom>
              <a:avLst/>
              <a:gdLst/>
              <a:ahLst/>
              <a:cxnLst/>
              <a:rect l="l" t="t" r="r" b="b"/>
              <a:pathLst>
                <a:path w="1744979" h="940435">
                  <a:moveTo>
                    <a:pt x="44323" y="82676"/>
                  </a:moveTo>
                  <a:lnTo>
                    <a:pt x="51181" y="50546"/>
                  </a:lnTo>
                  <a:lnTo>
                    <a:pt x="69723" y="24257"/>
                  </a:lnTo>
                  <a:lnTo>
                    <a:pt x="97409" y="6476"/>
                  </a:lnTo>
                  <a:lnTo>
                    <a:pt x="131445" y="0"/>
                  </a:lnTo>
                  <a:lnTo>
                    <a:pt x="327787" y="0"/>
                  </a:lnTo>
                  <a:lnTo>
                    <a:pt x="752855" y="0"/>
                  </a:lnTo>
                  <a:lnTo>
                    <a:pt x="1657603" y="0"/>
                  </a:lnTo>
                  <a:lnTo>
                    <a:pt x="1691640" y="6476"/>
                  </a:lnTo>
                  <a:lnTo>
                    <a:pt x="1719326" y="24257"/>
                  </a:lnTo>
                  <a:lnTo>
                    <a:pt x="1737995" y="50546"/>
                  </a:lnTo>
                  <a:lnTo>
                    <a:pt x="1744852" y="82676"/>
                  </a:lnTo>
                  <a:lnTo>
                    <a:pt x="1744852" y="289560"/>
                  </a:lnTo>
                  <a:lnTo>
                    <a:pt x="1744852" y="413638"/>
                  </a:lnTo>
                  <a:lnTo>
                    <a:pt x="1737995" y="446024"/>
                  </a:lnTo>
                  <a:lnTo>
                    <a:pt x="1719326" y="472313"/>
                  </a:lnTo>
                  <a:lnTo>
                    <a:pt x="1691640" y="489965"/>
                  </a:lnTo>
                  <a:lnTo>
                    <a:pt x="1657603" y="496443"/>
                  </a:lnTo>
                  <a:lnTo>
                    <a:pt x="752855" y="496443"/>
                  </a:lnTo>
                  <a:lnTo>
                    <a:pt x="0" y="939926"/>
                  </a:lnTo>
                  <a:lnTo>
                    <a:pt x="327787" y="496443"/>
                  </a:lnTo>
                  <a:lnTo>
                    <a:pt x="131445" y="496443"/>
                  </a:lnTo>
                  <a:lnTo>
                    <a:pt x="97409" y="489965"/>
                  </a:lnTo>
                  <a:lnTo>
                    <a:pt x="69723" y="472313"/>
                  </a:lnTo>
                  <a:lnTo>
                    <a:pt x="51181" y="446024"/>
                  </a:lnTo>
                  <a:lnTo>
                    <a:pt x="44323" y="413638"/>
                  </a:lnTo>
                  <a:lnTo>
                    <a:pt x="44323" y="289560"/>
                  </a:lnTo>
                  <a:lnTo>
                    <a:pt x="44323" y="82676"/>
                  </a:lnTo>
                  <a:close/>
                </a:path>
              </a:pathLst>
            </a:custGeom>
            <a:ln w="9144">
              <a:solidFill>
                <a:srgbClr val="000000"/>
              </a:solidFill>
            </a:ln>
          </p:spPr>
          <p:txBody>
            <a:bodyPr wrap="square" lIns="0" tIns="0" rIns="0" bIns="0" rtlCol="0"/>
            <a:lstStyle/>
            <a:p>
              <a:endParaRPr/>
            </a:p>
          </p:txBody>
        </p:sp>
      </p:grpSp>
      <p:sp>
        <p:nvSpPr>
          <p:cNvPr id="36" name="object 36"/>
          <p:cNvSpPr txBox="1"/>
          <p:nvPr/>
        </p:nvSpPr>
        <p:spPr>
          <a:xfrm>
            <a:off x="6045200" y="1386586"/>
            <a:ext cx="1518920"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Import</a:t>
            </a:r>
            <a:r>
              <a:rPr sz="1400" spc="-30" dirty="0">
                <a:latin typeface="Calibri"/>
                <a:cs typeface="Calibri"/>
              </a:rPr>
              <a:t> </a:t>
            </a:r>
            <a:r>
              <a:rPr sz="1400" dirty="0">
                <a:latin typeface="Calibri"/>
                <a:cs typeface="Calibri"/>
              </a:rPr>
              <a:t>.csi</a:t>
            </a:r>
            <a:r>
              <a:rPr sz="1400" spc="-30" dirty="0">
                <a:latin typeface="Calibri"/>
                <a:cs typeface="Calibri"/>
              </a:rPr>
              <a:t> </a:t>
            </a:r>
            <a:r>
              <a:rPr sz="1400" dirty="0">
                <a:latin typeface="Calibri"/>
                <a:cs typeface="Calibri"/>
              </a:rPr>
              <a:t>file.</a:t>
            </a:r>
            <a:r>
              <a:rPr sz="1400" spc="-55" dirty="0">
                <a:latin typeface="Calibri"/>
                <a:cs typeface="Calibri"/>
              </a:rPr>
              <a:t> </a:t>
            </a:r>
            <a:r>
              <a:rPr sz="1400" spc="-20" dirty="0">
                <a:latin typeface="Calibri"/>
                <a:cs typeface="Calibri"/>
              </a:rPr>
              <a:t>Refer </a:t>
            </a:r>
            <a:r>
              <a:rPr sz="1400" dirty="0">
                <a:latin typeface="Calibri"/>
                <a:cs typeface="Calibri"/>
              </a:rPr>
              <a:t>note</a:t>
            </a:r>
            <a:r>
              <a:rPr sz="1400" spc="-45" dirty="0">
                <a:latin typeface="Calibri"/>
                <a:cs typeface="Calibri"/>
              </a:rPr>
              <a:t> </a:t>
            </a:r>
            <a:r>
              <a:rPr sz="1400" dirty="0">
                <a:latin typeface="Calibri"/>
                <a:cs typeface="Calibri"/>
              </a:rPr>
              <a:t>1</a:t>
            </a:r>
            <a:r>
              <a:rPr sz="1400" spc="-45" dirty="0">
                <a:latin typeface="Calibri"/>
                <a:cs typeface="Calibri"/>
              </a:rPr>
              <a:t> </a:t>
            </a:r>
            <a:r>
              <a:rPr sz="1400" dirty="0">
                <a:latin typeface="Calibri"/>
                <a:cs typeface="Calibri"/>
              </a:rPr>
              <a:t>and</a:t>
            </a:r>
            <a:r>
              <a:rPr sz="1400" spc="-45" dirty="0">
                <a:latin typeface="Calibri"/>
                <a:cs typeface="Calibri"/>
              </a:rPr>
              <a:t> </a:t>
            </a:r>
            <a:r>
              <a:rPr sz="1400" spc="-50" dirty="0">
                <a:latin typeface="Calibri"/>
                <a:cs typeface="Calibri"/>
              </a:rPr>
              <a:t>2</a:t>
            </a:r>
            <a:endParaRPr sz="1400">
              <a:latin typeface="Calibri"/>
              <a:cs typeface="Calibri"/>
            </a:endParaRPr>
          </a:p>
        </p:txBody>
      </p:sp>
      <p:grpSp>
        <p:nvGrpSpPr>
          <p:cNvPr id="37" name="object 37"/>
          <p:cNvGrpSpPr/>
          <p:nvPr/>
        </p:nvGrpSpPr>
        <p:grpSpPr>
          <a:xfrm>
            <a:off x="3238500" y="1674876"/>
            <a:ext cx="1196340" cy="142240"/>
            <a:chOff x="3238500" y="1674876"/>
            <a:chExt cx="1196340" cy="142240"/>
          </a:xfrm>
        </p:grpSpPr>
        <p:sp>
          <p:nvSpPr>
            <p:cNvPr id="38" name="object 38"/>
            <p:cNvSpPr/>
            <p:nvPr/>
          </p:nvSpPr>
          <p:spPr>
            <a:xfrm>
              <a:off x="3246120" y="1682496"/>
              <a:ext cx="1181100" cy="127000"/>
            </a:xfrm>
            <a:custGeom>
              <a:avLst/>
              <a:gdLst/>
              <a:ahLst/>
              <a:cxnLst/>
              <a:rect l="l" t="t" r="r" b="b"/>
              <a:pathLst>
                <a:path w="1181100" h="127000">
                  <a:moveTo>
                    <a:pt x="1181100" y="0"/>
                  </a:moveTo>
                  <a:lnTo>
                    <a:pt x="0" y="0"/>
                  </a:lnTo>
                  <a:lnTo>
                    <a:pt x="0" y="126491"/>
                  </a:lnTo>
                  <a:lnTo>
                    <a:pt x="1181100" y="126491"/>
                  </a:lnTo>
                  <a:lnTo>
                    <a:pt x="1181100" y="0"/>
                  </a:lnTo>
                  <a:close/>
                </a:path>
              </a:pathLst>
            </a:custGeom>
            <a:solidFill>
              <a:srgbClr val="FFFFFF"/>
            </a:solidFill>
          </p:spPr>
          <p:txBody>
            <a:bodyPr wrap="square" lIns="0" tIns="0" rIns="0" bIns="0" rtlCol="0"/>
            <a:lstStyle/>
            <a:p>
              <a:endParaRPr/>
            </a:p>
          </p:txBody>
        </p:sp>
        <p:sp>
          <p:nvSpPr>
            <p:cNvPr id="39" name="object 39"/>
            <p:cNvSpPr/>
            <p:nvPr/>
          </p:nvSpPr>
          <p:spPr>
            <a:xfrm>
              <a:off x="3246120" y="1682496"/>
              <a:ext cx="1181100" cy="127000"/>
            </a:xfrm>
            <a:custGeom>
              <a:avLst/>
              <a:gdLst/>
              <a:ahLst/>
              <a:cxnLst/>
              <a:rect l="l" t="t" r="r" b="b"/>
              <a:pathLst>
                <a:path w="1181100" h="127000">
                  <a:moveTo>
                    <a:pt x="0" y="126491"/>
                  </a:moveTo>
                  <a:lnTo>
                    <a:pt x="1181100" y="126491"/>
                  </a:lnTo>
                  <a:lnTo>
                    <a:pt x="1181100" y="0"/>
                  </a:lnTo>
                  <a:lnTo>
                    <a:pt x="0" y="0"/>
                  </a:lnTo>
                  <a:lnTo>
                    <a:pt x="0" y="126491"/>
                  </a:lnTo>
                  <a:close/>
                </a:path>
              </a:pathLst>
            </a:custGeom>
            <a:ln w="15240">
              <a:solidFill>
                <a:srgbClr val="939F87"/>
              </a:solidFill>
            </a:ln>
          </p:spPr>
          <p:txBody>
            <a:bodyPr wrap="square" lIns="0" tIns="0" rIns="0" bIns="0" rtlCol="0"/>
            <a:lstStyle/>
            <a:p>
              <a:endParaRPr/>
            </a:p>
          </p:txBody>
        </p:sp>
      </p:gr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55</a:t>
            </a:fld>
            <a:endParaRPr spc="-25" dirty="0"/>
          </a:p>
        </p:txBody>
      </p:sp>
      <p:pic>
        <p:nvPicPr>
          <p:cNvPr id="41" name="Picture 40">
            <a:extLst>
              <a:ext uri="{FF2B5EF4-FFF2-40B4-BE49-F238E27FC236}">
                <a16:creationId xmlns:a16="http://schemas.microsoft.com/office/drawing/2014/main" id="{307ABF2D-0EA5-454B-9C9B-7A6E694C1BB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64552" y="1825751"/>
            <a:ext cx="347980" cy="1806575"/>
            <a:chOff x="7764552" y="1825751"/>
            <a:chExt cx="347980" cy="1806575"/>
          </a:xfrm>
        </p:grpSpPr>
        <p:pic>
          <p:nvPicPr>
            <p:cNvPr id="3" name="object 3"/>
            <p:cNvPicPr/>
            <p:nvPr/>
          </p:nvPicPr>
          <p:blipFill>
            <a:blip r:embed="rId2" cstate="print"/>
            <a:stretch>
              <a:fillRect/>
            </a:stretch>
          </p:blipFill>
          <p:spPr>
            <a:xfrm>
              <a:off x="7764552" y="1825751"/>
              <a:ext cx="347750" cy="1805962"/>
            </a:xfrm>
            <a:prstGeom prst="rect">
              <a:avLst/>
            </a:prstGeom>
          </p:spPr>
        </p:pic>
        <p:pic>
          <p:nvPicPr>
            <p:cNvPr id="4" name="object 4"/>
            <p:cNvPicPr/>
            <p:nvPr/>
          </p:nvPicPr>
          <p:blipFill>
            <a:blip r:embed="rId3" cstate="print"/>
            <a:stretch>
              <a:fillRect/>
            </a:stretch>
          </p:blipFill>
          <p:spPr>
            <a:xfrm>
              <a:off x="7783067" y="1853183"/>
              <a:ext cx="269748" cy="1728215"/>
            </a:xfrm>
            <a:prstGeom prst="rect">
              <a:avLst/>
            </a:prstGeom>
          </p:spPr>
        </p:pic>
        <p:sp>
          <p:nvSpPr>
            <p:cNvPr id="5" name="object 5"/>
            <p:cNvSpPr/>
            <p:nvPr/>
          </p:nvSpPr>
          <p:spPr>
            <a:xfrm>
              <a:off x="7783067" y="1853183"/>
              <a:ext cx="269875" cy="1728470"/>
            </a:xfrm>
            <a:custGeom>
              <a:avLst/>
              <a:gdLst/>
              <a:ahLst/>
              <a:cxnLst/>
              <a:rect l="l" t="t" r="r" b="b"/>
              <a:pathLst>
                <a:path w="269875" h="1728470">
                  <a:moveTo>
                    <a:pt x="269748" y="0"/>
                  </a:moveTo>
                  <a:lnTo>
                    <a:pt x="269748" y="1576451"/>
                  </a:lnTo>
                  <a:lnTo>
                    <a:pt x="260475" y="1622371"/>
                  </a:lnTo>
                  <a:lnTo>
                    <a:pt x="235188" y="1659874"/>
                  </a:lnTo>
                  <a:lnTo>
                    <a:pt x="197685" y="1685161"/>
                  </a:lnTo>
                  <a:lnTo>
                    <a:pt x="151764" y="1694433"/>
                  </a:lnTo>
                  <a:lnTo>
                    <a:pt x="67436" y="1694561"/>
                  </a:lnTo>
                  <a:lnTo>
                    <a:pt x="67436" y="1728215"/>
                  </a:lnTo>
                  <a:lnTo>
                    <a:pt x="0" y="1660778"/>
                  </a:lnTo>
                  <a:lnTo>
                    <a:pt x="67436" y="1593341"/>
                  </a:lnTo>
                  <a:lnTo>
                    <a:pt x="67436" y="1627124"/>
                  </a:lnTo>
                  <a:lnTo>
                    <a:pt x="151764" y="1627124"/>
                  </a:lnTo>
                  <a:lnTo>
                    <a:pt x="171450" y="1623135"/>
                  </a:lnTo>
                  <a:lnTo>
                    <a:pt x="187515" y="1612265"/>
                  </a:lnTo>
                  <a:lnTo>
                    <a:pt x="198342" y="1596155"/>
                  </a:lnTo>
                  <a:lnTo>
                    <a:pt x="202310" y="1576451"/>
                  </a:lnTo>
                  <a:lnTo>
                    <a:pt x="202310" y="0"/>
                  </a:lnTo>
                  <a:lnTo>
                    <a:pt x="269748" y="0"/>
                  </a:lnTo>
                  <a:close/>
                </a:path>
              </a:pathLst>
            </a:custGeom>
            <a:ln w="12192">
              <a:solidFill>
                <a:srgbClr val="855540"/>
              </a:solidFill>
            </a:ln>
          </p:spPr>
          <p:txBody>
            <a:bodyPr wrap="square" lIns="0" tIns="0" rIns="0" bIns="0" rtlCol="0"/>
            <a:lstStyle/>
            <a:p>
              <a:endParaRPr/>
            </a:p>
          </p:txBody>
        </p:sp>
      </p:grpSp>
      <p:grpSp>
        <p:nvGrpSpPr>
          <p:cNvPr id="6" name="object 6"/>
          <p:cNvGrpSpPr/>
          <p:nvPr/>
        </p:nvGrpSpPr>
        <p:grpSpPr>
          <a:xfrm>
            <a:off x="3685032" y="2036076"/>
            <a:ext cx="509270" cy="1958975"/>
            <a:chOff x="3685032" y="2036076"/>
            <a:chExt cx="509270" cy="1958975"/>
          </a:xfrm>
        </p:grpSpPr>
        <p:pic>
          <p:nvPicPr>
            <p:cNvPr id="7" name="object 7"/>
            <p:cNvPicPr/>
            <p:nvPr/>
          </p:nvPicPr>
          <p:blipFill>
            <a:blip r:embed="rId2" cstate="print"/>
            <a:stretch>
              <a:fillRect/>
            </a:stretch>
          </p:blipFill>
          <p:spPr>
            <a:xfrm>
              <a:off x="3846348" y="2188463"/>
              <a:ext cx="347750" cy="1805962"/>
            </a:xfrm>
            <a:prstGeom prst="rect">
              <a:avLst/>
            </a:prstGeom>
          </p:spPr>
        </p:pic>
        <p:pic>
          <p:nvPicPr>
            <p:cNvPr id="8" name="object 8"/>
            <p:cNvPicPr/>
            <p:nvPr/>
          </p:nvPicPr>
          <p:blipFill>
            <a:blip r:embed="rId4" cstate="print"/>
            <a:stretch>
              <a:fillRect/>
            </a:stretch>
          </p:blipFill>
          <p:spPr>
            <a:xfrm>
              <a:off x="3864864" y="2215895"/>
              <a:ext cx="269748" cy="1728215"/>
            </a:xfrm>
            <a:prstGeom prst="rect">
              <a:avLst/>
            </a:prstGeom>
          </p:spPr>
        </p:pic>
        <p:sp>
          <p:nvSpPr>
            <p:cNvPr id="9" name="object 9"/>
            <p:cNvSpPr/>
            <p:nvPr/>
          </p:nvSpPr>
          <p:spPr>
            <a:xfrm>
              <a:off x="3864864" y="2215895"/>
              <a:ext cx="269875" cy="1728470"/>
            </a:xfrm>
            <a:custGeom>
              <a:avLst/>
              <a:gdLst/>
              <a:ahLst/>
              <a:cxnLst/>
              <a:rect l="l" t="t" r="r" b="b"/>
              <a:pathLst>
                <a:path w="269875" h="1728470">
                  <a:moveTo>
                    <a:pt x="269748" y="0"/>
                  </a:moveTo>
                  <a:lnTo>
                    <a:pt x="269748" y="1576451"/>
                  </a:lnTo>
                  <a:lnTo>
                    <a:pt x="260475" y="1622371"/>
                  </a:lnTo>
                  <a:lnTo>
                    <a:pt x="235188" y="1659874"/>
                  </a:lnTo>
                  <a:lnTo>
                    <a:pt x="197685" y="1685161"/>
                  </a:lnTo>
                  <a:lnTo>
                    <a:pt x="151764" y="1694433"/>
                  </a:lnTo>
                  <a:lnTo>
                    <a:pt x="67437" y="1694560"/>
                  </a:lnTo>
                  <a:lnTo>
                    <a:pt x="67437" y="1728215"/>
                  </a:lnTo>
                  <a:lnTo>
                    <a:pt x="0" y="1660778"/>
                  </a:lnTo>
                  <a:lnTo>
                    <a:pt x="67437" y="1593341"/>
                  </a:lnTo>
                  <a:lnTo>
                    <a:pt x="67437" y="1627123"/>
                  </a:lnTo>
                  <a:lnTo>
                    <a:pt x="151764" y="1627123"/>
                  </a:lnTo>
                  <a:lnTo>
                    <a:pt x="171450" y="1623135"/>
                  </a:lnTo>
                  <a:lnTo>
                    <a:pt x="187515" y="1612264"/>
                  </a:lnTo>
                  <a:lnTo>
                    <a:pt x="198342" y="1596155"/>
                  </a:lnTo>
                  <a:lnTo>
                    <a:pt x="202311" y="1576451"/>
                  </a:lnTo>
                  <a:lnTo>
                    <a:pt x="202311" y="0"/>
                  </a:lnTo>
                  <a:lnTo>
                    <a:pt x="269748" y="0"/>
                  </a:lnTo>
                  <a:close/>
                </a:path>
              </a:pathLst>
            </a:custGeom>
            <a:ln w="12192">
              <a:solidFill>
                <a:srgbClr val="85554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3685032" y="2036076"/>
              <a:ext cx="365810" cy="582155"/>
            </a:xfrm>
            <a:prstGeom prst="rect">
              <a:avLst/>
            </a:prstGeom>
          </p:spPr>
        </p:pic>
        <p:pic>
          <p:nvPicPr>
            <p:cNvPr id="11" name="object 11"/>
            <p:cNvPicPr/>
            <p:nvPr/>
          </p:nvPicPr>
          <p:blipFill>
            <a:blip r:embed="rId6" cstate="print"/>
            <a:stretch>
              <a:fillRect/>
            </a:stretch>
          </p:blipFill>
          <p:spPr>
            <a:xfrm>
              <a:off x="3712464" y="2063495"/>
              <a:ext cx="278891" cy="495300"/>
            </a:xfrm>
            <a:prstGeom prst="rect">
              <a:avLst/>
            </a:prstGeom>
          </p:spPr>
        </p:pic>
        <p:sp>
          <p:nvSpPr>
            <p:cNvPr id="12" name="object 12"/>
            <p:cNvSpPr/>
            <p:nvPr/>
          </p:nvSpPr>
          <p:spPr>
            <a:xfrm>
              <a:off x="3712464" y="2063495"/>
              <a:ext cx="279400" cy="495300"/>
            </a:xfrm>
            <a:custGeom>
              <a:avLst/>
              <a:gdLst/>
              <a:ahLst/>
              <a:cxnLst/>
              <a:rect l="l" t="t" r="r" b="b"/>
              <a:pathLst>
                <a:path w="279400" h="495300">
                  <a:moveTo>
                    <a:pt x="278891" y="0"/>
                  </a:moveTo>
                  <a:lnTo>
                    <a:pt x="278891" y="338454"/>
                  </a:lnTo>
                  <a:lnTo>
                    <a:pt x="269305" y="385921"/>
                  </a:lnTo>
                  <a:lnTo>
                    <a:pt x="243157" y="424719"/>
                  </a:lnTo>
                  <a:lnTo>
                    <a:pt x="204364" y="450897"/>
                  </a:lnTo>
                  <a:lnTo>
                    <a:pt x="156845" y="460501"/>
                  </a:lnTo>
                  <a:lnTo>
                    <a:pt x="69723" y="460375"/>
                  </a:lnTo>
                  <a:lnTo>
                    <a:pt x="69723" y="495300"/>
                  </a:lnTo>
                  <a:lnTo>
                    <a:pt x="0" y="425576"/>
                  </a:lnTo>
                  <a:lnTo>
                    <a:pt x="69723" y="355853"/>
                  </a:lnTo>
                  <a:lnTo>
                    <a:pt x="69723" y="390651"/>
                  </a:lnTo>
                  <a:lnTo>
                    <a:pt x="156845" y="390651"/>
                  </a:lnTo>
                  <a:lnTo>
                    <a:pt x="177236" y="386550"/>
                  </a:lnTo>
                  <a:lnTo>
                    <a:pt x="193865" y="375364"/>
                  </a:lnTo>
                  <a:lnTo>
                    <a:pt x="205065" y="358773"/>
                  </a:lnTo>
                  <a:lnTo>
                    <a:pt x="209169" y="338454"/>
                  </a:lnTo>
                  <a:lnTo>
                    <a:pt x="209169" y="0"/>
                  </a:lnTo>
                  <a:lnTo>
                    <a:pt x="278891" y="0"/>
                  </a:lnTo>
                  <a:close/>
                </a:path>
              </a:pathLst>
            </a:custGeom>
            <a:ln w="12192">
              <a:solidFill>
                <a:srgbClr val="855540"/>
              </a:solidFill>
            </a:ln>
          </p:spPr>
          <p:txBody>
            <a:bodyPr wrap="square" lIns="0" tIns="0" rIns="0" bIns="0" rtlCol="0"/>
            <a:lstStyle/>
            <a:p>
              <a:endParaRPr/>
            </a:p>
          </p:txBody>
        </p:sp>
      </p:grpSp>
      <p:grpSp>
        <p:nvGrpSpPr>
          <p:cNvPr id="13" name="object 13"/>
          <p:cNvGrpSpPr/>
          <p:nvPr/>
        </p:nvGrpSpPr>
        <p:grpSpPr>
          <a:xfrm>
            <a:off x="1179575" y="2339339"/>
            <a:ext cx="2399030" cy="1710055"/>
            <a:chOff x="1179575" y="2339339"/>
            <a:chExt cx="2399030" cy="1710055"/>
          </a:xfrm>
        </p:grpSpPr>
        <p:pic>
          <p:nvPicPr>
            <p:cNvPr id="14" name="object 14"/>
            <p:cNvPicPr/>
            <p:nvPr/>
          </p:nvPicPr>
          <p:blipFill>
            <a:blip r:embed="rId7" cstate="print"/>
            <a:stretch>
              <a:fillRect/>
            </a:stretch>
          </p:blipFill>
          <p:spPr>
            <a:xfrm>
              <a:off x="1348009" y="2419337"/>
              <a:ext cx="1938018" cy="1514504"/>
            </a:xfrm>
            <a:prstGeom prst="rect">
              <a:avLst/>
            </a:prstGeom>
          </p:spPr>
        </p:pic>
        <p:sp>
          <p:nvSpPr>
            <p:cNvPr id="15" name="object 15"/>
            <p:cNvSpPr/>
            <p:nvPr/>
          </p:nvSpPr>
          <p:spPr>
            <a:xfrm>
              <a:off x="1184147" y="2343911"/>
              <a:ext cx="2390140" cy="1701164"/>
            </a:xfrm>
            <a:custGeom>
              <a:avLst/>
              <a:gdLst/>
              <a:ahLst/>
              <a:cxnLst/>
              <a:rect l="l" t="t" r="r" b="b"/>
              <a:pathLst>
                <a:path w="2390140" h="1701164">
                  <a:moveTo>
                    <a:pt x="0" y="1700783"/>
                  </a:moveTo>
                  <a:lnTo>
                    <a:pt x="2389631" y="1700783"/>
                  </a:lnTo>
                  <a:lnTo>
                    <a:pt x="2389631" y="0"/>
                  </a:lnTo>
                  <a:lnTo>
                    <a:pt x="0" y="0"/>
                  </a:lnTo>
                  <a:lnTo>
                    <a:pt x="0" y="1700783"/>
                  </a:lnTo>
                  <a:close/>
                </a:path>
              </a:pathLst>
            </a:custGeom>
            <a:ln w="9144">
              <a:solidFill>
                <a:srgbClr val="000000"/>
              </a:solidFill>
            </a:ln>
          </p:spPr>
          <p:txBody>
            <a:bodyPr wrap="square" lIns="0" tIns="0" rIns="0" bIns="0" rtlCol="0"/>
            <a:lstStyle/>
            <a:p>
              <a:endParaRPr/>
            </a:p>
          </p:txBody>
        </p:sp>
      </p:grpSp>
      <p:sp>
        <p:nvSpPr>
          <p:cNvPr id="17" name="object 17"/>
          <p:cNvSpPr txBox="1">
            <a:spLocks noGrp="1"/>
          </p:cNvSpPr>
          <p:nvPr>
            <p:ph type="title"/>
          </p:nvPr>
        </p:nvSpPr>
        <p:spPr>
          <a:xfrm>
            <a:off x="2590038" y="200914"/>
            <a:ext cx="3707129" cy="391160"/>
          </a:xfrm>
          <a:prstGeom prst="rect">
            <a:avLst/>
          </a:prstGeom>
        </p:spPr>
        <p:txBody>
          <a:bodyPr vert="horz" wrap="square" lIns="0" tIns="12700" rIns="0" bIns="0" rtlCol="0">
            <a:spAutoFit/>
          </a:bodyPr>
          <a:lstStyle/>
          <a:p>
            <a:pPr marL="12700">
              <a:lnSpc>
                <a:spcPct val="100000"/>
              </a:lnSpc>
              <a:spcBef>
                <a:spcPts val="100"/>
              </a:spcBef>
            </a:pPr>
            <a:r>
              <a:rPr spc="-20" dirty="0"/>
              <a:t>Validating</a:t>
            </a:r>
            <a:r>
              <a:rPr spc="-50" dirty="0"/>
              <a:t> </a:t>
            </a:r>
            <a:r>
              <a:rPr dirty="0"/>
              <a:t>Regular</a:t>
            </a:r>
            <a:r>
              <a:rPr spc="-75" dirty="0"/>
              <a:t> </a:t>
            </a:r>
            <a:r>
              <a:rPr spc="-10" dirty="0"/>
              <a:t>Statement</a:t>
            </a:r>
          </a:p>
        </p:txBody>
      </p:sp>
      <p:grpSp>
        <p:nvGrpSpPr>
          <p:cNvPr id="18" name="object 18"/>
          <p:cNvGrpSpPr/>
          <p:nvPr/>
        </p:nvGrpSpPr>
        <p:grpSpPr>
          <a:xfrm>
            <a:off x="4919471" y="2339339"/>
            <a:ext cx="2743200" cy="1792605"/>
            <a:chOff x="4919471" y="2339339"/>
            <a:chExt cx="2743200" cy="1792605"/>
          </a:xfrm>
        </p:grpSpPr>
        <p:pic>
          <p:nvPicPr>
            <p:cNvPr id="19" name="object 19"/>
            <p:cNvPicPr/>
            <p:nvPr/>
          </p:nvPicPr>
          <p:blipFill>
            <a:blip r:embed="rId8" cstate="print"/>
            <a:stretch>
              <a:fillRect/>
            </a:stretch>
          </p:blipFill>
          <p:spPr>
            <a:xfrm>
              <a:off x="5367527" y="2348483"/>
              <a:ext cx="2286000" cy="1691639"/>
            </a:xfrm>
            <a:prstGeom prst="rect">
              <a:avLst/>
            </a:prstGeom>
          </p:spPr>
        </p:pic>
        <p:sp>
          <p:nvSpPr>
            <p:cNvPr id="20" name="object 20"/>
            <p:cNvSpPr/>
            <p:nvPr/>
          </p:nvSpPr>
          <p:spPr>
            <a:xfrm>
              <a:off x="5362955" y="2343911"/>
              <a:ext cx="2295525" cy="1701164"/>
            </a:xfrm>
            <a:custGeom>
              <a:avLst/>
              <a:gdLst/>
              <a:ahLst/>
              <a:cxnLst/>
              <a:rect l="l" t="t" r="r" b="b"/>
              <a:pathLst>
                <a:path w="2295525" h="1701164">
                  <a:moveTo>
                    <a:pt x="0" y="1700783"/>
                  </a:moveTo>
                  <a:lnTo>
                    <a:pt x="2295144" y="1700783"/>
                  </a:lnTo>
                  <a:lnTo>
                    <a:pt x="2295144" y="0"/>
                  </a:lnTo>
                  <a:lnTo>
                    <a:pt x="0" y="0"/>
                  </a:lnTo>
                  <a:lnTo>
                    <a:pt x="0" y="1700783"/>
                  </a:lnTo>
                  <a:close/>
                </a:path>
              </a:pathLst>
            </a:custGeom>
            <a:ln w="9143">
              <a:solidFill>
                <a:srgbClr val="000000"/>
              </a:solidFill>
            </a:ln>
          </p:spPr>
          <p:txBody>
            <a:bodyPr wrap="square" lIns="0" tIns="0" rIns="0" bIns="0" rtlCol="0"/>
            <a:lstStyle/>
            <a:p>
              <a:endParaRPr/>
            </a:p>
          </p:txBody>
        </p:sp>
        <p:sp>
          <p:nvSpPr>
            <p:cNvPr id="21" name="object 21"/>
            <p:cNvSpPr/>
            <p:nvPr/>
          </p:nvSpPr>
          <p:spPr>
            <a:xfrm>
              <a:off x="5401055" y="3473195"/>
              <a:ext cx="2131060" cy="227329"/>
            </a:xfrm>
            <a:custGeom>
              <a:avLst/>
              <a:gdLst/>
              <a:ahLst/>
              <a:cxnLst/>
              <a:rect l="l" t="t" r="r" b="b"/>
              <a:pathLst>
                <a:path w="2131059" h="227329">
                  <a:moveTo>
                    <a:pt x="0" y="227075"/>
                  </a:moveTo>
                  <a:lnTo>
                    <a:pt x="2130552" y="227075"/>
                  </a:lnTo>
                  <a:lnTo>
                    <a:pt x="2130552" y="0"/>
                  </a:lnTo>
                  <a:lnTo>
                    <a:pt x="0" y="0"/>
                  </a:lnTo>
                  <a:lnTo>
                    <a:pt x="0" y="227075"/>
                  </a:lnTo>
                  <a:close/>
                </a:path>
              </a:pathLst>
            </a:custGeom>
            <a:ln w="9144">
              <a:solidFill>
                <a:srgbClr val="BC572C"/>
              </a:solidFill>
            </a:ln>
          </p:spPr>
          <p:txBody>
            <a:bodyPr wrap="square" lIns="0" tIns="0" rIns="0" bIns="0" rtlCol="0"/>
            <a:lstStyle/>
            <a:p>
              <a:endParaRPr/>
            </a:p>
          </p:txBody>
        </p:sp>
        <p:pic>
          <p:nvPicPr>
            <p:cNvPr id="22" name="object 22"/>
            <p:cNvPicPr/>
            <p:nvPr/>
          </p:nvPicPr>
          <p:blipFill>
            <a:blip r:embed="rId9" cstate="print"/>
            <a:stretch>
              <a:fillRect/>
            </a:stretch>
          </p:blipFill>
          <p:spPr>
            <a:xfrm>
              <a:off x="4919471" y="3672814"/>
              <a:ext cx="486181" cy="458749"/>
            </a:xfrm>
            <a:prstGeom prst="rect">
              <a:avLst/>
            </a:prstGeom>
          </p:spPr>
        </p:pic>
        <p:pic>
          <p:nvPicPr>
            <p:cNvPr id="23" name="object 23"/>
            <p:cNvPicPr/>
            <p:nvPr/>
          </p:nvPicPr>
          <p:blipFill>
            <a:blip r:embed="rId10" cstate="print"/>
            <a:stretch>
              <a:fillRect/>
            </a:stretch>
          </p:blipFill>
          <p:spPr>
            <a:xfrm>
              <a:off x="4948046" y="3702938"/>
              <a:ext cx="396366" cy="367919"/>
            </a:xfrm>
            <a:prstGeom prst="rect">
              <a:avLst/>
            </a:prstGeom>
          </p:spPr>
        </p:pic>
        <p:sp>
          <p:nvSpPr>
            <p:cNvPr id="24" name="object 24"/>
            <p:cNvSpPr/>
            <p:nvPr/>
          </p:nvSpPr>
          <p:spPr>
            <a:xfrm>
              <a:off x="4948046" y="3702938"/>
              <a:ext cx="396875" cy="368300"/>
            </a:xfrm>
            <a:custGeom>
              <a:avLst/>
              <a:gdLst/>
              <a:ahLst/>
              <a:cxnLst/>
              <a:rect l="l" t="t" r="r" b="b"/>
              <a:pathLst>
                <a:path w="396875" h="368300">
                  <a:moveTo>
                    <a:pt x="89662" y="367919"/>
                  </a:moveTo>
                  <a:lnTo>
                    <a:pt x="68325" y="344297"/>
                  </a:lnTo>
                  <a:lnTo>
                    <a:pt x="396366" y="46990"/>
                  </a:lnTo>
                  <a:lnTo>
                    <a:pt x="353694" y="0"/>
                  </a:lnTo>
                  <a:lnTo>
                    <a:pt x="25653" y="297306"/>
                  </a:lnTo>
                  <a:lnTo>
                    <a:pt x="4317" y="273812"/>
                  </a:lnTo>
                  <a:lnTo>
                    <a:pt x="0" y="363474"/>
                  </a:lnTo>
                  <a:lnTo>
                    <a:pt x="89662" y="367919"/>
                  </a:lnTo>
                  <a:close/>
                </a:path>
              </a:pathLst>
            </a:custGeom>
            <a:ln w="12700">
              <a:solidFill>
                <a:srgbClr val="855540"/>
              </a:solidFill>
            </a:ln>
          </p:spPr>
          <p:txBody>
            <a:bodyPr wrap="square" lIns="0" tIns="0" rIns="0" bIns="0" rtlCol="0"/>
            <a:lstStyle/>
            <a:p>
              <a:endParaRPr/>
            </a:p>
          </p:txBody>
        </p:sp>
      </p:grpSp>
      <p:sp>
        <p:nvSpPr>
          <p:cNvPr id="25" name="object 25"/>
          <p:cNvSpPr txBox="1"/>
          <p:nvPr/>
        </p:nvSpPr>
        <p:spPr>
          <a:xfrm>
            <a:off x="355091" y="5277611"/>
            <a:ext cx="8351520" cy="992505"/>
          </a:xfrm>
          <a:prstGeom prst="rect">
            <a:avLst/>
          </a:prstGeom>
          <a:ln w="15240">
            <a:solidFill>
              <a:srgbClr val="A15D0D"/>
            </a:solidFill>
          </a:ln>
        </p:spPr>
        <p:txBody>
          <a:bodyPr vert="horz" wrap="square" lIns="0" tIns="60325" rIns="0" bIns="0" rtlCol="0">
            <a:spAutoFit/>
          </a:bodyPr>
          <a:lstStyle/>
          <a:p>
            <a:pPr marL="90805">
              <a:lnSpc>
                <a:spcPct val="100000"/>
              </a:lnSpc>
              <a:spcBef>
                <a:spcPts val="475"/>
              </a:spcBef>
            </a:pPr>
            <a:r>
              <a:rPr sz="1200" b="1" spc="-10" dirty="0">
                <a:solidFill>
                  <a:srgbClr val="A15D0D"/>
                </a:solidFill>
                <a:latin typeface="Calibri"/>
                <a:cs typeface="Calibri"/>
              </a:rPr>
              <a:t>Note:</a:t>
            </a:r>
            <a:endParaRPr sz="1200">
              <a:latin typeface="Calibri"/>
              <a:cs typeface="Calibri"/>
            </a:endParaRPr>
          </a:p>
          <a:p>
            <a:pPr marL="320040" indent="-232410" algn="just">
              <a:lnSpc>
                <a:spcPct val="100000"/>
              </a:lnSpc>
              <a:buAutoNum type="arabicPeriod"/>
              <a:tabLst>
                <a:tab pos="320040" algn="l"/>
              </a:tabLst>
            </a:pPr>
            <a:r>
              <a:rPr sz="1200" dirty="0">
                <a:solidFill>
                  <a:srgbClr val="A15D0D"/>
                </a:solidFill>
                <a:latin typeface="Calibri"/>
                <a:cs typeface="Calibri"/>
              </a:rPr>
              <a:t>Error</a:t>
            </a:r>
            <a:r>
              <a:rPr sz="1200" spc="-35" dirty="0">
                <a:solidFill>
                  <a:srgbClr val="A15D0D"/>
                </a:solidFill>
                <a:latin typeface="Calibri"/>
                <a:cs typeface="Calibri"/>
              </a:rPr>
              <a:t> </a:t>
            </a:r>
            <a:r>
              <a:rPr sz="1200" dirty="0">
                <a:solidFill>
                  <a:srgbClr val="A15D0D"/>
                </a:solidFill>
                <a:latin typeface="Calibri"/>
                <a:cs typeface="Calibri"/>
              </a:rPr>
              <a:t>file</a:t>
            </a:r>
            <a:r>
              <a:rPr sz="1200" spc="-30" dirty="0">
                <a:solidFill>
                  <a:srgbClr val="A15D0D"/>
                </a:solidFill>
                <a:latin typeface="Calibri"/>
                <a:cs typeface="Calibri"/>
              </a:rPr>
              <a:t> </a:t>
            </a:r>
            <a:r>
              <a:rPr sz="1200" dirty="0">
                <a:solidFill>
                  <a:srgbClr val="A15D0D"/>
                </a:solidFill>
                <a:latin typeface="Calibri"/>
                <a:cs typeface="Calibri"/>
              </a:rPr>
              <a:t>will</a:t>
            </a:r>
            <a:r>
              <a:rPr sz="1200" spc="55" dirty="0">
                <a:solidFill>
                  <a:srgbClr val="A15D0D"/>
                </a:solidFill>
                <a:latin typeface="Calibri"/>
                <a:cs typeface="Calibri"/>
              </a:rPr>
              <a:t> </a:t>
            </a:r>
            <a:r>
              <a:rPr sz="1200" spc="-10" dirty="0">
                <a:solidFill>
                  <a:srgbClr val="A15D0D"/>
                </a:solidFill>
                <a:latin typeface="Calibri"/>
                <a:cs typeface="Calibri"/>
              </a:rPr>
              <a:t>contain</a:t>
            </a:r>
            <a:r>
              <a:rPr sz="1200" spc="-95" dirty="0">
                <a:solidFill>
                  <a:srgbClr val="A15D0D"/>
                </a:solidFill>
                <a:latin typeface="Calibri"/>
                <a:cs typeface="Calibri"/>
              </a:rPr>
              <a:t> </a:t>
            </a:r>
            <a:r>
              <a:rPr sz="1200" spc="-10" dirty="0">
                <a:solidFill>
                  <a:srgbClr val="A15D0D"/>
                </a:solidFill>
                <a:latin typeface="Calibri"/>
                <a:cs typeface="Calibri"/>
              </a:rPr>
              <a:t>details</a:t>
            </a:r>
            <a:r>
              <a:rPr sz="1200" spc="-35" dirty="0">
                <a:solidFill>
                  <a:srgbClr val="A15D0D"/>
                </a:solidFill>
                <a:latin typeface="Calibri"/>
                <a:cs typeface="Calibri"/>
              </a:rPr>
              <a:t> </a:t>
            </a:r>
            <a:r>
              <a:rPr sz="1200" dirty="0">
                <a:solidFill>
                  <a:srgbClr val="A15D0D"/>
                </a:solidFill>
                <a:latin typeface="Calibri"/>
                <a:cs typeface="Calibri"/>
              </a:rPr>
              <a:t>as</a:t>
            </a:r>
            <a:r>
              <a:rPr sz="1200" spc="-30" dirty="0">
                <a:solidFill>
                  <a:srgbClr val="A15D0D"/>
                </a:solidFill>
                <a:latin typeface="Calibri"/>
                <a:cs typeface="Calibri"/>
              </a:rPr>
              <a:t> </a:t>
            </a:r>
            <a:r>
              <a:rPr sz="1200" spc="-20" dirty="0">
                <a:solidFill>
                  <a:srgbClr val="A15D0D"/>
                </a:solidFill>
                <a:latin typeface="Calibri"/>
                <a:cs typeface="Calibri"/>
              </a:rPr>
              <a:t>mentioned</a:t>
            </a:r>
            <a:r>
              <a:rPr sz="1200" spc="-75" dirty="0">
                <a:solidFill>
                  <a:srgbClr val="A15D0D"/>
                </a:solidFill>
                <a:latin typeface="Calibri"/>
                <a:cs typeface="Calibri"/>
              </a:rPr>
              <a:t> </a:t>
            </a:r>
            <a:r>
              <a:rPr sz="1200" dirty="0">
                <a:solidFill>
                  <a:srgbClr val="A15D0D"/>
                </a:solidFill>
                <a:latin typeface="Calibri"/>
                <a:cs typeface="Calibri"/>
              </a:rPr>
              <a:t>in</a:t>
            </a:r>
            <a:r>
              <a:rPr sz="1200" spc="-5" dirty="0">
                <a:solidFill>
                  <a:srgbClr val="A15D0D"/>
                </a:solidFill>
                <a:latin typeface="Calibri"/>
                <a:cs typeface="Calibri"/>
              </a:rPr>
              <a:t> </a:t>
            </a:r>
            <a:r>
              <a:rPr sz="1200" spc="-10" dirty="0">
                <a:solidFill>
                  <a:srgbClr val="A15D0D"/>
                </a:solidFill>
                <a:latin typeface="Calibri"/>
                <a:cs typeface="Calibri"/>
              </a:rPr>
              <a:t>above</a:t>
            </a:r>
            <a:r>
              <a:rPr sz="1200" spc="-40" dirty="0">
                <a:solidFill>
                  <a:srgbClr val="A15D0D"/>
                </a:solidFill>
                <a:latin typeface="Calibri"/>
                <a:cs typeface="Calibri"/>
              </a:rPr>
              <a:t> </a:t>
            </a:r>
            <a:r>
              <a:rPr sz="1200" spc="-20" dirty="0">
                <a:solidFill>
                  <a:srgbClr val="A15D0D"/>
                </a:solidFill>
                <a:latin typeface="Calibri"/>
                <a:cs typeface="Calibri"/>
              </a:rPr>
              <a:t>example.</a:t>
            </a:r>
            <a:r>
              <a:rPr sz="1200" spc="-80" dirty="0">
                <a:solidFill>
                  <a:srgbClr val="A15D0D"/>
                </a:solidFill>
                <a:latin typeface="Calibri"/>
                <a:cs typeface="Calibri"/>
              </a:rPr>
              <a:t> </a:t>
            </a:r>
            <a:r>
              <a:rPr sz="1200" dirty="0">
                <a:solidFill>
                  <a:srgbClr val="A15D0D"/>
                </a:solidFill>
                <a:latin typeface="Calibri"/>
                <a:cs typeface="Calibri"/>
              </a:rPr>
              <a:t>Kindly</a:t>
            </a:r>
            <a:r>
              <a:rPr sz="1200" spc="-20" dirty="0">
                <a:solidFill>
                  <a:srgbClr val="A15D0D"/>
                </a:solidFill>
                <a:latin typeface="Calibri"/>
                <a:cs typeface="Calibri"/>
              </a:rPr>
              <a:t> </a:t>
            </a:r>
            <a:r>
              <a:rPr sz="1200" spc="-10" dirty="0">
                <a:solidFill>
                  <a:srgbClr val="A15D0D"/>
                </a:solidFill>
                <a:latin typeface="Calibri"/>
                <a:cs typeface="Calibri"/>
              </a:rPr>
              <a:t>rectify</a:t>
            </a:r>
            <a:r>
              <a:rPr sz="1200" spc="-35" dirty="0">
                <a:solidFill>
                  <a:srgbClr val="A15D0D"/>
                </a:solidFill>
                <a:latin typeface="Calibri"/>
                <a:cs typeface="Calibri"/>
              </a:rPr>
              <a:t> </a:t>
            </a:r>
            <a:r>
              <a:rPr sz="1200" dirty="0">
                <a:solidFill>
                  <a:srgbClr val="A15D0D"/>
                </a:solidFill>
                <a:latin typeface="Calibri"/>
                <a:cs typeface="Calibri"/>
              </a:rPr>
              <a:t>the</a:t>
            </a:r>
            <a:r>
              <a:rPr sz="1200" spc="-20" dirty="0">
                <a:solidFill>
                  <a:srgbClr val="A15D0D"/>
                </a:solidFill>
                <a:latin typeface="Calibri"/>
                <a:cs typeface="Calibri"/>
              </a:rPr>
              <a:t> </a:t>
            </a:r>
            <a:r>
              <a:rPr sz="1200" dirty="0">
                <a:solidFill>
                  <a:srgbClr val="A15D0D"/>
                </a:solidFill>
                <a:latin typeface="Calibri"/>
                <a:cs typeface="Calibri"/>
              </a:rPr>
              <a:t>same</a:t>
            </a:r>
            <a:r>
              <a:rPr sz="1200" spc="15" dirty="0">
                <a:solidFill>
                  <a:srgbClr val="A15D0D"/>
                </a:solidFill>
                <a:latin typeface="Calibri"/>
                <a:cs typeface="Calibri"/>
              </a:rPr>
              <a:t> </a:t>
            </a:r>
            <a:r>
              <a:rPr sz="1200" dirty="0">
                <a:solidFill>
                  <a:srgbClr val="A15D0D"/>
                </a:solidFill>
                <a:latin typeface="Calibri"/>
                <a:cs typeface="Calibri"/>
              </a:rPr>
              <a:t>and</a:t>
            </a:r>
            <a:r>
              <a:rPr sz="1200" spc="-45" dirty="0">
                <a:solidFill>
                  <a:srgbClr val="A15D0D"/>
                </a:solidFill>
                <a:latin typeface="Calibri"/>
                <a:cs typeface="Calibri"/>
              </a:rPr>
              <a:t> </a:t>
            </a:r>
            <a:r>
              <a:rPr sz="1200" spc="-10" dirty="0">
                <a:solidFill>
                  <a:srgbClr val="A15D0D"/>
                </a:solidFill>
                <a:latin typeface="Calibri"/>
                <a:cs typeface="Calibri"/>
              </a:rPr>
              <a:t>then</a:t>
            </a:r>
            <a:r>
              <a:rPr sz="1200" spc="-40" dirty="0">
                <a:solidFill>
                  <a:srgbClr val="A15D0D"/>
                </a:solidFill>
                <a:latin typeface="Calibri"/>
                <a:cs typeface="Calibri"/>
              </a:rPr>
              <a:t> </a:t>
            </a:r>
            <a:r>
              <a:rPr sz="1200" spc="-20" dirty="0">
                <a:solidFill>
                  <a:srgbClr val="A15D0D"/>
                </a:solidFill>
                <a:latin typeface="Calibri"/>
                <a:cs typeface="Calibri"/>
              </a:rPr>
              <a:t>revalidate</a:t>
            </a:r>
            <a:r>
              <a:rPr sz="1200" spc="-70" dirty="0">
                <a:solidFill>
                  <a:srgbClr val="A15D0D"/>
                </a:solidFill>
                <a:latin typeface="Calibri"/>
                <a:cs typeface="Calibri"/>
              </a:rPr>
              <a:t> </a:t>
            </a:r>
            <a:r>
              <a:rPr sz="1200" dirty="0">
                <a:solidFill>
                  <a:srgbClr val="A15D0D"/>
                </a:solidFill>
                <a:latin typeface="Calibri"/>
                <a:cs typeface="Calibri"/>
              </a:rPr>
              <a:t>your</a:t>
            </a:r>
            <a:r>
              <a:rPr sz="1200" spc="40" dirty="0">
                <a:solidFill>
                  <a:srgbClr val="A15D0D"/>
                </a:solidFill>
                <a:latin typeface="Calibri"/>
                <a:cs typeface="Calibri"/>
              </a:rPr>
              <a:t> </a:t>
            </a:r>
            <a:r>
              <a:rPr sz="1200" spc="-10" dirty="0">
                <a:solidFill>
                  <a:srgbClr val="A15D0D"/>
                </a:solidFill>
                <a:latin typeface="Calibri"/>
                <a:cs typeface="Calibri"/>
              </a:rPr>
              <a:t>file.</a:t>
            </a:r>
            <a:endParaRPr sz="1200">
              <a:latin typeface="Calibri"/>
              <a:cs typeface="Calibri"/>
            </a:endParaRPr>
          </a:p>
          <a:p>
            <a:pPr marL="319405" marR="64135" indent="-229235" algn="just">
              <a:lnSpc>
                <a:spcPct val="100000"/>
              </a:lnSpc>
              <a:buAutoNum type="arabicPeriod"/>
              <a:tabLst>
                <a:tab pos="319405" algn="l"/>
              </a:tabLst>
            </a:pPr>
            <a:r>
              <a:rPr sz="1200" dirty="0">
                <a:solidFill>
                  <a:srgbClr val="A15D0D"/>
                </a:solidFill>
                <a:latin typeface="Calibri"/>
                <a:cs typeface="Calibri"/>
              </a:rPr>
              <a:t>In</a:t>
            </a:r>
            <a:r>
              <a:rPr sz="1200" spc="140" dirty="0">
                <a:solidFill>
                  <a:srgbClr val="A15D0D"/>
                </a:solidFill>
                <a:latin typeface="Calibri"/>
                <a:cs typeface="Calibri"/>
              </a:rPr>
              <a:t> </a:t>
            </a:r>
            <a:r>
              <a:rPr sz="1200" dirty="0">
                <a:solidFill>
                  <a:srgbClr val="A15D0D"/>
                </a:solidFill>
                <a:latin typeface="Calibri"/>
                <a:cs typeface="Calibri"/>
              </a:rPr>
              <a:t>error</a:t>
            </a:r>
            <a:r>
              <a:rPr sz="1200" spc="110" dirty="0">
                <a:solidFill>
                  <a:srgbClr val="A15D0D"/>
                </a:solidFill>
                <a:latin typeface="Calibri"/>
                <a:cs typeface="Calibri"/>
              </a:rPr>
              <a:t> </a:t>
            </a:r>
            <a:r>
              <a:rPr sz="1200" dirty="0">
                <a:solidFill>
                  <a:srgbClr val="A15D0D"/>
                </a:solidFill>
                <a:latin typeface="Calibri"/>
                <a:cs typeface="Calibri"/>
              </a:rPr>
              <a:t>file,</a:t>
            </a:r>
            <a:r>
              <a:rPr sz="1200" spc="135" dirty="0">
                <a:solidFill>
                  <a:srgbClr val="A15D0D"/>
                </a:solidFill>
                <a:latin typeface="Calibri"/>
                <a:cs typeface="Calibri"/>
              </a:rPr>
              <a:t> </a:t>
            </a:r>
            <a:r>
              <a:rPr sz="1200" dirty="0">
                <a:solidFill>
                  <a:srgbClr val="A15D0D"/>
                </a:solidFill>
                <a:latin typeface="Calibri"/>
                <a:cs typeface="Calibri"/>
              </a:rPr>
              <a:t>if</a:t>
            </a:r>
            <a:r>
              <a:rPr sz="1200" spc="120" dirty="0">
                <a:solidFill>
                  <a:srgbClr val="A15D0D"/>
                </a:solidFill>
                <a:latin typeface="Calibri"/>
                <a:cs typeface="Calibri"/>
              </a:rPr>
              <a:t> </a:t>
            </a:r>
            <a:r>
              <a:rPr sz="1200" dirty="0">
                <a:solidFill>
                  <a:srgbClr val="A15D0D"/>
                </a:solidFill>
                <a:latin typeface="Calibri"/>
                <a:cs typeface="Calibri"/>
              </a:rPr>
              <a:t>record</a:t>
            </a:r>
            <a:r>
              <a:rPr sz="1200" spc="130" dirty="0">
                <a:solidFill>
                  <a:srgbClr val="A15D0D"/>
                </a:solidFill>
                <a:latin typeface="Calibri"/>
                <a:cs typeface="Calibri"/>
              </a:rPr>
              <a:t> </a:t>
            </a:r>
            <a:r>
              <a:rPr sz="1200" dirty="0">
                <a:solidFill>
                  <a:srgbClr val="A15D0D"/>
                </a:solidFill>
                <a:latin typeface="Calibri"/>
                <a:cs typeface="Calibri"/>
              </a:rPr>
              <a:t>type</a:t>
            </a:r>
            <a:r>
              <a:rPr sz="1200" spc="125" dirty="0">
                <a:solidFill>
                  <a:srgbClr val="A15D0D"/>
                </a:solidFill>
                <a:latin typeface="Calibri"/>
                <a:cs typeface="Calibri"/>
              </a:rPr>
              <a:t> </a:t>
            </a:r>
            <a:r>
              <a:rPr sz="1200" dirty="0">
                <a:solidFill>
                  <a:srgbClr val="A15D0D"/>
                </a:solidFill>
                <a:latin typeface="Calibri"/>
                <a:cs typeface="Calibri"/>
              </a:rPr>
              <a:t>is</a:t>
            </a:r>
            <a:r>
              <a:rPr sz="1200" spc="130" dirty="0">
                <a:solidFill>
                  <a:srgbClr val="A15D0D"/>
                </a:solidFill>
                <a:latin typeface="Calibri"/>
                <a:cs typeface="Calibri"/>
              </a:rPr>
              <a:t> </a:t>
            </a:r>
            <a:r>
              <a:rPr sz="1200" dirty="0">
                <a:solidFill>
                  <a:srgbClr val="A15D0D"/>
                </a:solidFill>
                <a:latin typeface="Calibri"/>
                <a:cs typeface="Calibri"/>
              </a:rPr>
              <a:t>“Batch”</a:t>
            </a:r>
            <a:r>
              <a:rPr sz="1200" spc="114" dirty="0">
                <a:solidFill>
                  <a:srgbClr val="A15D0D"/>
                </a:solidFill>
                <a:latin typeface="Calibri"/>
                <a:cs typeface="Calibri"/>
              </a:rPr>
              <a:t> </a:t>
            </a:r>
            <a:r>
              <a:rPr sz="1200" dirty="0">
                <a:solidFill>
                  <a:srgbClr val="A15D0D"/>
                </a:solidFill>
                <a:latin typeface="Calibri"/>
                <a:cs typeface="Calibri"/>
              </a:rPr>
              <a:t>then</a:t>
            </a:r>
            <a:r>
              <a:rPr sz="1200" spc="140" dirty="0">
                <a:solidFill>
                  <a:srgbClr val="A15D0D"/>
                </a:solidFill>
                <a:latin typeface="Calibri"/>
                <a:cs typeface="Calibri"/>
              </a:rPr>
              <a:t> </a:t>
            </a:r>
            <a:r>
              <a:rPr sz="1200" dirty="0">
                <a:solidFill>
                  <a:srgbClr val="A15D0D"/>
                </a:solidFill>
                <a:latin typeface="Calibri"/>
                <a:cs typeface="Calibri"/>
              </a:rPr>
              <a:t>make</a:t>
            </a:r>
            <a:r>
              <a:rPr sz="1200" spc="125" dirty="0">
                <a:solidFill>
                  <a:srgbClr val="A15D0D"/>
                </a:solidFill>
                <a:latin typeface="Calibri"/>
                <a:cs typeface="Calibri"/>
              </a:rPr>
              <a:t> </a:t>
            </a:r>
            <a:r>
              <a:rPr sz="1200" dirty="0">
                <a:solidFill>
                  <a:srgbClr val="A15D0D"/>
                </a:solidFill>
                <a:latin typeface="Calibri"/>
                <a:cs typeface="Calibri"/>
              </a:rPr>
              <a:t>necessary</a:t>
            </a:r>
            <a:r>
              <a:rPr sz="1200" spc="135" dirty="0">
                <a:solidFill>
                  <a:srgbClr val="A15D0D"/>
                </a:solidFill>
                <a:latin typeface="Calibri"/>
                <a:cs typeface="Calibri"/>
              </a:rPr>
              <a:t> </a:t>
            </a:r>
            <a:r>
              <a:rPr sz="1200" dirty="0">
                <a:solidFill>
                  <a:srgbClr val="A15D0D"/>
                </a:solidFill>
                <a:latin typeface="Calibri"/>
                <a:cs typeface="Calibri"/>
              </a:rPr>
              <a:t>correction</a:t>
            </a:r>
            <a:r>
              <a:rPr sz="1200" spc="125" dirty="0">
                <a:solidFill>
                  <a:srgbClr val="A15D0D"/>
                </a:solidFill>
                <a:latin typeface="Calibri"/>
                <a:cs typeface="Calibri"/>
              </a:rPr>
              <a:t> </a:t>
            </a:r>
            <a:r>
              <a:rPr sz="1200" dirty="0">
                <a:solidFill>
                  <a:srgbClr val="A15D0D"/>
                </a:solidFill>
                <a:latin typeface="Calibri"/>
                <a:cs typeface="Calibri"/>
              </a:rPr>
              <a:t>in</a:t>
            </a:r>
            <a:r>
              <a:rPr sz="1200" spc="130" dirty="0">
                <a:solidFill>
                  <a:srgbClr val="A15D0D"/>
                </a:solidFill>
                <a:latin typeface="Calibri"/>
                <a:cs typeface="Calibri"/>
              </a:rPr>
              <a:t> </a:t>
            </a:r>
            <a:r>
              <a:rPr sz="1200" dirty="0">
                <a:solidFill>
                  <a:srgbClr val="A15D0D"/>
                </a:solidFill>
                <a:latin typeface="Calibri"/>
                <a:cs typeface="Calibri"/>
              </a:rPr>
              <a:t>“Form”</a:t>
            </a:r>
            <a:r>
              <a:rPr sz="1200" spc="120" dirty="0">
                <a:solidFill>
                  <a:srgbClr val="A15D0D"/>
                </a:solidFill>
                <a:latin typeface="Calibri"/>
                <a:cs typeface="Calibri"/>
              </a:rPr>
              <a:t> </a:t>
            </a:r>
            <a:r>
              <a:rPr sz="1200" dirty="0">
                <a:solidFill>
                  <a:srgbClr val="A15D0D"/>
                </a:solidFill>
                <a:latin typeface="Calibri"/>
                <a:cs typeface="Calibri"/>
              </a:rPr>
              <a:t>page,</a:t>
            </a:r>
            <a:r>
              <a:rPr sz="1200" spc="125" dirty="0">
                <a:solidFill>
                  <a:srgbClr val="A15D0D"/>
                </a:solidFill>
                <a:latin typeface="Calibri"/>
                <a:cs typeface="Calibri"/>
              </a:rPr>
              <a:t> </a:t>
            </a:r>
            <a:r>
              <a:rPr sz="1200" dirty="0">
                <a:solidFill>
                  <a:srgbClr val="A15D0D"/>
                </a:solidFill>
                <a:latin typeface="Calibri"/>
                <a:cs typeface="Calibri"/>
              </a:rPr>
              <a:t>if</a:t>
            </a:r>
            <a:r>
              <a:rPr sz="1200" spc="130" dirty="0">
                <a:solidFill>
                  <a:srgbClr val="A15D0D"/>
                </a:solidFill>
                <a:latin typeface="Calibri"/>
                <a:cs typeface="Calibri"/>
              </a:rPr>
              <a:t> </a:t>
            </a:r>
            <a:r>
              <a:rPr sz="1200" dirty="0">
                <a:solidFill>
                  <a:srgbClr val="A15D0D"/>
                </a:solidFill>
                <a:latin typeface="Calibri"/>
                <a:cs typeface="Calibri"/>
              </a:rPr>
              <a:t>record</a:t>
            </a:r>
            <a:r>
              <a:rPr sz="1200" spc="120" dirty="0">
                <a:solidFill>
                  <a:srgbClr val="A15D0D"/>
                </a:solidFill>
                <a:latin typeface="Calibri"/>
                <a:cs typeface="Calibri"/>
              </a:rPr>
              <a:t> </a:t>
            </a:r>
            <a:r>
              <a:rPr sz="1200" dirty="0">
                <a:solidFill>
                  <a:srgbClr val="A15D0D"/>
                </a:solidFill>
                <a:latin typeface="Calibri"/>
                <a:cs typeface="Calibri"/>
              </a:rPr>
              <a:t>type</a:t>
            </a:r>
            <a:r>
              <a:rPr sz="1200" spc="140" dirty="0">
                <a:solidFill>
                  <a:srgbClr val="A15D0D"/>
                </a:solidFill>
                <a:latin typeface="Calibri"/>
                <a:cs typeface="Calibri"/>
              </a:rPr>
              <a:t> </a:t>
            </a:r>
            <a:r>
              <a:rPr sz="1200" dirty="0">
                <a:solidFill>
                  <a:srgbClr val="A15D0D"/>
                </a:solidFill>
                <a:latin typeface="Calibri"/>
                <a:cs typeface="Calibri"/>
              </a:rPr>
              <a:t>is</a:t>
            </a:r>
            <a:r>
              <a:rPr sz="1200" spc="130" dirty="0">
                <a:solidFill>
                  <a:srgbClr val="A15D0D"/>
                </a:solidFill>
                <a:latin typeface="Calibri"/>
                <a:cs typeface="Calibri"/>
              </a:rPr>
              <a:t> </a:t>
            </a:r>
            <a:r>
              <a:rPr sz="1200" dirty="0">
                <a:solidFill>
                  <a:srgbClr val="A15D0D"/>
                </a:solidFill>
                <a:latin typeface="Calibri"/>
                <a:cs typeface="Calibri"/>
              </a:rPr>
              <a:t>“Challan”</a:t>
            </a:r>
            <a:r>
              <a:rPr sz="1200" spc="114" dirty="0">
                <a:solidFill>
                  <a:srgbClr val="A15D0D"/>
                </a:solidFill>
                <a:latin typeface="Calibri"/>
                <a:cs typeface="Calibri"/>
              </a:rPr>
              <a:t> </a:t>
            </a:r>
            <a:r>
              <a:rPr sz="1200" dirty="0">
                <a:solidFill>
                  <a:srgbClr val="A15D0D"/>
                </a:solidFill>
                <a:latin typeface="Calibri"/>
                <a:cs typeface="Calibri"/>
              </a:rPr>
              <a:t>then</a:t>
            </a:r>
            <a:r>
              <a:rPr sz="1200" spc="114" dirty="0">
                <a:solidFill>
                  <a:srgbClr val="A15D0D"/>
                </a:solidFill>
                <a:latin typeface="Calibri"/>
                <a:cs typeface="Calibri"/>
              </a:rPr>
              <a:t> </a:t>
            </a:r>
            <a:r>
              <a:rPr sz="1200" spc="-20" dirty="0">
                <a:solidFill>
                  <a:srgbClr val="A15D0D"/>
                </a:solidFill>
                <a:latin typeface="Calibri"/>
                <a:cs typeface="Calibri"/>
              </a:rPr>
              <a:t>make </a:t>
            </a:r>
            <a:r>
              <a:rPr sz="1200" dirty="0">
                <a:solidFill>
                  <a:srgbClr val="A15D0D"/>
                </a:solidFill>
                <a:latin typeface="Calibri"/>
                <a:cs typeface="Calibri"/>
              </a:rPr>
              <a:t>necessary</a:t>
            </a:r>
            <a:r>
              <a:rPr sz="1200" spc="30" dirty="0">
                <a:solidFill>
                  <a:srgbClr val="A15D0D"/>
                </a:solidFill>
                <a:latin typeface="Calibri"/>
                <a:cs typeface="Calibri"/>
              </a:rPr>
              <a:t> </a:t>
            </a:r>
            <a:r>
              <a:rPr sz="1200" spc="-10" dirty="0">
                <a:solidFill>
                  <a:srgbClr val="A15D0D"/>
                </a:solidFill>
                <a:latin typeface="Calibri"/>
                <a:cs typeface="Calibri"/>
              </a:rPr>
              <a:t>correction</a:t>
            </a:r>
            <a:r>
              <a:rPr sz="1200" spc="25" dirty="0">
                <a:solidFill>
                  <a:srgbClr val="A15D0D"/>
                </a:solidFill>
                <a:latin typeface="Calibri"/>
                <a:cs typeface="Calibri"/>
              </a:rPr>
              <a:t> </a:t>
            </a:r>
            <a:r>
              <a:rPr sz="1200" dirty="0">
                <a:solidFill>
                  <a:srgbClr val="A15D0D"/>
                </a:solidFill>
                <a:latin typeface="Calibri"/>
                <a:cs typeface="Calibri"/>
              </a:rPr>
              <a:t>in</a:t>
            </a:r>
            <a:r>
              <a:rPr sz="1200" spc="20" dirty="0">
                <a:solidFill>
                  <a:srgbClr val="A15D0D"/>
                </a:solidFill>
                <a:latin typeface="Calibri"/>
                <a:cs typeface="Calibri"/>
              </a:rPr>
              <a:t> </a:t>
            </a:r>
            <a:r>
              <a:rPr sz="1200" dirty="0">
                <a:solidFill>
                  <a:srgbClr val="A15D0D"/>
                </a:solidFill>
                <a:latin typeface="Calibri"/>
                <a:cs typeface="Calibri"/>
              </a:rPr>
              <a:t>“Challan”</a:t>
            </a:r>
            <a:r>
              <a:rPr sz="1200" spc="20" dirty="0">
                <a:solidFill>
                  <a:srgbClr val="A15D0D"/>
                </a:solidFill>
                <a:latin typeface="Calibri"/>
                <a:cs typeface="Calibri"/>
              </a:rPr>
              <a:t> </a:t>
            </a:r>
            <a:r>
              <a:rPr sz="1200" dirty="0">
                <a:solidFill>
                  <a:srgbClr val="A15D0D"/>
                </a:solidFill>
                <a:latin typeface="Calibri"/>
                <a:cs typeface="Calibri"/>
              </a:rPr>
              <a:t>page,</a:t>
            </a:r>
            <a:r>
              <a:rPr sz="1200" spc="25" dirty="0">
                <a:solidFill>
                  <a:srgbClr val="A15D0D"/>
                </a:solidFill>
                <a:latin typeface="Calibri"/>
                <a:cs typeface="Calibri"/>
              </a:rPr>
              <a:t> </a:t>
            </a:r>
            <a:r>
              <a:rPr sz="1200" dirty="0">
                <a:solidFill>
                  <a:srgbClr val="A15D0D"/>
                </a:solidFill>
                <a:latin typeface="Calibri"/>
                <a:cs typeface="Calibri"/>
              </a:rPr>
              <a:t>if</a:t>
            </a:r>
            <a:r>
              <a:rPr sz="1200" spc="25" dirty="0">
                <a:solidFill>
                  <a:srgbClr val="A15D0D"/>
                </a:solidFill>
                <a:latin typeface="Calibri"/>
                <a:cs typeface="Calibri"/>
              </a:rPr>
              <a:t> </a:t>
            </a:r>
            <a:r>
              <a:rPr sz="1200" dirty="0">
                <a:solidFill>
                  <a:srgbClr val="A15D0D"/>
                </a:solidFill>
                <a:latin typeface="Calibri"/>
                <a:cs typeface="Calibri"/>
              </a:rPr>
              <a:t>record</a:t>
            </a:r>
            <a:r>
              <a:rPr sz="1200" spc="25" dirty="0">
                <a:solidFill>
                  <a:srgbClr val="A15D0D"/>
                </a:solidFill>
                <a:latin typeface="Calibri"/>
                <a:cs typeface="Calibri"/>
              </a:rPr>
              <a:t> </a:t>
            </a:r>
            <a:r>
              <a:rPr sz="1200" dirty="0">
                <a:solidFill>
                  <a:srgbClr val="A15D0D"/>
                </a:solidFill>
                <a:latin typeface="Calibri"/>
                <a:cs typeface="Calibri"/>
              </a:rPr>
              <a:t>type</a:t>
            </a:r>
            <a:r>
              <a:rPr sz="1200" spc="30" dirty="0">
                <a:solidFill>
                  <a:srgbClr val="A15D0D"/>
                </a:solidFill>
                <a:latin typeface="Calibri"/>
                <a:cs typeface="Calibri"/>
              </a:rPr>
              <a:t> </a:t>
            </a:r>
            <a:r>
              <a:rPr sz="1200" dirty="0">
                <a:solidFill>
                  <a:srgbClr val="A15D0D"/>
                </a:solidFill>
                <a:latin typeface="Calibri"/>
                <a:cs typeface="Calibri"/>
              </a:rPr>
              <a:t>is</a:t>
            </a:r>
            <a:r>
              <a:rPr sz="1200" spc="45" dirty="0">
                <a:solidFill>
                  <a:srgbClr val="A15D0D"/>
                </a:solidFill>
                <a:latin typeface="Calibri"/>
                <a:cs typeface="Calibri"/>
              </a:rPr>
              <a:t> </a:t>
            </a:r>
            <a:r>
              <a:rPr sz="1200" spc="-10" dirty="0">
                <a:solidFill>
                  <a:srgbClr val="A15D0D"/>
                </a:solidFill>
                <a:latin typeface="Calibri"/>
                <a:cs typeface="Calibri"/>
              </a:rPr>
              <a:t>“Deductee”</a:t>
            </a:r>
            <a:r>
              <a:rPr sz="1200" spc="20" dirty="0">
                <a:solidFill>
                  <a:srgbClr val="A15D0D"/>
                </a:solidFill>
                <a:latin typeface="Calibri"/>
                <a:cs typeface="Calibri"/>
              </a:rPr>
              <a:t> </a:t>
            </a:r>
            <a:r>
              <a:rPr sz="1200" dirty="0">
                <a:solidFill>
                  <a:srgbClr val="A15D0D"/>
                </a:solidFill>
                <a:latin typeface="Calibri"/>
                <a:cs typeface="Calibri"/>
              </a:rPr>
              <a:t>then</a:t>
            </a:r>
            <a:r>
              <a:rPr sz="1200" spc="20" dirty="0">
                <a:solidFill>
                  <a:srgbClr val="A15D0D"/>
                </a:solidFill>
                <a:latin typeface="Calibri"/>
                <a:cs typeface="Calibri"/>
              </a:rPr>
              <a:t> </a:t>
            </a:r>
            <a:r>
              <a:rPr sz="1200" dirty="0">
                <a:solidFill>
                  <a:srgbClr val="A15D0D"/>
                </a:solidFill>
                <a:latin typeface="Calibri"/>
                <a:cs typeface="Calibri"/>
              </a:rPr>
              <a:t>make</a:t>
            </a:r>
            <a:r>
              <a:rPr sz="1200" spc="25" dirty="0">
                <a:solidFill>
                  <a:srgbClr val="A15D0D"/>
                </a:solidFill>
                <a:latin typeface="Calibri"/>
                <a:cs typeface="Calibri"/>
              </a:rPr>
              <a:t> </a:t>
            </a:r>
            <a:r>
              <a:rPr sz="1200" dirty="0">
                <a:solidFill>
                  <a:srgbClr val="A15D0D"/>
                </a:solidFill>
                <a:latin typeface="Calibri"/>
                <a:cs typeface="Calibri"/>
              </a:rPr>
              <a:t>necessary</a:t>
            </a:r>
            <a:r>
              <a:rPr sz="1200" spc="30" dirty="0">
                <a:solidFill>
                  <a:srgbClr val="A15D0D"/>
                </a:solidFill>
                <a:latin typeface="Calibri"/>
                <a:cs typeface="Calibri"/>
              </a:rPr>
              <a:t> </a:t>
            </a:r>
            <a:r>
              <a:rPr sz="1200" spc="-10" dirty="0">
                <a:solidFill>
                  <a:srgbClr val="A15D0D"/>
                </a:solidFill>
                <a:latin typeface="Calibri"/>
                <a:cs typeface="Calibri"/>
              </a:rPr>
              <a:t>correction</a:t>
            </a:r>
            <a:r>
              <a:rPr sz="1200" spc="30" dirty="0">
                <a:solidFill>
                  <a:srgbClr val="A15D0D"/>
                </a:solidFill>
                <a:latin typeface="Calibri"/>
                <a:cs typeface="Calibri"/>
              </a:rPr>
              <a:t> </a:t>
            </a:r>
            <a:r>
              <a:rPr sz="1200" dirty="0">
                <a:solidFill>
                  <a:srgbClr val="A15D0D"/>
                </a:solidFill>
                <a:latin typeface="Calibri"/>
                <a:cs typeface="Calibri"/>
              </a:rPr>
              <a:t>in</a:t>
            </a:r>
            <a:r>
              <a:rPr sz="1200" spc="40" dirty="0">
                <a:solidFill>
                  <a:srgbClr val="A15D0D"/>
                </a:solidFill>
                <a:latin typeface="Calibri"/>
                <a:cs typeface="Calibri"/>
              </a:rPr>
              <a:t> </a:t>
            </a:r>
            <a:r>
              <a:rPr sz="1200" spc="-20" dirty="0">
                <a:solidFill>
                  <a:srgbClr val="A15D0D"/>
                </a:solidFill>
                <a:latin typeface="Calibri"/>
                <a:cs typeface="Calibri"/>
              </a:rPr>
              <a:t>“Annexure</a:t>
            </a:r>
            <a:r>
              <a:rPr sz="1200" spc="25" dirty="0">
                <a:solidFill>
                  <a:srgbClr val="A15D0D"/>
                </a:solidFill>
                <a:latin typeface="Calibri"/>
                <a:cs typeface="Calibri"/>
              </a:rPr>
              <a:t> </a:t>
            </a:r>
            <a:r>
              <a:rPr sz="1200" dirty="0">
                <a:solidFill>
                  <a:srgbClr val="A15D0D"/>
                </a:solidFill>
                <a:latin typeface="Calibri"/>
                <a:cs typeface="Calibri"/>
              </a:rPr>
              <a:t>I”</a:t>
            </a:r>
            <a:r>
              <a:rPr sz="1200" spc="35" dirty="0">
                <a:solidFill>
                  <a:srgbClr val="A15D0D"/>
                </a:solidFill>
                <a:latin typeface="Calibri"/>
                <a:cs typeface="Calibri"/>
              </a:rPr>
              <a:t> </a:t>
            </a:r>
            <a:r>
              <a:rPr sz="1200" dirty="0">
                <a:solidFill>
                  <a:srgbClr val="A15D0D"/>
                </a:solidFill>
                <a:latin typeface="Calibri"/>
                <a:cs typeface="Calibri"/>
              </a:rPr>
              <a:t>page</a:t>
            </a:r>
            <a:r>
              <a:rPr sz="1200" spc="35" dirty="0">
                <a:solidFill>
                  <a:srgbClr val="A15D0D"/>
                </a:solidFill>
                <a:latin typeface="Calibri"/>
                <a:cs typeface="Calibri"/>
              </a:rPr>
              <a:t> </a:t>
            </a:r>
            <a:r>
              <a:rPr sz="1200" dirty="0">
                <a:solidFill>
                  <a:srgbClr val="A15D0D"/>
                </a:solidFill>
                <a:latin typeface="Calibri"/>
                <a:cs typeface="Calibri"/>
              </a:rPr>
              <a:t>and</a:t>
            </a:r>
            <a:r>
              <a:rPr sz="1200" spc="35" dirty="0">
                <a:solidFill>
                  <a:srgbClr val="A15D0D"/>
                </a:solidFill>
                <a:latin typeface="Calibri"/>
                <a:cs typeface="Calibri"/>
              </a:rPr>
              <a:t> </a:t>
            </a:r>
            <a:r>
              <a:rPr sz="1200" spc="-25" dirty="0">
                <a:solidFill>
                  <a:srgbClr val="A15D0D"/>
                </a:solidFill>
                <a:latin typeface="Calibri"/>
                <a:cs typeface="Calibri"/>
              </a:rPr>
              <a:t>if </a:t>
            </a:r>
            <a:r>
              <a:rPr sz="1200" spc="-20" dirty="0">
                <a:solidFill>
                  <a:srgbClr val="A15D0D"/>
                </a:solidFill>
                <a:latin typeface="Calibri"/>
                <a:cs typeface="Calibri"/>
              </a:rPr>
              <a:t>record</a:t>
            </a:r>
            <a:r>
              <a:rPr sz="1200" spc="-25" dirty="0">
                <a:solidFill>
                  <a:srgbClr val="A15D0D"/>
                </a:solidFill>
                <a:latin typeface="Calibri"/>
                <a:cs typeface="Calibri"/>
              </a:rPr>
              <a:t> </a:t>
            </a:r>
            <a:r>
              <a:rPr sz="1200" spc="-10" dirty="0">
                <a:solidFill>
                  <a:srgbClr val="A15D0D"/>
                </a:solidFill>
                <a:latin typeface="Calibri"/>
                <a:cs typeface="Calibri"/>
              </a:rPr>
              <a:t>type</a:t>
            </a:r>
            <a:r>
              <a:rPr sz="1200" spc="-25"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dirty="0">
                <a:solidFill>
                  <a:srgbClr val="A15D0D"/>
                </a:solidFill>
                <a:latin typeface="Calibri"/>
                <a:cs typeface="Calibri"/>
              </a:rPr>
              <a:t>“Salary</a:t>
            </a:r>
            <a:r>
              <a:rPr sz="1200" spc="245" dirty="0">
                <a:solidFill>
                  <a:srgbClr val="A15D0D"/>
                </a:solidFill>
                <a:latin typeface="Calibri"/>
                <a:cs typeface="Calibri"/>
              </a:rPr>
              <a:t> </a:t>
            </a:r>
            <a:r>
              <a:rPr sz="1200" spc="-10" dirty="0">
                <a:solidFill>
                  <a:srgbClr val="A15D0D"/>
                </a:solidFill>
                <a:latin typeface="Calibri"/>
                <a:cs typeface="Calibri"/>
              </a:rPr>
              <a:t>details”</a:t>
            </a:r>
            <a:r>
              <a:rPr sz="1200" spc="-70" dirty="0">
                <a:solidFill>
                  <a:srgbClr val="A15D0D"/>
                </a:solidFill>
                <a:latin typeface="Calibri"/>
                <a:cs typeface="Calibri"/>
              </a:rPr>
              <a:t> </a:t>
            </a:r>
            <a:r>
              <a:rPr sz="1200" dirty="0">
                <a:solidFill>
                  <a:srgbClr val="A15D0D"/>
                </a:solidFill>
                <a:latin typeface="Calibri"/>
                <a:cs typeface="Calibri"/>
              </a:rPr>
              <a:t>then</a:t>
            </a:r>
            <a:r>
              <a:rPr sz="1200" spc="-15" dirty="0">
                <a:solidFill>
                  <a:srgbClr val="A15D0D"/>
                </a:solidFill>
                <a:latin typeface="Calibri"/>
                <a:cs typeface="Calibri"/>
              </a:rPr>
              <a:t> </a:t>
            </a:r>
            <a:r>
              <a:rPr sz="1200" spc="-10" dirty="0">
                <a:solidFill>
                  <a:srgbClr val="A15D0D"/>
                </a:solidFill>
                <a:latin typeface="Calibri"/>
                <a:cs typeface="Calibri"/>
              </a:rPr>
              <a:t>make</a:t>
            </a:r>
            <a:r>
              <a:rPr sz="1200" spc="-5" dirty="0">
                <a:solidFill>
                  <a:srgbClr val="A15D0D"/>
                </a:solidFill>
                <a:latin typeface="Calibri"/>
                <a:cs typeface="Calibri"/>
              </a:rPr>
              <a:t> </a:t>
            </a:r>
            <a:r>
              <a:rPr sz="1200" spc="-10" dirty="0">
                <a:solidFill>
                  <a:srgbClr val="A15D0D"/>
                </a:solidFill>
                <a:latin typeface="Calibri"/>
                <a:cs typeface="Calibri"/>
              </a:rPr>
              <a:t>necessary</a:t>
            </a:r>
            <a:r>
              <a:rPr sz="1200" spc="-30" dirty="0">
                <a:solidFill>
                  <a:srgbClr val="A15D0D"/>
                </a:solidFill>
                <a:latin typeface="Calibri"/>
                <a:cs typeface="Calibri"/>
              </a:rPr>
              <a:t> </a:t>
            </a:r>
            <a:r>
              <a:rPr sz="1200" spc="-10" dirty="0">
                <a:solidFill>
                  <a:srgbClr val="A15D0D"/>
                </a:solidFill>
                <a:latin typeface="Calibri"/>
                <a:cs typeface="Calibri"/>
              </a:rPr>
              <a:t>correction</a:t>
            </a:r>
            <a:r>
              <a:rPr sz="1200" spc="-65" dirty="0">
                <a:solidFill>
                  <a:srgbClr val="A15D0D"/>
                </a:solidFill>
                <a:latin typeface="Calibri"/>
                <a:cs typeface="Calibri"/>
              </a:rPr>
              <a:t> </a:t>
            </a:r>
            <a:r>
              <a:rPr sz="1200" dirty="0">
                <a:solidFill>
                  <a:srgbClr val="A15D0D"/>
                </a:solidFill>
                <a:latin typeface="Calibri"/>
                <a:cs typeface="Calibri"/>
              </a:rPr>
              <a:t>in</a:t>
            </a:r>
            <a:r>
              <a:rPr sz="1200" spc="-20" dirty="0">
                <a:solidFill>
                  <a:srgbClr val="A15D0D"/>
                </a:solidFill>
                <a:latin typeface="Calibri"/>
                <a:cs typeface="Calibri"/>
              </a:rPr>
              <a:t> </a:t>
            </a:r>
            <a:r>
              <a:rPr sz="1200" spc="-30" dirty="0">
                <a:solidFill>
                  <a:srgbClr val="A15D0D"/>
                </a:solidFill>
                <a:latin typeface="Calibri"/>
                <a:cs typeface="Calibri"/>
              </a:rPr>
              <a:t>“Annexure</a:t>
            </a:r>
            <a:r>
              <a:rPr sz="1200" spc="-70" dirty="0">
                <a:solidFill>
                  <a:srgbClr val="A15D0D"/>
                </a:solidFill>
                <a:latin typeface="Calibri"/>
                <a:cs typeface="Calibri"/>
              </a:rPr>
              <a:t> </a:t>
            </a:r>
            <a:r>
              <a:rPr sz="1200" dirty="0">
                <a:solidFill>
                  <a:srgbClr val="A15D0D"/>
                </a:solidFill>
                <a:latin typeface="Calibri"/>
                <a:cs typeface="Calibri"/>
              </a:rPr>
              <a:t>II”</a:t>
            </a:r>
            <a:r>
              <a:rPr sz="1200" spc="-35" dirty="0">
                <a:solidFill>
                  <a:srgbClr val="A15D0D"/>
                </a:solidFill>
                <a:latin typeface="Calibri"/>
                <a:cs typeface="Calibri"/>
              </a:rPr>
              <a:t> </a:t>
            </a:r>
            <a:r>
              <a:rPr sz="1200" dirty="0">
                <a:solidFill>
                  <a:srgbClr val="A15D0D"/>
                </a:solidFill>
                <a:latin typeface="Calibri"/>
                <a:cs typeface="Calibri"/>
              </a:rPr>
              <a:t>of</a:t>
            </a:r>
            <a:r>
              <a:rPr sz="1200" spc="-20" dirty="0">
                <a:solidFill>
                  <a:srgbClr val="A15D0D"/>
                </a:solidFill>
                <a:latin typeface="Calibri"/>
                <a:cs typeface="Calibri"/>
              </a:rPr>
              <a:t> RPU.</a:t>
            </a:r>
            <a:endParaRPr sz="1200">
              <a:latin typeface="Calibri"/>
              <a:cs typeface="Calibri"/>
            </a:endParaRPr>
          </a:p>
        </p:txBody>
      </p:sp>
      <p:pic>
        <p:nvPicPr>
          <p:cNvPr id="26" name="object 26"/>
          <p:cNvPicPr/>
          <p:nvPr/>
        </p:nvPicPr>
        <p:blipFill>
          <a:blip r:embed="rId11" cstate="print"/>
          <a:stretch>
            <a:fillRect/>
          </a:stretch>
        </p:blipFill>
        <p:spPr>
          <a:xfrm>
            <a:off x="669036" y="900683"/>
            <a:ext cx="3660648" cy="1341120"/>
          </a:xfrm>
          <a:prstGeom prst="rect">
            <a:avLst/>
          </a:prstGeom>
        </p:spPr>
      </p:pic>
      <p:sp>
        <p:nvSpPr>
          <p:cNvPr id="27" name="object 27"/>
          <p:cNvSpPr txBox="1"/>
          <p:nvPr/>
        </p:nvSpPr>
        <p:spPr>
          <a:xfrm>
            <a:off x="669036" y="900683"/>
            <a:ext cx="3660775" cy="1341120"/>
          </a:xfrm>
          <a:prstGeom prst="rect">
            <a:avLst/>
          </a:prstGeom>
          <a:ln w="12192">
            <a:solidFill>
              <a:srgbClr val="F3B46C"/>
            </a:solidFill>
          </a:ln>
        </p:spPr>
        <p:txBody>
          <a:bodyPr vert="horz" wrap="square" lIns="0" tIns="95250" rIns="0" bIns="0" rtlCol="0">
            <a:spAutoFit/>
          </a:bodyPr>
          <a:lstStyle/>
          <a:p>
            <a:pPr marL="88265">
              <a:lnSpc>
                <a:spcPct val="100000"/>
              </a:lnSpc>
              <a:spcBef>
                <a:spcPts val="750"/>
              </a:spcBef>
            </a:pPr>
            <a:r>
              <a:rPr sz="1600" dirty="0">
                <a:latin typeface="Calibri"/>
                <a:cs typeface="Calibri"/>
              </a:rPr>
              <a:t>On</a:t>
            </a:r>
            <a:r>
              <a:rPr sz="1600" spc="-40" dirty="0">
                <a:latin typeface="Calibri"/>
                <a:cs typeface="Calibri"/>
              </a:rPr>
              <a:t> </a:t>
            </a:r>
            <a:r>
              <a:rPr sz="1600" spc="-10" dirty="0">
                <a:latin typeface="Calibri"/>
                <a:cs typeface="Calibri"/>
              </a:rPr>
              <a:t>successful</a:t>
            </a:r>
            <a:r>
              <a:rPr sz="1600" spc="-110" dirty="0">
                <a:latin typeface="Calibri"/>
                <a:cs typeface="Calibri"/>
              </a:rPr>
              <a:t> </a:t>
            </a:r>
            <a:r>
              <a:rPr sz="1600" spc="-10" dirty="0">
                <a:latin typeface="Calibri"/>
                <a:cs typeface="Calibri"/>
              </a:rPr>
              <a:t>validation</a:t>
            </a:r>
            <a:r>
              <a:rPr sz="1600" spc="-45" dirty="0">
                <a:latin typeface="Calibri"/>
                <a:cs typeface="Calibri"/>
              </a:rPr>
              <a:t> </a:t>
            </a:r>
            <a:r>
              <a:rPr sz="1600" dirty="0">
                <a:latin typeface="Calibri"/>
                <a:cs typeface="Calibri"/>
              </a:rPr>
              <a:t>of</a:t>
            </a:r>
            <a:r>
              <a:rPr sz="1600" spc="-20" dirty="0">
                <a:latin typeface="Calibri"/>
                <a:cs typeface="Calibri"/>
              </a:rPr>
              <a:t> </a:t>
            </a:r>
            <a:r>
              <a:rPr sz="1600" spc="-10" dirty="0">
                <a:latin typeface="Calibri"/>
                <a:cs typeface="Calibri"/>
              </a:rPr>
              <a:t>statement,</a:t>
            </a:r>
            <a:endParaRPr sz="1600">
              <a:latin typeface="Calibri"/>
              <a:cs typeface="Calibri"/>
            </a:endParaRPr>
          </a:p>
          <a:p>
            <a:pPr marL="88265" marR="1386205">
              <a:lnSpc>
                <a:spcPct val="100000"/>
              </a:lnSpc>
              <a:spcBef>
                <a:spcPts val="5"/>
              </a:spcBef>
            </a:pPr>
            <a:r>
              <a:rPr sz="1600" dirty="0">
                <a:latin typeface="Calibri"/>
                <a:cs typeface="Calibri"/>
              </a:rPr>
              <a:t>.fvu</a:t>
            </a:r>
            <a:r>
              <a:rPr sz="1600" spc="-60" dirty="0">
                <a:latin typeface="Calibri"/>
                <a:cs typeface="Calibri"/>
              </a:rPr>
              <a:t> </a:t>
            </a:r>
            <a:r>
              <a:rPr sz="1600" dirty="0">
                <a:latin typeface="Calibri"/>
                <a:cs typeface="Calibri"/>
              </a:rPr>
              <a:t>file</a:t>
            </a:r>
            <a:r>
              <a:rPr sz="1600" spc="-85" dirty="0">
                <a:latin typeface="Calibri"/>
                <a:cs typeface="Calibri"/>
              </a:rPr>
              <a:t> </a:t>
            </a:r>
            <a:r>
              <a:rPr sz="1600" dirty="0">
                <a:latin typeface="Calibri"/>
                <a:cs typeface="Calibri"/>
              </a:rPr>
              <a:t>&amp;</a:t>
            </a:r>
            <a:r>
              <a:rPr sz="1600" spc="-25" dirty="0">
                <a:latin typeface="Calibri"/>
                <a:cs typeface="Calibri"/>
              </a:rPr>
              <a:t> </a:t>
            </a:r>
            <a:r>
              <a:rPr sz="1600" dirty="0">
                <a:latin typeface="Calibri"/>
                <a:cs typeface="Calibri"/>
              </a:rPr>
              <a:t>Form</a:t>
            </a:r>
            <a:r>
              <a:rPr sz="1600" spc="20" dirty="0">
                <a:latin typeface="Calibri"/>
                <a:cs typeface="Calibri"/>
              </a:rPr>
              <a:t> </a:t>
            </a:r>
            <a:r>
              <a:rPr sz="1600" spc="-25" dirty="0">
                <a:latin typeface="Calibri"/>
                <a:cs typeface="Calibri"/>
              </a:rPr>
              <a:t>27A</a:t>
            </a:r>
            <a:r>
              <a:rPr sz="1600" spc="-110" dirty="0">
                <a:latin typeface="Calibri"/>
                <a:cs typeface="Calibri"/>
              </a:rPr>
              <a:t> </a:t>
            </a:r>
            <a:r>
              <a:rPr sz="1600" spc="-30" dirty="0">
                <a:latin typeface="Calibri"/>
                <a:cs typeface="Calibri"/>
              </a:rPr>
              <a:t>will</a:t>
            </a:r>
            <a:r>
              <a:rPr sz="1600" spc="-70" dirty="0">
                <a:latin typeface="Calibri"/>
                <a:cs typeface="Calibri"/>
              </a:rPr>
              <a:t> </a:t>
            </a:r>
            <a:r>
              <a:rPr sz="1600" spc="-25" dirty="0">
                <a:latin typeface="Calibri"/>
                <a:cs typeface="Calibri"/>
              </a:rPr>
              <a:t>be </a:t>
            </a:r>
            <a:r>
              <a:rPr sz="1600" spc="-10" dirty="0">
                <a:latin typeface="Calibri"/>
                <a:cs typeface="Calibri"/>
              </a:rPr>
              <a:t>generated</a:t>
            </a:r>
            <a:endParaRPr sz="1600">
              <a:latin typeface="Calibri"/>
              <a:cs typeface="Calibri"/>
            </a:endParaRPr>
          </a:p>
        </p:txBody>
      </p:sp>
      <p:pic>
        <p:nvPicPr>
          <p:cNvPr id="28" name="object 28"/>
          <p:cNvPicPr/>
          <p:nvPr/>
        </p:nvPicPr>
        <p:blipFill>
          <a:blip r:embed="rId12" cstate="print"/>
          <a:stretch>
            <a:fillRect/>
          </a:stretch>
        </p:blipFill>
        <p:spPr>
          <a:xfrm>
            <a:off x="4613147" y="935736"/>
            <a:ext cx="3796284" cy="1037844"/>
          </a:xfrm>
          <a:prstGeom prst="rect">
            <a:avLst/>
          </a:prstGeom>
        </p:spPr>
      </p:pic>
      <p:sp>
        <p:nvSpPr>
          <p:cNvPr id="29" name="object 29"/>
          <p:cNvSpPr txBox="1"/>
          <p:nvPr/>
        </p:nvSpPr>
        <p:spPr>
          <a:xfrm>
            <a:off x="4613147" y="935736"/>
            <a:ext cx="3796665" cy="1038225"/>
          </a:xfrm>
          <a:prstGeom prst="rect">
            <a:avLst/>
          </a:prstGeom>
          <a:ln w="12192">
            <a:solidFill>
              <a:srgbClr val="F3B46C"/>
            </a:solidFill>
          </a:ln>
        </p:spPr>
        <p:txBody>
          <a:bodyPr vert="horz" wrap="square" lIns="0" tIns="39369" rIns="0" bIns="0" rtlCol="0">
            <a:spAutoFit/>
          </a:bodyPr>
          <a:lstStyle/>
          <a:p>
            <a:pPr marL="168275" marR="377825">
              <a:lnSpc>
                <a:spcPct val="100000"/>
              </a:lnSpc>
              <a:spcBef>
                <a:spcPts val="309"/>
              </a:spcBef>
            </a:pPr>
            <a:r>
              <a:rPr sz="1600" dirty="0">
                <a:latin typeface="Calibri"/>
                <a:cs typeface="Calibri"/>
              </a:rPr>
              <a:t>If</a:t>
            </a:r>
            <a:r>
              <a:rPr sz="1600" spc="-15" dirty="0">
                <a:latin typeface="Calibri"/>
                <a:cs typeface="Calibri"/>
              </a:rPr>
              <a:t> </a:t>
            </a:r>
            <a:r>
              <a:rPr sz="1600" dirty="0">
                <a:latin typeface="Calibri"/>
                <a:cs typeface="Calibri"/>
              </a:rPr>
              <a:t>any</a:t>
            </a:r>
            <a:r>
              <a:rPr sz="1600" spc="-5" dirty="0">
                <a:latin typeface="Calibri"/>
                <a:cs typeface="Calibri"/>
              </a:rPr>
              <a:t> </a:t>
            </a:r>
            <a:r>
              <a:rPr sz="1600" spc="-10" dirty="0">
                <a:latin typeface="Calibri"/>
                <a:cs typeface="Calibri"/>
              </a:rPr>
              <a:t>error(s)</a:t>
            </a:r>
            <a:r>
              <a:rPr sz="1600" spc="5" dirty="0">
                <a:latin typeface="Calibri"/>
                <a:cs typeface="Calibri"/>
              </a:rPr>
              <a:t> </a:t>
            </a:r>
            <a:r>
              <a:rPr sz="1600" dirty="0">
                <a:latin typeface="Calibri"/>
                <a:cs typeface="Calibri"/>
              </a:rPr>
              <a:t>in</a:t>
            </a:r>
            <a:r>
              <a:rPr sz="1600" spc="-25" dirty="0">
                <a:latin typeface="Calibri"/>
                <a:cs typeface="Calibri"/>
              </a:rPr>
              <a:t> </a:t>
            </a:r>
            <a:r>
              <a:rPr sz="1600" dirty="0">
                <a:latin typeface="Calibri"/>
                <a:cs typeface="Calibri"/>
              </a:rPr>
              <a:t>file,</a:t>
            </a:r>
            <a:r>
              <a:rPr sz="1600" spc="-45" dirty="0">
                <a:latin typeface="Calibri"/>
                <a:cs typeface="Calibri"/>
              </a:rPr>
              <a:t> </a:t>
            </a:r>
            <a:r>
              <a:rPr sz="1600" spc="-20" dirty="0">
                <a:latin typeface="Calibri"/>
                <a:cs typeface="Calibri"/>
              </a:rPr>
              <a:t>error/response</a:t>
            </a:r>
            <a:r>
              <a:rPr sz="1600" spc="-45" dirty="0">
                <a:latin typeface="Calibri"/>
                <a:cs typeface="Calibri"/>
              </a:rPr>
              <a:t> </a:t>
            </a:r>
            <a:r>
              <a:rPr sz="1600" spc="-20" dirty="0">
                <a:latin typeface="Calibri"/>
                <a:cs typeface="Calibri"/>
              </a:rPr>
              <a:t>file </a:t>
            </a:r>
            <a:r>
              <a:rPr sz="1600" dirty="0">
                <a:latin typeface="Calibri"/>
                <a:cs typeface="Calibri"/>
              </a:rPr>
              <a:t>can</a:t>
            </a:r>
            <a:r>
              <a:rPr sz="1600" spc="-75" dirty="0">
                <a:latin typeface="Calibri"/>
                <a:cs typeface="Calibri"/>
              </a:rPr>
              <a:t> </a:t>
            </a:r>
            <a:r>
              <a:rPr sz="1600" dirty="0">
                <a:latin typeface="Calibri"/>
                <a:cs typeface="Calibri"/>
              </a:rPr>
              <a:t>be</a:t>
            </a:r>
            <a:r>
              <a:rPr sz="1600" spc="-40" dirty="0">
                <a:latin typeface="Calibri"/>
                <a:cs typeface="Calibri"/>
              </a:rPr>
              <a:t> </a:t>
            </a:r>
            <a:r>
              <a:rPr sz="1600" dirty="0">
                <a:latin typeface="Calibri"/>
                <a:cs typeface="Calibri"/>
              </a:rPr>
              <a:t>seen</a:t>
            </a:r>
            <a:r>
              <a:rPr sz="1600" spc="-50" dirty="0">
                <a:latin typeface="Calibri"/>
                <a:cs typeface="Calibri"/>
              </a:rPr>
              <a:t> </a:t>
            </a:r>
            <a:r>
              <a:rPr sz="1600" spc="-25" dirty="0">
                <a:latin typeface="Calibri"/>
                <a:cs typeface="Calibri"/>
              </a:rPr>
              <a:t>at</a:t>
            </a:r>
            <a:r>
              <a:rPr sz="1600" spc="-85" dirty="0">
                <a:latin typeface="Calibri"/>
                <a:cs typeface="Calibri"/>
              </a:rPr>
              <a:t> </a:t>
            </a:r>
            <a:r>
              <a:rPr sz="1600" dirty="0">
                <a:latin typeface="Calibri"/>
                <a:cs typeface="Calibri"/>
              </a:rPr>
              <a:t>the</a:t>
            </a:r>
            <a:r>
              <a:rPr sz="1600" spc="-15" dirty="0">
                <a:latin typeface="Calibri"/>
                <a:cs typeface="Calibri"/>
              </a:rPr>
              <a:t> </a:t>
            </a:r>
            <a:r>
              <a:rPr sz="1600" dirty="0">
                <a:latin typeface="Calibri"/>
                <a:cs typeface="Calibri"/>
              </a:rPr>
              <a:t>error</a:t>
            </a:r>
            <a:r>
              <a:rPr sz="1600" spc="-15" dirty="0">
                <a:latin typeface="Calibri"/>
                <a:cs typeface="Calibri"/>
              </a:rPr>
              <a:t> </a:t>
            </a:r>
            <a:r>
              <a:rPr sz="1600" spc="-10" dirty="0">
                <a:latin typeface="Calibri"/>
                <a:cs typeface="Calibri"/>
              </a:rPr>
              <a:t>location.</a:t>
            </a:r>
            <a:r>
              <a:rPr sz="1600" spc="-70" dirty="0">
                <a:latin typeface="Calibri"/>
                <a:cs typeface="Calibri"/>
              </a:rPr>
              <a:t> </a:t>
            </a:r>
            <a:r>
              <a:rPr sz="1600" spc="-25" dirty="0">
                <a:latin typeface="Calibri"/>
                <a:cs typeface="Calibri"/>
              </a:rPr>
              <a:t>On </a:t>
            </a:r>
            <a:r>
              <a:rPr sz="1600" dirty="0">
                <a:latin typeface="Calibri"/>
                <a:cs typeface="Calibri"/>
              </a:rPr>
              <a:t>clicking</a:t>
            </a:r>
            <a:r>
              <a:rPr sz="1600" spc="-80" dirty="0">
                <a:latin typeface="Calibri"/>
                <a:cs typeface="Calibri"/>
              </a:rPr>
              <a:t> </a:t>
            </a:r>
            <a:r>
              <a:rPr sz="1600" dirty="0">
                <a:latin typeface="Calibri"/>
                <a:cs typeface="Calibri"/>
              </a:rPr>
              <a:t>the</a:t>
            </a:r>
            <a:r>
              <a:rPr sz="1600" spc="-50" dirty="0">
                <a:latin typeface="Calibri"/>
                <a:cs typeface="Calibri"/>
              </a:rPr>
              <a:t> </a:t>
            </a:r>
            <a:r>
              <a:rPr sz="1600" dirty="0">
                <a:latin typeface="Calibri"/>
                <a:cs typeface="Calibri"/>
              </a:rPr>
              <a:t>file,</a:t>
            </a:r>
            <a:r>
              <a:rPr sz="1600" spc="-75" dirty="0">
                <a:latin typeface="Calibri"/>
                <a:cs typeface="Calibri"/>
              </a:rPr>
              <a:t> </a:t>
            </a:r>
            <a:r>
              <a:rPr sz="1600" dirty="0">
                <a:latin typeface="Calibri"/>
                <a:cs typeface="Calibri"/>
              </a:rPr>
              <a:t>user</a:t>
            </a:r>
            <a:r>
              <a:rPr sz="1600" spc="-55" dirty="0">
                <a:latin typeface="Calibri"/>
                <a:cs typeface="Calibri"/>
              </a:rPr>
              <a:t> </a:t>
            </a:r>
            <a:r>
              <a:rPr sz="1600" dirty="0">
                <a:latin typeface="Calibri"/>
                <a:cs typeface="Calibri"/>
              </a:rPr>
              <a:t>can</a:t>
            </a:r>
            <a:r>
              <a:rPr sz="1600" spc="-55" dirty="0">
                <a:latin typeface="Calibri"/>
                <a:cs typeface="Calibri"/>
              </a:rPr>
              <a:t> </a:t>
            </a:r>
            <a:r>
              <a:rPr sz="1600" dirty="0">
                <a:latin typeface="Calibri"/>
                <a:cs typeface="Calibri"/>
              </a:rPr>
              <a:t>see</a:t>
            </a:r>
            <a:r>
              <a:rPr sz="1600" spc="-35" dirty="0">
                <a:latin typeface="Calibri"/>
                <a:cs typeface="Calibri"/>
              </a:rPr>
              <a:t> </a:t>
            </a:r>
            <a:r>
              <a:rPr sz="1600" dirty="0">
                <a:latin typeface="Calibri"/>
                <a:cs typeface="Calibri"/>
              </a:rPr>
              <a:t>error</a:t>
            </a:r>
            <a:r>
              <a:rPr sz="1600" spc="-20" dirty="0">
                <a:latin typeface="Calibri"/>
                <a:cs typeface="Calibri"/>
              </a:rPr>
              <a:t> code </a:t>
            </a:r>
            <a:r>
              <a:rPr sz="1600" dirty="0">
                <a:latin typeface="Calibri"/>
                <a:cs typeface="Calibri"/>
              </a:rPr>
              <a:t>along</a:t>
            </a:r>
            <a:r>
              <a:rPr sz="1600" spc="-95" dirty="0">
                <a:latin typeface="Calibri"/>
                <a:cs typeface="Calibri"/>
              </a:rPr>
              <a:t> </a:t>
            </a:r>
            <a:r>
              <a:rPr sz="1600" spc="-20" dirty="0">
                <a:latin typeface="Calibri"/>
                <a:cs typeface="Calibri"/>
              </a:rPr>
              <a:t>with</a:t>
            </a:r>
            <a:r>
              <a:rPr sz="1600" spc="-70" dirty="0">
                <a:latin typeface="Calibri"/>
                <a:cs typeface="Calibri"/>
              </a:rPr>
              <a:t> </a:t>
            </a:r>
            <a:r>
              <a:rPr sz="1600" dirty="0">
                <a:latin typeface="Calibri"/>
                <a:cs typeface="Calibri"/>
              </a:rPr>
              <a:t>error</a:t>
            </a:r>
            <a:r>
              <a:rPr sz="1600" spc="-15" dirty="0">
                <a:latin typeface="Calibri"/>
                <a:cs typeface="Calibri"/>
              </a:rPr>
              <a:t> </a:t>
            </a:r>
            <a:r>
              <a:rPr sz="1600" spc="-10" dirty="0">
                <a:latin typeface="Calibri"/>
                <a:cs typeface="Calibri"/>
              </a:rPr>
              <a:t>description</a:t>
            </a:r>
            <a:endParaRPr sz="1600">
              <a:latin typeface="Calibri"/>
              <a:cs typeface="Calibri"/>
            </a:endParaRPr>
          </a:p>
        </p:txBody>
      </p:sp>
      <p:sp>
        <p:nvSpPr>
          <p:cNvPr id="30" name="object 30"/>
          <p:cNvSpPr/>
          <p:nvPr/>
        </p:nvSpPr>
        <p:spPr>
          <a:xfrm>
            <a:off x="1255775" y="2389632"/>
            <a:ext cx="1862455" cy="257810"/>
          </a:xfrm>
          <a:custGeom>
            <a:avLst/>
            <a:gdLst/>
            <a:ahLst/>
            <a:cxnLst/>
            <a:rect l="l" t="t" r="r" b="b"/>
            <a:pathLst>
              <a:path w="1862455" h="257810">
                <a:moveTo>
                  <a:pt x="0" y="257556"/>
                </a:moveTo>
                <a:lnTo>
                  <a:pt x="1862327" y="257556"/>
                </a:lnTo>
                <a:lnTo>
                  <a:pt x="1862327" y="0"/>
                </a:lnTo>
                <a:lnTo>
                  <a:pt x="0" y="0"/>
                </a:lnTo>
                <a:lnTo>
                  <a:pt x="0" y="257556"/>
                </a:lnTo>
                <a:close/>
              </a:path>
            </a:pathLst>
          </a:custGeom>
          <a:ln w="9143">
            <a:solidFill>
              <a:srgbClr val="BC572C"/>
            </a:solidFill>
          </a:ln>
        </p:spPr>
        <p:txBody>
          <a:bodyPr wrap="square" lIns="0" tIns="0" rIns="0" bIns="0" rtlCol="0"/>
          <a:lstStyle/>
          <a:p>
            <a:endParaRPr/>
          </a:p>
        </p:txBody>
      </p:sp>
      <p:sp>
        <p:nvSpPr>
          <p:cNvPr id="31" name="object 31"/>
          <p:cNvSpPr/>
          <p:nvPr/>
        </p:nvSpPr>
        <p:spPr>
          <a:xfrm>
            <a:off x="1255775" y="3753611"/>
            <a:ext cx="2132330" cy="227329"/>
          </a:xfrm>
          <a:custGeom>
            <a:avLst/>
            <a:gdLst/>
            <a:ahLst/>
            <a:cxnLst/>
            <a:rect l="l" t="t" r="r" b="b"/>
            <a:pathLst>
              <a:path w="2132329" h="227329">
                <a:moveTo>
                  <a:pt x="0" y="227075"/>
                </a:moveTo>
                <a:lnTo>
                  <a:pt x="2132076" y="227075"/>
                </a:lnTo>
                <a:lnTo>
                  <a:pt x="2132076" y="0"/>
                </a:lnTo>
                <a:lnTo>
                  <a:pt x="0" y="0"/>
                </a:lnTo>
                <a:lnTo>
                  <a:pt x="0" y="227075"/>
                </a:lnTo>
                <a:close/>
              </a:path>
            </a:pathLst>
          </a:custGeom>
          <a:ln w="9143">
            <a:solidFill>
              <a:srgbClr val="BC572C"/>
            </a:solidFill>
          </a:ln>
        </p:spPr>
        <p:txBody>
          <a:bodyPr wrap="square" lIns="0" tIns="0" rIns="0" bIns="0" rtlCol="0"/>
          <a:lstStyle/>
          <a:p>
            <a:endParaRPr/>
          </a:p>
        </p:txBody>
      </p:sp>
      <p:grpSp>
        <p:nvGrpSpPr>
          <p:cNvPr id="32" name="object 32"/>
          <p:cNvGrpSpPr/>
          <p:nvPr/>
        </p:nvGrpSpPr>
        <p:grpSpPr>
          <a:xfrm>
            <a:off x="1133908" y="4165091"/>
            <a:ext cx="7000240" cy="1030605"/>
            <a:chOff x="1133908" y="4165091"/>
            <a:chExt cx="7000240" cy="1030605"/>
          </a:xfrm>
        </p:grpSpPr>
        <p:pic>
          <p:nvPicPr>
            <p:cNvPr id="33" name="object 33"/>
            <p:cNvPicPr/>
            <p:nvPr/>
          </p:nvPicPr>
          <p:blipFill>
            <a:blip r:embed="rId13" cstate="print"/>
            <a:stretch>
              <a:fillRect/>
            </a:stretch>
          </p:blipFill>
          <p:spPr>
            <a:xfrm>
              <a:off x="1133908" y="4186655"/>
              <a:ext cx="6999653" cy="1001145"/>
            </a:xfrm>
            <a:prstGeom prst="rect">
              <a:avLst/>
            </a:prstGeom>
          </p:spPr>
        </p:pic>
        <p:sp>
          <p:nvSpPr>
            <p:cNvPr id="34" name="object 34"/>
            <p:cNvSpPr/>
            <p:nvPr/>
          </p:nvSpPr>
          <p:spPr>
            <a:xfrm>
              <a:off x="1501901" y="4178045"/>
              <a:ext cx="483234" cy="1004569"/>
            </a:xfrm>
            <a:custGeom>
              <a:avLst/>
              <a:gdLst/>
              <a:ahLst/>
              <a:cxnLst/>
              <a:rect l="l" t="t" r="r" b="b"/>
              <a:pathLst>
                <a:path w="483235" h="1004570">
                  <a:moveTo>
                    <a:pt x="0" y="102996"/>
                  </a:moveTo>
                  <a:lnTo>
                    <a:pt x="6350" y="62991"/>
                  </a:lnTo>
                  <a:lnTo>
                    <a:pt x="23494" y="30098"/>
                  </a:lnTo>
                  <a:lnTo>
                    <a:pt x="49275" y="8127"/>
                  </a:lnTo>
                  <a:lnTo>
                    <a:pt x="80517" y="0"/>
                  </a:lnTo>
                  <a:lnTo>
                    <a:pt x="402590" y="0"/>
                  </a:lnTo>
                  <a:lnTo>
                    <a:pt x="433831" y="8127"/>
                  </a:lnTo>
                  <a:lnTo>
                    <a:pt x="459612" y="30098"/>
                  </a:lnTo>
                  <a:lnTo>
                    <a:pt x="476758" y="62991"/>
                  </a:lnTo>
                  <a:lnTo>
                    <a:pt x="483108" y="102996"/>
                  </a:lnTo>
                  <a:lnTo>
                    <a:pt x="483108" y="901318"/>
                  </a:lnTo>
                  <a:lnTo>
                    <a:pt x="476758" y="941323"/>
                  </a:lnTo>
                  <a:lnTo>
                    <a:pt x="459612" y="974216"/>
                  </a:lnTo>
                  <a:lnTo>
                    <a:pt x="433831" y="996187"/>
                  </a:lnTo>
                  <a:lnTo>
                    <a:pt x="402590" y="1004315"/>
                  </a:lnTo>
                  <a:lnTo>
                    <a:pt x="80517" y="1004315"/>
                  </a:lnTo>
                  <a:lnTo>
                    <a:pt x="49275" y="996187"/>
                  </a:lnTo>
                  <a:lnTo>
                    <a:pt x="23494" y="974216"/>
                  </a:lnTo>
                  <a:lnTo>
                    <a:pt x="6350" y="941323"/>
                  </a:lnTo>
                  <a:lnTo>
                    <a:pt x="0" y="901318"/>
                  </a:lnTo>
                  <a:lnTo>
                    <a:pt x="0" y="102996"/>
                  </a:lnTo>
                  <a:close/>
                </a:path>
              </a:pathLst>
            </a:custGeom>
            <a:ln w="25908">
              <a:solidFill>
                <a:srgbClr val="380000"/>
              </a:solidFill>
            </a:ln>
          </p:spPr>
          <p:txBody>
            <a:bodyPr wrap="square" lIns="0" tIns="0" rIns="0" bIns="0" rtlCol="0"/>
            <a:lstStyle/>
            <a:p>
              <a:endParaRPr/>
            </a:p>
          </p:txBody>
        </p:sp>
      </p:gr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56</a:t>
            </a:fld>
            <a:endParaRPr spc="-25" dirty="0"/>
          </a:p>
        </p:txBody>
      </p:sp>
      <p:pic>
        <p:nvPicPr>
          <p:cNvPr id="36" name="Picture 35">
            <a:extLst>
              <a:ext uri="{FF2B5EF4-FFF2-40B4-BE49-F238E27FC236}">
                <a16:creationId xmlns:a16="http://schemas.microsoft.com/office/drawing/2014/main" id="{77195C2A-F2B9-48E8-A6D4-90402D24EA9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74827" rIns="0" bIns="0" rtlCol="0">
            <a:spAutoFit/>
          </a:bodyPr>
          <a:lstStyle/>
          <a:p>
            <a:pPr marL="1402715">
              <a:lnSpc>
                <a:spcPct val="100000"/>
              </a:lnSpc>
              <a:spcBef>
                <a:spcPts val="100"/>
              </a:spcBef>
            </a:pPr>
            <a:r>
              <a:rPr spc="-10" dirty="0"/>
              <a:t>Preparation</a:t>
            </a:r>
            <a:r>
              <a:rPr spc="-70" dirty="0"/>
              <a:t> </a:t>
            </a:r>
            <a:r>
              <a:rPr dirty="0"/>
              <a:t>of</a:t>
            </a:r>
            <a:r>
              <a:rPr spc="-85" dirty="0"/>
              <a:t> </a:t>
            </a:r>
            <a:r>
              <a:rPr dirty="0"/>
              <a:t>Correction</a:t>
            </a:r>
            <a:r>
              <a:rPr spc="-85" dirty="0"/>
              <a:t> </a:t>
            </a:r>
            <a:r>
              <a:rPr spc="-10" dirty="0"/>
              <a:t>Statements</a:t>
            </a:r>
          </a:p>
        </p:txBody>
      </p:sp>
      <p:grpSp>
        <p:nvGrpSpPr>
          <p:cNvPr id="4" name="object 4"/>
          <p:cNvGrpSpPr/>
          <p:nvPr/>
        </p:nvGrpSpPr>
        <p:grpSpPr>
          <a:xfrm>
            <a:off x="214883" y="1374649"/>
            <a:ext cx="8764905" cy="3273551"/>
            <a:chOff x="214883" y="1261872"/>
            <a:chExt cx="8764905" cy="3273551"/>
          </a:xfrm>
        </p:grpSpPr>
        <p:pic>
          <p:nvPicPr>
            <p:cNvPr id="5" name="object 5"/>
            <p:cNvPicPr/>
            <p:nvPr/>
          </p:nvPicPr>
          <p:blipFill>
            <a:blip r:embed="rId2" cstate="print"/>
            <a:stretch>
              <a:fillRect/>
            </a:stretch>
          </p:blipFill>
          <p:spPr>
            <a:xfrm>
              <a:off x="219455" y="1266444"/>
              <a:ext cx="8755380" cy="3025139"/>
            </a:xfrm>
            <a:prstGeom prst="rect">
              <a:avLst/>
            </a:prstGeom>
          </p:spPr>
        </p:pic>
        <p:sp>
          <p:nvSpPr>
            <p:cNvPr id="6" name="object 6"/>
            <p:cNvSpPr/>
            <p:nvPr/>
          </p:nvSpPr>
          <p:spPr>
            <a:xfrm>
              <a:off x="214883" y="1261872"/>
              <a:ext cx="8764905" cy="3034665"/>
            </a:xfrm>
            <a:custGeom>
              <a:avLst/>
              <a:gdLst/>
              <a:ahLst/>
              <a:cxnLst/>
              <a:rect l="l" t="t" r="r" b="b"/>
              <a:pathLst>
                <a:path w="8764905" h="3034665">
                  <a:moveTo>
                    <a:pt x="0" y="3034284"/>
                  </a:moveTo>
                  <a:lnTo>
                    <a:pt x="8764524" y="3034284"/>
                  </a:lnTo>
                  <a:lnTo>
                    <a:pt x="8764524" y="0"/>
                  </a:lnTo>
                  <a:lnTo>
                    <a:pt x="0" y="0"/>
                  </a:lnTo>
                  <a:lnTo>
                    <a:pt x="0" y="3034284"/>
                  </a:lnTo>
                  <a:close/>
                </a:path>
              </a:pathLst>
            </a:custGeom>
            <a:ln w="9143">
              <a:solidFill>
                <a:srgbClr val="000000"/>
              </a:solidFill>
            </a:ln>
          </p:spPr>
          <p:txBody>
            <a:bodyPr wrap="square" lIns="0" tIns="0" rIns="0" bIns="0" rtlCol="0"/>
            <a:lstStyle/>
            <a:p>
              <a:endParaRPr/>
            </a:p>
          </p:txBody>
        </p:sp>
        <p:sp>
          <p:nvSpPr>
            <p:cNvPr id="7" name="object 7"/>
            <p:cNvSpPr/>
            <p:nvPr/>
          </p:nvSpPr>
          <p:spPr>
            <a:xfrm>
              <a:off x="5103876" y="2863215"/>
              <a:ext cx="2388235" cy="1661160"/>
            </a:xfrm>
            <a:custGeom>
              <a:avLst/>
              <a:gdLst/>
              <a:ahLst/>
              <a:cxnLst/>
              <a:rect l="l" t="t" r="r" b="b"/>
              <a:pathLst>
                <a:path w="2388234" h="1661160">
                  <a:moveTo>
                    <a:pt x="0" y="0"/>
                  </a:moveTo>
                  <a:lnTo>
                    <a:pt x="737235" y="892429"/>
                  </a:lnTo>
                  <a:lnTo>
                    <a:pt x="541527" y="892429"/>
                  </a:lnTo>
                  <a:lnTo>
                    <a:pt x="498983" y="898906"/>
                  </a:lnTo>
                  <a:lnTo>
                    <a:pt x="462152" y="917067"/>
                  </a:lnTo>
                  <a:lnTo>
                    <a:pt x="432943" y="944753"/>
                  </a:lnTo>
                  <a:lnTo>
                    <a:pt x="413893" y="979932"/>
                  </a:lnTo>
                  <a:lnTo>
                    <a:pt x="407035" y="1020444"/>
                  </a:lnTo>
                  <a:lnTo>
                    <a:pt x="407035" y="1532763"/>
                  </a:lnTo>
                  <a:lnTo>
                    <a:pt x="413893" y="1573276"/>
                  </a:lnTo>
                  <a:lnTo>
                    <a:pt x="432943" y="1608455"/>
                  </a:lnTo>
                  <a:lnTo>
                    <a:pt x="462152" y="1636141"/>
                  </a:lnTo>
                  <a:lnTo>
                    <a:pt x="498983" y="1654302"/>
                  </a:lnTo>
                  <a:lnTo>
                    <a:pt x="541527" y="1660779"/>
                  </a:lnTo>
                  <a:lnTo>
                    <a:pt x="2253615" y="1660779"/>
                  </a:lnTo>
                  <a:lnTo>
                    <a:pt x="2296159" y="1654302"/>
                  </a:lnTo>
                  <a:lnTo>
                    <a:pt x="2333117" y="1636141"/>
                  </a:lnTo>
                  <a:lnTo>
                    <a:pt x="2362200" y="1608455"/>
                  </a:lnTo>
                  <a:lnTo>
                    <a:pt x="2381250" y="1573276"/>
                  </a:lnTo>
                  <a:lnTo>
                    <a:pt x="2388107" y="1532763"/>
                  </a:lnTo>
                  <a:lnTo>
                    <a:pt x="2388107" y="1020444"/>
                  </a:lnTo>
                  <a:lnTo>
                    <a:pt x="2381250" y="979932"/>
                  </a:lnTo>
                  <a:lnTo>
                    <a:pt x="2362200" y="944753"/>
                  </a:lnTo>
                  <a:lnTo>
                    <a:pt x="2333117" y="917067"/>
                  </a:lnTo>
                  <a:lnTo>
                    <a:pt x="2296159" y="898906"/>
                  </a:lnTo>
                  <a:lnTo>
                    <a:pt x="2253615" y="892429"/>
                  </a:lnTo>
                  <a:lnTo>
                    <a:pt x="1232535" y="892429"/>
                  </a:lnTo>
                  <a:lnTo>
                    <a:pt x="0" y="0"/>
                  </a:lnTo>
                  <a:close/>
                </a:path>
              </a:pathLst>
            </a:custGeom>
            <a:solidFill>
              <a:srgbClr val="F3B46C"/>
            </a:solidFill>
          </p:spPr>
          <p:txBody>
            <a:bodyPr wrap="square" lIns="0" tIns="0" rIns="0" bIns="0" rtlCol="0"/>
            <a:lstStyle/>
            <a:p>
              <a:endParaRPr/>
            </a:p>
          </p:txBody>
        </p:sp>
        <p:sp>
          <p:nvSpPr>
            <p:cNvPr id="8" name="object 8"/>
            <p:cNvSpPr/>
            <p:nvPr/>
          </p:nvSpPr>
          <p:spPr>
            <a:xfrm>
              <a:off x="5103876" y="2874263"/>
              <a:ext cx="2388235" cy="1661160"/>
            </a:xfrm>
            <a:custGeom>
              <a:avLst/>
              <a:gdLst/>
              <a:ahLst/>
              <a:cxnLst/>
              <a:rect l="l" t="t" r="r" b="b"/>
              <a:pathLst>
                <a:path w="2388234" h="1661160">
                  <a:moveTo>
                    <a:pt x="2388107" y="1020444"/>
                  </a:moveTo>
                  <a:lnTo>
                    <a:pt x="2381250" y="979932"/>
                  </a:lnTo>
                  <a:lnTo>
                    <a:pt x="2362200" y="944753"/>
                  </a:lnTo>
                  <a:lnTo>
                    <a:pt x="2333117" y="917067"/>
                  </a:lnTo>
                  <a:lnTo>
                    <a:pt x="2296159" y="898906"/>
                  </a:lnTo>
                  <a:lnTo>
                    <a:pt x="2253615" y="892429"/>
                  </a:lnTo>
                  <a:lnTo>
                    <a:pt x="1232535" y="892429"/>
                  </a:lnTo>
                  <a:lnTo>
                    <a:pt x="0" y="0"/>
                  </a:lnTo>
                  <a:lnTo>
                    <a:pt x="737235" y="892429"/>
                  </a:lnTo>
                  <a:lnTo>
                    <a:pt x="541527" y="892429"/>
                  </a:lnTo>
                  <a:lnTo>
                    <a:pt x="498983" y="898906"/>
                  </a:lnTo>
                  <a:lnTo>
                    <a:pt x="462152" y="917067"/>
                  </a:lnTo>
                  <a:lnTo>
                    <a:pt x="432943" y="944753"/>
                  </a:lnTo>
                  <a:lnTo>
                    <a:pt x="413893" y="979932"/>
                  </a:lnTo>
                  <a:lnTo>
                    <a:pt x="407035" y="1020444"/>
                  </a:lnTo>
                  <a:lnTo>
                    <a:pt x="407035" y="1532763"/>
                  </a:lnTo>
                  <a:lnTo>
                    <a:pt x="413893" y="1573276"/>
                  </a:lnTo>
                  <a:lnTo>
                    <a:pt x="432943" y="1608455"/>
                  </a:lnTo>
                  <a:lnTo>
                    <a:pt x="462152" y="1636141"/>
                  </a:lnTo>
                  <a:lnTo>
                    <a:pt x="498983" y="1654302"/>
                  </a:lnTo>
                  <a:lnTo>
                    <a:pt x="541527" y="1660779"/>
                  </a:lnTo>
                  <a:lnTo>
                    <a:pt x="2253615" y="1660779"/>
                  </a:lnTo>
                  <a:lnTo>
                    <a:pt x="2296159" y="1654302"/>
                  </a:lnTo>
                  <a:lnTo>
                    <a:pt x="2333117" y="1636141"/>
                  </a:lnTo>
                  <a:lnTo>
                    <a:pt x="2362200" y="1608455"/>
                  </a:lnTo>
                  <a:lnTo>
                    <a:pt x="2381250" y="1573276"/>
                  </a:lnTo>
                  <a:lnTo>
                    <a:pt x="2388107" y="1532763"/>
                  </a:lnTo>
                  <a:lnTo>
                    <a:pt x="2388107" y="1020444"/>
                  </a:lnTo>
                  <a:close/>
                </a:path>
              </a:pathLst>
            </a:custGeom>
            <a:ln w="9144">
              <a:solidFill>
                <a:srgbClr val="000000"/>
              </a:solidFill>
            </a:ln>
          </p:spPr>
          <p:txBody>
            <a:bodyPr wrap="square" lIns="0" tIns="0" rIns="0" bIns="0" rtlCol="0"/>
            <a:lstStyle/>
            <a:p>
              <a:endParaRPr/>
            </a:p>
          </p:txBody>
        </p:sp>
      </p:grpSp>
      <p:sp>
        <p:nvSpPr>
          <p:cNvPr id="9" name="object 9"/>
          <p:cNvSpPr txBox="1"/>
          <p:nvPr/>
        </p:nvSpPr>
        <p:spPr>
          <a:xfrm>
            <a:off x="5702300" y="3905885"/>
            <a:ext cx="1612900" cy="666115"/>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Select</a:t>
            </a:r>
            <a:r>
              <a:rPr sz="1400" spc="-60" dirty="0">
                <a:latin typeface="Calibri"/>
                <a:cs typeface="Calibri"/>
              </a:rPr>
              <a:t> </a:t>
            </a:r>
            <a:r>
              <a:rPr sz="1400" dirty="0">
                <a:latin typeface="Calibri"/>
                <a:cs typeface="Calibri"/>
              </a:rPr>
              <a:t>the </a:t>
            </a:r>
            <a:r>
              <a:rPr sz="1400" spc="-10" dirty="0">
                <a:latin typeface="Calibri"/>
                <a:cs typeface="Calibri"/>
              </a:rPr>
              <a:t>respective </a:t>
            </a:r>
            <a:r>
              <a:rPr sz="1400" dirty="0">
                <a:latin typeface="Calibri"/>
                <a:cs typeface="Calibri"/>
              </a:rPr>
              <a:t>form</a:t>
            </a:r>
            <a:r>
              <a:rPr sz="1400" spc="-70" dirty="0">
                <a:latin typeface="Calibri"/>
                <a:cs typeface="Calibri"/>
              </a:rPr>
              <a:t> </a:t>
            </a:r>
            <a:r>
              <a:rPr sz="1400" dirty="0">
                <a:latin typeface="Calibri"/>
                <a:cs typeface="Calibri"/>
              </a:rPr>
              <a:t>to</a:t>
            </a:r>
            <a:r>
              <a:rPr sz="1400" spc="-25" dirty="0">
                <a:latin typeface="Calibri"/>
                <a:cs typeface="Calibri"/>
              </a:rPr>
              <a:t> </a:t>
            </a:r>
            <a:r>
              <a:rPr sz="1400" spc="-10" dirty="0">
                <a:latin typeface="Calibri"/>
                <a:cs typeface="Calibri"/>
              </a:rPr>
              <a:t>prepare </a:t>
            </a:r>
            <a:r>
              <a:rPr sz="1400" spc="-25" dirty="0">
                <a:latin typeface="Calibri"/>
                <a:cs typeface="Calibri"/>
              </a:rPr>
              <a:t>the </a:t>
            </a:r>
            <a:r>
              <a:rPr sz="1400" dirty="0">
                <a:latin typeface="Calibri"/>
                <a:cs typeface="Calibri"/>
              </a:rPr>
              <a:t>Correction</a:t>
            </a:r>
            <a:r>
              <a:rPr sz="1400" spc="170" dirty="0">
                <a:latin typeface="Calibri"/>
                <a:cs typeface="Calibri"/>
              </a:rPr>
              <a:t> </a:t>
            </a:r>
            <a:r>
              <a:rPr sz="1400" spc="-10" dirty="0">
                <a:latin typeface="Calibri"/>
                <a:cs typeface="Calibri"/>
              </a:rPr>
              <a:t>Statement</a:t>
            </a:r>
            <a:endParaRPr sz="14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57</a:t>
            </a:fld>
            <a:endParaRPr spc="-25" dirty="0"/>
          </a:p>
        </p:txBody>
      </p:sp>
      <p:sp>
        <p:nvSpPr>
          <p:cNvPr id="11" name="object 7">
            <a:extLst>
              <a:ext uri="{FF2B5EF4-FFF2-40B4-BE49-F238E27FC236}">
                <a16:creationId xmlns:a16="http://schemas.microsoft.com/office/drawing/2014/main" id="{D5C6F3D3-334B-20F7-CA4E-B853043938C0}"/>
              </a:ext>
            </a:extLst>
          </p:cNvPr>
          <p:cNvSpPr txBox="1"/>
          <p:nvPr/>
        </p:nvSpPr>
        <p:spPr>
          <a:xfrm>
            <a:off x="333755" y="4953000"/>
            <a:ext cx="8526780" cy="1223412"/>
          </a:xfrm>
          <a:prstGeom prst="rect">
            <a:avLst/>
          </a:prstGeom>
          <a:ln w="15240">
            <a:solidFill>
              <a:srgbClr val="A15D0D"/>
            </a:solidFill>
          </a:ln>
        </p:spPr>
        <p:txBody>
          <a:bodyPr vert="horz" wrap="square" lIns="0" tIns="38100" rIns="0" bIns="0" rtlCol="0">
            <a:spAutoFit/>
          </a:bodyPr>
          <a:lstStyle/>
          <a:p>
            <a:pPr marL="91440">
              <a:lnSpc>
                <a:spcPct val="100000"/>
              </a:lnSpc>
              <a:spcBef>
                <a:spcPts val="300"/>
              </a:spcBef>
            </a:pPr>
            <a:r>
              <a:rPr sz="1200" b="1" spc="-10" dirty="0">
                <a:solidFill>
                  <a:srgbClr val="A15D0D"/>
                </a:solidFill>
                <a:latin typeface="Calibri"/>
                <a:cs typeface="Calibri"/>
              </a:rPr>
              <a:t>Note:</a:t>
            </a:r>
            <a:endParaRPr lang="en-IN" sz="1200" b="1" spc="-10" dirty="0">
              <a:latin typeface="Calibri"/>
              <a:cs typeface="Calibri"/>
            </a:endParaRPr>
          </a:p>
          <a:p>
            <a:pPr marL="91440">
              <a:lnSpc>
                <a:spcPct val="100000"/>
              </a:lnSpc>
              <a:spcBef>
                <a:spcPts val="300"/>
              </a:spcBef>
            </a:pPr>
            <a:r>
              <a:rPr lang="en-US" sz="1200" dirty="0">
                <a:solidFill>
                  <a:srgbClr val="A15D0D"/>
                </a:solidFill>
                <a:latin typeface="Calibri"/>
                <a:cs typeface="Calibri"/>
              </a:rPr>
              <a:t>As per amendment in section 200(3) of the Income-tax Act vide Finance Act, (No. 2) 2024, no correction statement shall be delivered after the expiry of six years from the end of the financial year in which the statement referred to in sub-section (3) is required to be delivered. In view of the above, correction statements for Qtr. 1 to Qtr. 4 pertaining to Financial Years 2007-08 to 2017-18 and correction statements for Qtr. 1 to Qtr. 3 for FY 2018-19 shall be accepted only up-to 31st March 2025.</a:t>
            </a:r>
            <a:endParaRPr lang="en-US" sz="1200" spc="-10" dirty="0">
              <a:solidFill>
                <a:srgbClr val="A15D0D"/>
              </a:solidFill>
              <a:latin typeface="Calibri"/>
              <a:cs typeface="Calibri"/>
            </a:endParaRPr>
          </a:p>
          <a:p>
            <a:pPr marL="91440">
              <a:lnSpc>
                <a:spcPct val="100000"/>
              </a:lnSpc>
              <a:spcBef>
                <a:spcPts val="300"/>
              </a:spcBef>
            </a:pPr>
            <a:endParaRPr lang="en-US" sz="1200" spc="-10" dirty="0">
              <a:solidFill>
                <a:srgbClr val="A15D0D"/>
              </a:solidFill>
              <a:latin typeface="Calibri"/>
              <a:cs typeface="Calibri"/>
            </a:endParaRPr>
          </a:p>
        </p:txBody>
      </p:sp>
      <p:pic>
        <p:nvPicPr>
          <p:cNvPr id="12" name="Picture 11">
            <a:extLst>
              <a:ext uri="{FF2B5EF4-FFF2-40B4-BE49-F238E27FC236}">
                <a16:creationId xmlns:a16="http://schemas.microsoft.com/office/drawing/2014/main" id="{FCF59616-2C87-48EE-951D-1B7F20145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3736" y="1522475"/>
            <a:ext cx="8723630" cy="3115310"/>
            <a:chOff x="173736" y="1522475"/>
            <a:chExt cx="8723630" cy="3115310"/>
          </a:xfrm>
        </p:grpSpPr>
        <p:pic>
          <p:nvPicPr>
            <p:cNvPr id="3" name="object 3"/>
            <p:cNvPicPr/>
            <p:nvPr/>
          </p:nvPicPr>
          <p:blipFill>
            <a:blip r:embed="rId2" cstate="print"/>
            <a:stretch>
              <a:fillRect/>
            </a:stretch>
          </p:blipFill>
          <p:spPr>
            <a:xfrm>
              <a:off x="182880" y="1531619"/>
              <a:ext cx="8705088" cy="3096767"/>
            </a:xfrm>
            <a:prstGeom prst="rect">
              <a:avLst/>
            </a:prstGeom>
          </p:spPr>
        </p:pic>
        <p:sp>
          <p:nvSpPr>
            <p:cNvPr id="4" name="object 4"/>
            <p:cNvSpPr/>
            <p:nvPr/>
          </p:nvSpPr>
          <p:spPr>
            <a:xfrm>
              <a:off x="178308" y="1527047"/>
              <a:ext cx="8714740" cy="3106420"/>
            </a:xfrm>
            <a:custGeom>
              <a:avLst/>
              <a:gdLst/>
              <a:ahLst/>
              <a:cxnLst/>
              <a:rect l="l" t="t" r="r" b="b"/>
              <a:pathLst>
                <a:path w="8714740" h="3106420">
                  <a:moveTo>
                    <a:pt x="0" y="3105912"/>
                  </a:moveTo>
                  <a:lnTo>
                    <a:pt x="8714232" y="3105912"/>
                  </a:lnTo>
                  <a:lnTo>
                    <a:pt x="8714232" y="0"/>
                  </a:lnTo>
                  <a:lnTo>
                    <a:pt x="0" y="0"/>
                  </a:lnTo>
                  <a:lnTo>
                    <a:pt x="0" y="3105912"/>
                  </a:lnTo>
                  <a:close/>
                </a:path>
              </a:pathLst>
            </a:custGeom>
            <a:ln w="9143">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314071" rIns="0" bIns="0" rtlCol="0">
            <a:spAutoFit/>
          </a:bodyPr>
          <a:lstStyle/>
          <a:p>
            <a:pPr marL="1442085">
              <a:lnSpc>
                <a:spcPct val="100000"/>
              </a:lnSpc>
              <a:spcBef>
                <a:spcPts val="100"/>
              </a:spcBef>
            </a:pPr>
            <a:r>
              <a:rPr spc="-10" dirty="0"/>
              <a:t>Preparation</a:t>
            </a:r>
            <a:r>
              <a:rPr spc="-70" dirty="0"/>
              <a:t> </a:t>
            </a:r>
            <a:r>
              <a:rPr dirty="0"/>
              <a:t>of</a:t>
            </a:r>
            <a:r>
              <a:rPr spc="-85" dirty="0"/>
              <a:t> </a:t>
            </a:r>
            <a:r>
              <a:rPr dirty="0"/>
              <a:t>Correction</a:t>
            </a:r>
            <a:r>
              <a:rPr spc="-85" dirty="0"/>
              <a:t> </a:t>
            </a:r>
            <a:r>
              <a:rPr spc="-10" dirty="0"/>
              <a:t>Statements</a:t>
            </a:r>
          </a:p>
        </p:txBody>
      </p:sp>
      <p:grpSp>
        <p:nvGrpSpPr>
          <p:cNvPr id="7" name="object 7"/>
          <p:cNvGrpSpPr/>
          <p:nvPr/>
        </p:nvGrpSpPr>
        <p:grpSpPr>
          <a:xfrm>
            <a:off x="6681216" y="3549396"/>
            <a:ext cx="2095500" cy="1558925"/>
            <a:chOff x="6681216" y="3549396"/>
            <a:chExt cx="2095500" cy="1558925"/>
          </a:xfrm>
        </p:grpSpPr>
        <p:sp>
          <p:nvSpPr>
            <p:cNvPr id="8" name="object 8"/>
            <p:cNvSpPr/>
            <p:nvPr/>
          </p:nvSpPr>
          <p:spPr>
            <a:xfrm>
              <a:off x="6685788" y="3553968"/>
              <a:ext cx="2086610" cy="1550035"/>
            </a:xfrm>
            <a:custGeom>
              <a:avLst/>
              <a:gdLst/>
              <a:ahLst/>
              <a:cxnLst/>
              <a:rect l="l" t="t" r="r" b="b"/>
              <a:pathLst>
                <a:path w="2086609" h="1550035">
                  <a:moveTo>
                    <a:pt x="64896" y="0"/>
                  </a:moveTo>
                  <a:lnTo>
                    <a:pt x="347725" y="694436"/>
                  </a:lnTo>
                  <a:lnTo>
                    <a:pt x="148970" y="694436"/>
                  </a:lnTo>
                  <a:lnTo>
                    <a:pt x="101980" y="701675"/>
                  </a:lnTo>
                  <a:lnTo>
                    <a:pt x="60959" y="721868"/>
                  </a:lnTo>
                  <a:lnTo>
                    <a:pt x="28701" y="752729"/>
                  </a:lnTo>
                  <a:lnTo>
                    <a:pt x="7619" y="791845"/>
                  </a:lnTo>
                  <a:lnTo>
                    <a:pt x="0" y="836930"/>
                  </a:lnTo>
                  <a:lnTo>
                    <a:pt x="0" y="1406906"/>
                  </a:lnTo>
                  <a:lnTo>
                    <a:pt x="7619" y="1452118"/>
                  </a:lnTo>
                  <a:lnTo>
                    <a:pt x="28701" y="1491234"/>
                  </a:lnTo>
                  <a:lnTo>
                    <a:pt x="60959" y="1521968"/>
                  </a:lnTo>
                  <a:lnTo>
                    <a:pt x="101980" y="1542288"/>
                  </a:lnTo>
                  <a:lnTo>
                    <a:pt x="148970" y="1549527"/>
                  </a:lnTo>
                  <a:lnTo>
                    <a:pt x="1937384" y="1549527"/>
                  </a:lnTo>
                  <a:lnTo>
                    <a:pt x="1984375" y="1542288"/>
                  </a:lnTo>
                  <a:lnTo>
                    <a:pt x="2025395" y="1521968"/>
                  </a:lnTo>
                  <a:lnTo>
                    <a:pt x="2057653" y="1491234"/>
                  </a:lnTo>
                  <a:lnTo>
                    <a:pt x="2078735" y="1452118"/>
                  </a:lnTo>
                  <a:lnTo>
                    <a:pt x="2086355" y="1406906"/>
                  </a:lnTo>
                  <a:lnTo>
                    <a:pt x="2086355" y="836930"/>
                  </a:lnTo>
                  <a:lnTo>
                    <a:pt x="2078735" y="791845"/>
                  </a:lnTo>
                  <a:lnTo>
                    <a:pt x="2057653" y="752729"/>
                  </a:lnTo>
                  <a:lnTo>
                    <a:pt x="2025395" y="721868"/>
                  </a:lnTo>
                  <a:lnTo>
                    <a:pt x="1984375" y="701675"/>
                  </a:lnTo>
                  <a:lnTo>
                    <a:pt x="1937384" y="694436"/>
                  </a:lnTo>
                  <a:lnTo>
                    <a:pt x="869314" y="694436"/>
                  </a:lnTo>
                  <a:lnTo>
                    <a:pt x="64896" y="0"/>
                  </a:lnTo>
                  <a:close/>
                </a:path>
              </a:pathLst>
            </a:custGeom>
            <a:solidFill>
              <a:srgbClr val="F3B46C"/>
            </a:solidFill>
          </p:spPr>
          <p:txBody>
            <a:bodyPr wrap="square" lIns="0" tIns="0" rIns="0" bIns="0" rtlCol="0"/>
            <a:lstStyle/>
            <a:p>
              <a:endParaRPr/>
            </a:p>
          </p:txBody>
        </p:sp>
        <p:sp>
          <p:nvSpPr>
            <p:cNvPr id="9" name="object 9"/>
            <p:cNvSpPr/>
            <p:nvPr/>
          </p:nvSpPr>
          <p:spPr>
            <a:xfrm>
              <a:off x="6685788" y="3553968"/>
              <a:ext cx="2086610" cy="1550035"/>
            </a:xfrm>
            <a:custGeom>
              <a:avLst/>
              <a:gdLst/>
              <a:ahLst/>
              <a:cxnLst/>
              <a:rect l="l" t="t" r="r" b="b"/>
              <a:pathLst>
                <a:path w="2086609" h="1550035">
                  <a:moveTo>
                    <a:pt x="2086355" y="836930"/>
                  </a:moveTo>
                  <a:lnTo>
                    <a:pt x="2078735" y="791845"/>
                  </a:lnTo>
                  <a:lnTo>
                    <a:pt x="2057653" y="752729"/>
                  </a:lnTo>
                  <a:lnTo>
                    <a:pt x="2025395" y="721868"/>
                  </a:lnTo>
                  <a:lnTo>
                    <a:pt x="1984375" y="701675"/>
                  </a:lnTo>
                  <a:lnTo>
                    <a:pt x="1937384" y="694436"/>
                  </a:lnTo>
                  <a:lnTo>
                    <a:pt x="869314" y="694436"/>
                  </a:lnTo>
                  <a:lnTo>
                    <a:pt x="64896" y="0"/>
                  </a:lnTo>
                  <a:lnTo>
                    <a:pt x="347725" y="694436"/>
                  </a:lnTo>
                  <a:lnTo>
                    <a:pt x="148970" y="694436"/>
                  </a:lnTo>
                  <a:lnTo>
                    <a:pt x="101980" y="701675"/>
                  </a:lnTo>
                  <a:lnTo>
                    <a:pt x="60959" y="721868"/>
                  </a:lnTo>
                  <a:lnTo>
                    <a:pt x="28701" y="752729"/>
                  </a:lnTo>
                  <a:lnTo>
                    <a:pt x="7619" y="791845"/>
                  </a:lnTo>
                  <a:lnTo>
                    <a:pt x="0" y="836930"/>
                  </a:lnTo>
                  <a:lnTo>
                    <a:pt x="0" y="1406906"/>
                  </a:lnTo>
                  <a:lnTo>
                    <a:pt x="7619" y="1452118"/>
                  </a:lnTo>
                  <a:lnTo>
                    <a:pt x="28701" y="1491234"/>
                  </a:lnTo>
                  <a:lnTo>
                    <a:pt x="60959" y="1521968"/>
                  </a:lnTo>
                  <a:lnTo>
                    <a:pt x="101980" y="1542288"/>
                  </a:lnTo>
                  <a:lnTo>
                    <a:pt x="148970" y="1549527"/>
                  </a:lnTo>
                  <a:lnTo>
                    <a:pt x="1937384" y="1549527"/>
                  </a:lnTo>
                  <a:lnTo>
                    <a:pt x="1984375" y="1542288"/>
                  </a:lnTo>
                  <a:lnTo>
                    <a:pt x="2025395" y="1521968"/>
                  </a:lnTo>
                  <a:lnTo>
                    <a:pt x="2057653" y="1491234"/>
                  </a:lnTo>
                  <a:lnTo>
                    <a:pt x="2078735" y="1452118"/>
                  </a:lnTo>
                  <a:lnTo>
                    <a:pt x="2086355" y="1406906"/>
                  </a:lnTo>
                  <a:lnTo>
                    <a:pt x="2086355" y="836930"/>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6870572" y="4218177"/>
            <a:ext cx="1842135"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Select</a:t>
            </a:r>
            <a:r>
              <a:rPr sz="1400" spc="-25" dirty="0">
                <a:latin typeface="Calibri"/>
                <a:cs typeface="Calibri"/>
              </a:rPr>
              <a:t> </a:t>
            </a:r>
            <a:r>
              <a:rPr sz="1400" spc="-10" dirty="0">
                <a:latin typeface="Calibri"/>
                <a:cs typeface="Calibri"/>
              </a:rPr>
              <a:t>option “Correction“.</a:t>
            </a:r>
            <a:r>
              <a:rPr sz="1400" spc="-25" dirty="0">
                <a:latin typeface="Calibri"/>
                <a:cs typeface="Calibri"/>
              </a:rPr>
              <a:t> </a:t>
            </a:r>
            <a:r>
              <a:rPr sz="1400" dirty="0">
                <a:latin typeface="Calibri"/>
                <a:cs typeface="Calibri"/>
              </a:rPr>
              <a:t>Read</a:t>
            </a:r>
            <a:r>
              <a:rPr sz="1400" spc="-80" dirty="0">
                <a:latin typeface="Calibri"/>
                <a:cs typeface="Calibri"/>
              </a:rPr>
              <a:t> </a:t>
            </a:r>
            <a:r>
              <a:rPr sz="1400" spc="-25" dirty="0">
                <a:latin typeface="Calibri"/>
                <a:cs typeface="Calibri"/>
              </a:rPr>
              <a:t>the </a:t>
            </a:r>
            <a:r>
              <a:rPr sz="1400" dirty="0">
                <a:latin typeface="Calibri"/>
                <a:cs typeface="Calibri"/>
              </a:rPr>
              <a:t>popup </a:t>
            </a:r>
            <a:r>
              <a:rPr sz="1400" spc="-10" dirty="0">
                <a:latin typeface="Calibri"/>
                <a:cs typeface="Calibri"/>
              </a:rPr>
              <a:t>message</a:t>
            </a:r>
            <a:r>
              <a:rPr sz="1400" spc="-50" dirty="0">
                <a:latin typeface="Calibri"/>
                <a:cs typeface="Calibri"/>
              </a:rPr>
              <a:t> </a:t>
            </a:r>
            <a:r>
              <a:rPr sz="1400" dirty="0">
                <a:latin typeface="Calibri"/>
                <a:cs typeface="Calibri"/>
              </a:rPr>
              <a:t>and</a:t>
            </a:r>
            <a:r>
              <a:rPr sz="1400" spc="-55" dirty="0">
                <a:latin typeface="Calibri"/>
                <a:cs typeface="Calibri"/>
              </a:rPr>
              <a:t> </a:t>
            </a:r>
            <a:r>
              <a:rPr sz="1400" spc="-20" dirty="0">
                <a:latin typeface="Calibri"/>
                <a:cs typeface="Calibri"/>
              </a:rPr>
              <a:t>then click</a:t>
            </a:r>
            <a:r>
              <a:rPr sz="1400" spc="-60" dirty="0">
                <a:latin typeface="Calibri"/>
                <a:cs typeface="Calibri"/>
              </a:rPr>
              <a:t> </a:t>
            </a:r>
            <a:r>
              <a:rPr sz="1400" spc="-20" dirty="0">
                <a:latin typeface="Calibri"/>
                <a:cs typeface="Calibri"/>
              </a:rPr>
              <a:t>“OK”</a:t>
            </a:r>
            <a:endParaRPr sz="14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58</a:t>
            </a:fld>
            <a:endParaRPr spc="-25" dirty="0"/>
          </a:p>
        </p:txBody>
      </p:sp>
      <p:pic>
        <p:nvPicPr>
          <p:cNvPr id="12" name="Picture 11">
            <a:extLst>
              <a:ext uri="{FF2B5EF4-FFF2-40B4-BE49-F238E27FC236}">
                <a16:creationId xmlns:a16="http://schemas.microsoft.com/office/drawing/2014/main" id="{E1D3F2D6-DC9F-4C5B-BAE9-AE088EA539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7160" y="1478280"/>
            <a:ext cx="8859520" cy="3051175"/>
            <a:chOff x="137160" y="1478280"/>
            <a:chExt cx="8859520" cy="3051175"/>
          </a:xfrm>
        </p:grpSpPr>
        <p:pic>
          <p:nvPicPr>
            <p:cNvPr id="3" name="object 3"/>
            <p:cNvPicPr/>
            <p:nvPr/>
          </p:nvPicPr>
          <p:blipFill>
            <a:blip r:embed="rId2" cstate="print"/>
            <a:stretch>
              <a:fillRect/>
            </a:stretch>
          </p:blipFill>
          <p:spPr>
            <a:xfrm>
              <a:off x="146304" y="1503951"/>
              <a:ext cx="8840724" cy="3016232"/>
            </a:xfrm>
            <a:prstGeom prst="rect">
              <a:avLst/>
            </a:prstGeom>
          </p:spPr>
        </p:pic>
        <p:sp>
          <p:nvSpPr>
            <p:cNvPr id="4" name="object 4"/>
            <p:cNvSpPr/>
            <p:nvPr/>
          </p:nvSpPr>
          <p:spPr>
            <a:xfrm>
              <a:off x="141732" y="1482852"/>
              <a:ext cx="8849995" cy="3042285"/>
            </a:xfrm>
            <a:custGeom>
              <a:avLst/>
              <a:gdLst/>
              <a:ahLst/>
              <a:cxnLst/>
              <a:rect l="l" t="t" r="r" b="b"/>
              <a:pathLst>
                <a:path w="8849995" h="3042285">
                  <a:moveTo>
                    <a:pt x="0" y="3041904"/>
                  </a:moveTo>
                  <a:lnTo>
                    <a:pt x="8849868" y="3041904"/>
                  </a:lnTo>
                  <a:lnTo>
                    <a:pt x="8849868" y="0"/>
                  </a:lnTo>
                  <a:lnTo>
                    <a:pt x="0" y="0"/>
                  </a:lnTo>
                  <a:lnTo>
                    <a:pt x="0" y="3041904"/>
                  </a:lnTo>
                  <a:close/>
                </a:path>
              </a:pathLst>
            </a:custGeom>
            <a:ln w="9144">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223265" rIns="0" bIns="0" rtlCol="0">
            <a:spAutoFit/>
          </a:bodyPr>
          <a:lstStyle/>
          <a:p>
            <a:pPr marL="1416050">
              <a:lnSpc>
                <a:spcPct val="100000"/>
              </a:lnSpc>
              <a:spcBef>
                <a:spcPts val="100"/>
              </a:spcBef>
            </a:pPr>
            <a:r>
              <a:rPr spc="-10" dirty="0"/>
              <a:t>Preparation</a:t>
            </a:r>
            <a:r>
              <a:rPr spc="-70" dirty="0"/>
              <a:t> </a:t>
            </a:r>
            <a:r>
              <a:rPr dirty="0"/>
              <a:t>of</a:t>
            </a:r>
            <a:r>
              <a:rPr spc="-85" dirty="0"/>
              <a:t> </a:t>
            </a:r>
            <a:r>
              <a:rPr dirty="0"/>
              <a:t>Correction</a:t>
            </a:r>
            <a:r>
              <a:rPr spc="-85" dirty="0"/>
              <a:t> </a:t>
            </a:r>
            <a:r>
              <a:rPr spc="-10" dirty="0"/>
              <a:t>Statements</a:t>
            </a:r>
          </a:p>
        </p:txBody>
      </p:sp>
      <p:grpSp>
        <p:nvGrpSpPr>
          <p:cNvPr id="7" name="object 7"/>
          <p:cNvGrpSpPr/>
          <p:nvPr/>
        </p:nvGrpSpPr>
        <p:grpSpPr>
          <a:xfrm>
            <a:off x="6679692" y="2781300"/>
            <a:ext cx="2343785" cy="1237615"/>
            <a:chOff x="6679692" y="2781300"/>
            <a:chExt cx="2343785" cy="1237615"/>
          </a:xfrm>
        </p:grpSpPr>
        <p:sp>
          <p:nvSpPr>
            <p:cNvPr id="8" name="object 8"/>
            <p:cNvSpPr/>
            <p:nvPr/>
          </p:nvSpPr>
          <p:spPr>
            <a:xfrm>
              <a:off x="6684264" y="2785872"/>
              <a:ext cx="2334895" cy="1228725"/>
            </a:xfrm>
            <a:custGeom>
              <a:avLst/>
              <a:gdLst/>
              <a:ahLst/>
              <a:cxnLst/>
              <a:rect l="l" t="t" r="r" b="b"/>
              <a:pathLst>
                <a:path w="2334895" h="1228725">
                  <a:moveTo>
                    <a:pt x="2157094" y="0"/>
                  </a:moveTo>
                  <a:lnTo>
                    <a:pt x="686815" y="0"/>
                  </a:lnTo>
                  <a:lnTo>
                    <a:pt x="639571" y="7365"/>
                  </a:lnTo>
                  <a:lnTo>
                    <a:pt x="597153" y="27939"/>
                  </a:lnTo>
                  <a:lnTo>
                    <a:pt x="561212" y="59943"/>
                  </a:lnTo>
                  <a:lnTo>
                    <a:pt x="533526" y="101345"/>
                  </a:lnTo>
                  <a:lnTo>
                    <a:pt x="515619" y="150367"/>
                  </a:lnTo>
                  <a:lnTo>
                    <a:pt x="509269" y="204724"/>
                  </a:lnTo>
                  <a:lnTo>
                    <a:pt x="509269" y="716533"/>
                  </a:lnTo>
                  <a:lnTo>
                    <a:pt x="0" y="1130934"/>
                  </a:lnTo>
                  <a:lnTo>
                    <a:pt x="509269" y="1023619"/>
                  </a:lnTo>
                  <a:lnTo>
                    <a:pt x="515619" y="1077976"/>
                  </a:lnTo>
                  <a:lnTo>
                    <a:pt x="533526" y="1126997"/>
                  </a:lnTo>
                  <a:lnTo>
                    <a:pt x="561212" y="1168400"/>
                  </a:lnTo>
                  <a:lnTo>
                    <a:pt x="597153" y="1200403"/>
                  </a:lnTo>
                  <a:lnTo>
                    <a:pt x="639571" y="1220977"/>
                  </a:lnTo>
                  <a:lnTo>
                    <a:pt x="686815" y="1228344"/>
                  </a:lnTo>
                  <a:lnTo>
                    <a:pt x="2157094" y="1228344"/>
                  </a:lnTo>
                  <a:lnTo>
                    <a:pt x="2204211" y="1220977"/>
                  </a:lnTo>
                  <a:lnTo>
                    <a:pt x="2246629" y="1200403"/>
                  </a:lnTo>
                  <a:lnTo>
                    <a:pt x="2282570" y="1168400"/>
                  </a:lnTo>
                  <a:lnTo>
                    <a:pt x="2310256" y="1126997"/>
                  </a:lnTo>
                  <a:lnTo>
                    <a:pt x="2328163" y="1077976"/>
                  </a:lnTo>
                  <a:lnTo>
                    <a:pt x="2334513" y="1023619"/>
                  </a:lnTo>
                  <a:lnTo>
                    <a:pt x="2334513" y="204724"/>
                  </a:lnTo>
                  <a:lnTo>
                    <a:pt x="2328163" y="150367"/>
                  </a:lnTo>
                  <a:lnTo>
                    <a:pt x="2310256" y="101345"/>
                  </a:lnTo>
                  <a:lnTo>
                    <a:pt x="2282570" y="59943"/>
                  </a:lnTo>
                  <a:lnTo>
                    <a:pt x="2246629" y="27939"/>
                  </a:lnTo>
                  <a:lnTo>
                    <a:pt x="2204211" y="7365"/>
                  </a:lnTo>
                  <a:lnTo>
                    <a:pt x="2157094" y="0"/>
                  </a:lnTo>
                  <a:close/>
                </a:path>
              </a:pathLst>
            </a:custGeom>
            <a:solidFill>
              <a:srgbClr val="F3B46C"/>
            </a:solidFill>
          </p:spPr>
          <p:txBody>
            <a:bodyPr wrap="square" lIns="0" tIns="0" rIns="0" bIns="0" rtlCol="0"/>
            <a:lstStyle/>
            <a:p>
              <a:endParaRPr/>
            </a:p>
          </p:txBody>
        </p:sp>
        <p:sp>
          <p:nvSpPr>
            <p:cNvPr id="9" name="object 9"/>
            <p:cNvSpPr/>
            <p:nvPr/>
          </p:nvSpPr>
          <p:spPr>
            <a:xfrm>
              <a:off x="6684264" y="2785872"/>
              <a:ext cx="2334895" cy="1228725"/>
            </a:xfrm>
            <a:custGeom>
              <a:avLst/>
              <a:gdLst/>
              <a:ahLst/>
              <a:cxnLst/>
              <a:rect l="l" t="t" r="r" b="b"/>
              <a:pathLst>
                <a:path w="2334895" h="1228725">
                  <a:moveTo>
                    <a:pt x="2334513" y="204724"/>
                  </a:moveTo>
                  <a:lnTo>
                    <a:pt x="2328163" y="150367"/>
                  </a:lnTo>
                  <a:lnTo>
                    <a:pt x="2310256" y="101345"/>
                  </a:lnTo>
                  <a:lnTo>
                    <a:pt x="2282570" y="59943"/>
                  </a:lnTo>
                  <a:lnTo>
                    <a:pt x="2246629" y="27939"/>
                  </a:lnTo>
                  <a:lnTo>
                    <a:pt x="2204211" y="7365"/>
                  </a:lnTo>
                  <a:lnTo>
                    <a:pt x="2157094" y="0"/>
                  </a:lnTo>
                  <a:lnTo>
                    <a:pt x="686815" y="0"/>
                  </a:lnTo>
                  <a:lnTo>
                    <a:pt x="639571" y="7365"/>
                  </a:lnTo>
                  <a:lnTo>
                    <a:pt x="597153" y="27939"/>
                  </a:lnTo>
                  <a:lnTo>
                    <a:pt x="561212" y="59943"/>
                  </a:lnTo>
                  <a:lnTo>
                    <a:pt x="533526" y="101345"/>
                  </a:lnTo>
                  <a:lnTo>
                    <a:pt x="515619" y="150367"/>
                  </a:lnTo>
                  <a:lnTo>
                    <a:pt x="509269" y="204724"/>
                  </a:lnTo>
                  <a:lnTo>
                    <a:pt x="509269" y="716533"/>
                  </a:lnTo>
                  <a:lnTo>
                    <a:pt x="0" y="1130934"/>
                  </a:lnTo>
                  <a:lnTo>
                    <a:pt x="509269" y="1023619"/>
                  </a:lnTo>
                  <a:lnTo>
                    <a:pt x="515619" y="1077976"/>
                  </a:lnTo>
                  <a:lnTo>
                    <a:pt x="533526" y="1126997"/>
                  </a:lnTo>
                  <a:lnTo>
                    <a:pt x="561212" y="1168400"/>
                  </a:lnTo>
                  <a:lnTo>
                    <a:pt x="597153" y="1200403"/>
                  </a:lnTo>
                  <a:lnTo>
                    <a:pt x="639571" y="1220977"/>
                  </a:lnTo>
                  <a:lnTo>
                    <a:pt x="686815" y="1228344"/>
                  </a:lnTo>
                  <a:lnTo>
                    <a:pt x="2157094" y="1228344"/>
                  </a:lnTo>
                  <a:lnTo>
                    <a:pt x="2204211" y="1220977"/>
                  </a:lnTo>
                  <a:lnTo>
                    <a:pt x="2246629" y="1200403"/>
                  </a:lnTo>
                  <a:lnTo>
                    <a:pt x="2282570" y="1168400"/>
                  </a:lnTo>
                  <a:lnTo>
                    <a:pt x="2310256" y="1126997"/>
                  </a:lnTo>
                  <a:lnTo>
                    <a:pt x="2328163" y="1077976"/>
                  </a:lnTo>
                  <a:lnTo>
                    <a:pt x="2334513" y="1023619"/>
                  </a:lnTo>
                  <a:lnTo>
                    <a:pt x="2334513" y="204724"/>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7370064" y="2921000"/>
            <a:ext cx="1570355" cy="1092835"/>
          </a:xfrm>
          <a:prstGeom prst="rect">
            <a:avLst/>
          </a:prstGeom>
        </p:spPr>
        <p:txBody>
          <a:bodyPr vert="horz" wrap="square" lIns="0" tIns="13335" rIns="0" bIns="0" rtlCol="0">
            <a:spAutoFit/>
          </a:bodyPr>
          <a:lstStyle/>
          <a:p>
            <a:pPr marR="5080">
              <a:lnSpc>
                <a:spcPct val="100000"/>
              </a:lnSpc>
              <a:spcBef>
                <a:spcPts val="105"/>
              </a:spcBef>
            </a:pPr>
            <a:r>
              <a:rPr sz="1400" dirty="0">
                <a:latin typeface="Calibri"/>
                <a:cs typeface="Calibri"/>
              </a:rPr>
              <a:t>Click</a:t>
            </a:r>
            <a:r>
              <a:rPr sz="1400" spc="-5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import</a:t>
            </a:r>
            <a:r>
              <a:rPr sz="1400" spc="-55" dirty="0">
                <a:latin typeface="Calibri"/>
                <a:cs typeface="Calibri"/>
              </a:rPr>
              <a:t> </a:t>
            </a:r>
            <a:r>
              <a:rPr sz="1400" spc="-25" dirty="0">
                <a:latin typeface="Calibri"/>
                <a:cs typeface="Calibri"/>
              </a:rPr>
              <a:t>the </a:t>
            </a:r>
            <a:r>
              <a:rPr sz="1400" spc="-20" dirty="0">
                <a:latin typeface="Calibri"/>
                <a:cs typeface="Calibri"/>
              </a:rPr>
              <a:t>consolidated</a:t>
            </a:r>
            <a:r>
              <a:rPr sz="1400" spc="30" dirty="0">
                <a:latin typeface="Calibri"/>
                <a:cs typeface="Calibri"/>
              </a:rPr>
              <a:t> </a:t>
            </a:r>
            <a:r>
              <a:rPr sz="1400" spc="-10" dirty="0">
                <a:latin typeface="Calibri"/>
                <a:cs typeface="Calibri"/>
              </a:rPr>
              <a:t>TDS/TCS </a:t>
            </a:r>
            <a:r>
              <a:rPr sz="1400" dirty="0">
                <a:latin typeface="Calibri"/>
                <a:cs typeface="Calibri"/>
              </a:rPr>
              <a:t>file</a:t>
            </a:r>
            <a:r>
              <a:rPr sz="1400" spc="-25" dirty="0">
                <a:latin typeface="Calibri"/>
                <a:cs typeface="Calibri"/>
              </a:rPr>
              <a:t> </a:t>
            </a:r>
            <a:r>
              <a:rPr sz="1400" spc="-10" dirty="0">
                <a:latin typeface="Calibri"/>
                <a:cs typeface="Calibri"/>
              </a:rPr>
              <a:t>downloaded</a:t>
            </a:r>
            <a:r>
              <a:rPr sz="1400" spc="-40" dirty="0">
                <a:latin typeface="Calibri"/>
                <a:cs typeface="Calibri"/>
              </a:rPr>
              <a:t> </a:t>
            </a:r>
            <a:r>
              <a:rPr sz="1400" spc="-20" dirty="0">
                <a:latin typeface="Calibri"/>
                <a:cs typeface="Calibri"/>
              </a:rPr>
              <a:t>from </a:t>
            </a:r>
            <a:r>
              <a:rPr sz="1400" spc="-10" dirty="0">
                <a:latin typeface="Calibri"/>
                <a:cs typeface="Calibri"/>
              </a:rPr>
              <a:t>TDS-CPC</a:t>
            </a:r>
            <a:r>
              <a:rPr sz="1400" spc="-80" dirty="0">
                <a:latin typeface="Calibri"/>
                <a:cs typeface="Calibri"/>
              </a:rPr>
              <a:t> </a:t>
            </a:r>
            <a:r>
              <a:rPr sz="1400" spc="-10" dirty="0">
                <a:latin typeface="Calibri"/>
                <a:cs typeface="Calibri"/>
              </a:rPr>
              <a:t>(</a:t>
            </a:r>
            <a:r>
              <a:rPr sz="1400" u="sng" spc="-10" dirty="0">
                <a:solidFill>
                  <a:srgbClr val="2997E2"/>
                </a:solidFill>
                <a:uFill>
                  <a:solidFill>
                    <a:srgbClr val="421200"/>
                  </a:solidFill>
                </a:uFill>
                <a:latin typeface="Calibri"/>
                <a:cs typeface="Calibri"/>
                <a:hlinkClick r:id="rId3"/>
              </a:rPr>
              <a:t>TRACES</a:t>
            </a:r>
            <a:r>
              <a:rPr sz="1400" spc="-10" dirty="0">
                <a:latin typeface="Calibri"/>
                <a:cs typeface="Calibri"/>
              </a:rPr>
              <a:t>)</a:t>
            </a:r>
            <a:endParaRPr sz="1400">
              <a:latin typeface="Calibri"/>
              <a:cs typeface="Calibri"/>
            </a:endParaRPr>
          </a:p>
          <a:p>
            <a:pPr>
              <a:lnSpc>
                <a:spcPct val="100000"/>
              </a:lnSpc>
            </a:pPr>
            <a:r>
              <a:rPr sz="1400" spc="-10" dirty="0">
                <a:latin typeface="Calibri"/>
                <a:cs typeface="Calibri"/>
              </a:rPr>
              <a:t>website</a:t>
            </a:r>
            <a:endParaRPr sz="1400">
              <a:latin typeface="Calibri"/>
              <a:cs typeface="Calibri"/>
            </a:endParaRPr>
          </a:p>
        </p:txBody>
      </p:sp>
      <p:grpSp>
        <p:nvGrpSpPr>
          <p:cNvPr id="11" name="object 11"/>
          <p:cNvGrpSpPr/>
          <p:nvPr/>
        </p:nvGrpSpPr>
        <p:grpSpPr>
          <a:xfrm>
            <a:off x="251459" y="3593591"/>
            <a:ext cx="2359025" cy="704215"/>
            <a:chOff x="251459" y="3593591"/>
            <a:chExt cx="2359025" cy="704215"/>
          </a:xfrm>
        </p:grpSpPr>
        <p:sp>
          <p:nvSpPr>
            <p:cNvPr id="12" name="object 12"/>
            <p:cNvSpPr/>
            <p:nvPr/>
          </p:nvSpPr>
          <p:spPr>
            <a:xfrm>
              <a:off x="256031" y="3598163"/>
              <a:ext cx="2350135" cy="693420"/>
            </a:xfrm>
            <a:custGeom>
              <a:avLst/>
              <a:gdLst/>
              <a:ahLst/>
              <a:cxnLst/>
              <a:rect l="l" t="t" r="r" b="b"/>
              <a:pathLst>
                <a:path w="2350135" h="693420">
                  <a:moveTo>
                    <a:pt x="1675257" y="0"/>
                  </a:moveTo>
                  <a:lnTo>
                    <a:pt x="76149" y="0"/>
                  </a:lnTo>
                  <a:lnTo>
                    <a:pt x="46507" y="9017"/>
                  </a:lnTo>
                  <a:lnTo>
                    <a:pt x="22301" y="33909"/>
                  </a:lnTo>
                  <a:lnTo>
                    <a:pt x="5981" y="70738"/>
                  </a:lnTo>
                  <a:lnTo>
                    <a:pt x="0" y="115569"/>
                  </a:lnTo>
                  <a:lnTo>
                    <a:pt x="0" y="577850"/>
                  </a:lnTo>
                  <a:lnTo>
                    <a:pt x="5981" y="622681"/>
                  </a:lnTo>
                  <a:lnTo>
                    <a:pt x="22301" y="659511"/>
                  </a:lnTo>
                  <a:lnTo>
                    <a:pt x="46507" y="684403"/>
                  </a:lnTo>
                  <a:lnTo>
                    <a:pt x="76149" y="693419"/>
                  </a:lnTo>
                  <a:lnTo>
                    <a:pt x="1675257" y="693419"/>
                  </a:lnTo>
                  <a:lnTo>
                    <a:pt x="1704848" y="684403"/>
                  </a:lnTo>
                  <a:lnTo>
                    <a:pt x="1729105" y="659511"/>
                  </a:lnTo>
                  <a:lnTo>
                    <a:pt x="1745488" y="622681"/>
                  </a:lnTo>
                  <a:lnTo>
                    <a:pt x="1751457" y="577850"/>
                  </a:lnTo>
                  <a:lnTo>
                    <a:pt x="2349754" y="436244"/>
                  </a:lnTo>
                  <a:lnTo>
                    <a:pt x="1751457" y="404494"/>
                  </a:lnTo>
                  <a:lnTo>
                    <a:pt x="1751457" y="115569"/>
                  </a:lnTo>
                  <a:lnTo>
                    <a:pt x="1745488" y="70738"/>
                  </a:lnTo>
                  <a:lnTo>
                    <a:pt x="1729105" y="33909"/>
                  </a:lnTo>
                  <a:lnTo>
                    <a:pt x="1704848" y="9017"/>
                  </a:lnTo>
                  <a:lnTo>
                    <a:pt x="1675257" y="0"/>
                  </a:lnTo>
                  <a:close/>
                </a:path>
              </a:pathLst>
            </a:custGeom>
            <a:solidFill>
              <a:srgbClr val="F3B46C"/>
            </a:solidFill>
          </p:spPr>
          <p:txBody>
            <a:bodyPr wrap="square" lIns="0" tIns="0" rIns="0" bIns="0" rtlCol="0"/>
            <a:lstStyle/>
            <a:p>
              <a:endParaRPr/>
            </a:p>
          </p:txBody>
        </p:sp>
        <p:sp>
          <p:nvSpPr>
            <p:cNvPr id="13" name="object 13"/>
            <p:cNvSpPr/>
            <p:nvPr/>
          </p:nvSpPr>
          <p:spPr>
            <a:xfrm>
              <a:off x="256031" y="3598163"/>
              <a:ext cx="2350135" cy="693420"/>
            </a:xfrm>
            <a:custGeom>
              <a:avLst/>
              <a:gdLst/>
              <a:ahLst/>
              <a:cxnLst/>
              <a:rect l="l" t="t" r="r" b="b"/>
              <a:pathLst>
                <a:path w="2350135" h="693420">
                  <a:moveTo>
                    <a:pt x="1675257" y="0"/>
                  </a:moveTo>
                  <a:lnTo>
                    <a:pt x="76149" y="0"/>
                  </a:lnTo>
                  <a:lnTo>
                    <a:pt x="46507" y="9017"/>
                  </a:lnTo>
                  <a:lnTo>
                    <a:pt x="22301" y="33909"/>
                  </a:lnTo>
                  <a:lnTo>
                    <a:pt x="5981" y="70738"/>
                  </a:lnTo>
                  <a:lnTo>
                    <a:pt x="0" y="115569"/>
                  </a:lnTo>
                  <a:lnTo>
                    <a:pt x="0" y="577850"/>
                  </a:lnTo>
                  <a:lnTo>
                    <a:pt x="5981" y="622681"/>
                  </a:lnTo>
                  <a:lnTo>
                    <a:pt x="22301" y="659511"/>
                  </a:lnTo>
                  <a:lnTo>
                    <a:pt x="46507" y="684403"/>
                  </a:lnTo>
                  <a:lnTo>
                    <a:pt x="76149" y="693419"/>
                  </a:lnTo>
                  <a:lnTo>
                    <a:pt x="1675257" y="693419"/>
                  </a:lnTo>
                  <a:lnTo>
                    <a:pt x="1704848" y="684403"/>
                  </a:lnTo>
                  <a:lnTo>
                    <a:pt x="1729105" y="659511"/>
                  </a:lnTo>
                  <a:lnTo>
                    <a:pt x="1745488" y="622681"/>
                  </a:lnTo>
                  <a:lnTo>
                    <a:pt x="1751457" y="577850"/>
                  </a:lnTo>
                  <a:lnTo>
                    <a:pt x="2349754" y="436244"/>
                  </a:lnTo>
                  <a:lnTo>
                    <a:pt x="1751457" y="404494"/>
                  </a:lnTo>
                  <a:lnTo>
                    <a:pt x="1751457" y="115569"/>
                  </a:lnTo>
                  <a:lnTo>
                    <a:pt x="1745488" y="70738"/>
                  </a:lnTo>
                  <a:lnTo>
                    <a:pt x="1729105" y="33909"/>
                  </a:lnTo>
                  <a:lnTo>
                    <a:pt x="1704848" y="9017"/>
                  </a:lnTo>
                  <a:lnTo>
                    <a:pt x="1675257"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256031" y="3599687"/>
              <a:ext cx="2350135" cy="693420"/>
            </a:xfrm>
            <a:custGeom>
              <a:avLst/>
              <a:gdLst/>
              <a:ahLst/>
              <a:cxnLst/>
              <a:rect l="l" t="t" r="r" b="b"/>
              <a:pathLst>
                <a:path w="2350135" h="693420">
                  <a:moveTo>
                    <a:pt x="1675257" y="0"/>
                  </a:moveTo>
                  <a:lnTo>
                    <a:pt x="76149" y="0"/>
                  </a:lnTo>
                  <a:lnTo>
                    <a:pt x="46507" y="9017"/>
                  </a:lnTo>
                  <a:lnTo>
                    <a:pt x="22301" y="33909"/>
                  </a:lnTo>
                  <a:lnTo>
                    <a:pt x="5981" y="70738"/>
                  </a:lnTo>
                  <a:lnTo>
                    <a:pt x="0" y="115569"/>
                  </a:lnTo>
                  <a:lnTo>
                    <a:pt x="0" y="577850"/>
                  </a:lnTo>
                  <a:lnTo>
                    <a:pt x="5981" y="622681"/>
                  </a:lnTo>
                  <a:lnTo>
                    <a:pt x="22301" y="659511"/>
                  </a:lnTo>
                  <a:lnTo>
                    <a:pt x="46507" y="684403"/>
                  </a:lnTo>
                  <a:lnTo>
                    <a:pt x="76149" y="693419"/>
                  </a:lnTo>
                  <a:lnTo>
                    <a:pt x="1675257" y="693419"/>
                  </a:lnTo>
                  <a:lnTo>
                    <a:pt x="1704848" y="684403"/>
                  </a:lnTo>
                  <a:lnTo>
                    <a:pt x="1729105" y="659511"/>
                  </a:lnTo>
                  <a:lnTo>
                    <a:pt x="1745488" y="622681"/>
                  </a:lnTo>
                  <a:lnTo>
                    <a:pt x="1751457" y="577850"/>
                  </a:lnTo>
                  <a:lnTo>
                    <a:pt x="2349754" y="436244"/>
                  </a:lnTo>
                  <a:lnTo>
                    <a:pt x="1751457" y="404494"/>
                  </a:lnTo>
                  <a:lnTo>
                    <a:pt x="1751457" y="115569"/>
                  </a:lnTo>
                  <a:lnTo>
                    <a:pt x="1745488" y="70738"/>
                  </a:lnTo>
                  <a:lnTo>
                    <a:pt x="1729105" y="33909"/>
                  </a:lnTo>
                  <a:lnTo>
                    <a:pt x="1704848" y="9017"/>
                  </a:lnTo>
                  <a:lnTo>
                    <a:pt x="1675257" y="0"/>
                  </a:lnTo>
                  <a:close/>
                </a:path>
              </a:pathLst>
            </a:custGeom>
            <a:solidFill>
              <a:srgbClr val="F3B46C"/>
            </a:solidFill>
          </p:spPr>
          <p:txBody>
            <a:bodyPr wrap="square" lIns="0" tIns="0" rIns="0" bIns="0" rtlCol="0"/>
            <a:lstStyle/>
            <a:p>
              <a:endParaRPr/>
            </a:p>
          </p:txBody>
        </p:sp>
        <p:sp>
          <p:nvSpPr>
            <p:cNvPr id="15" name="object 15"/>
            <p:cNvSpPr/>
            <p:nvPr/>
          </p:nvSpPr>
          <p:spPr>
            <a:xfrm>
              <a:off x="256031" y="3599687"/>
              <a:ext cx="2350135" cy="693420"/>
            </a:xfrm>
            <a:custGeom>
              <a:avLst/>
              <a:gdLst/>
              <a:ahLst/>
              <a:cxnLst/>
              <a:rect l="l" t="t" r="r" b="b"/>
              <a:pathLst>
                <a:path w="2350135" h="693420">
                  <a:moveTo>
                    <a:pt x="0" y="115569"/>
                  </a:moveTo>
                  <a:lnTo>
                    <a:pt x="5981" y="70738"/>
                  </a:lnTo>
                  <a:lnTo>
                    <a:pt x="22301" y="33909"/>
                  </a:lnTo>
                  <a:lnTo>
                    <a:pt x="46507" y="9017"/>
                  </a:lnTo>
                  <a:lnTo>
                    <a:pt x="76149" y="0"/>
                  </a:lnTo>
                  <a:lnTo>
                    <a:pt x="1021715" y="0"/>
                  </a:lnTo>
                  <a:lnTo>
                    <a:pt x="1459484" y="0"/>
                  </a:lnTo>
                  <a:lnTo>
                    <a:pt x="1675257" y="0"/>
                  </a:lnTo>
                  <a:lnTo>
                    <a:pt x="1704848" y="9017"/>
                  </a:lnTo>
                  <a:lnTo>
                    <a:pt x="1729105" y="33909"/>
                  </a:lnTo>
                  <a:lnTo>
                    <a:pt x="1745488" y="70738"/>
                  </a:lnTo>
                  <a:lnTo>
                    <a:pt x="1751457" y="115569"/>
                  </a:lnTo>
                  <a:lnTo>
                    <a:pt x="1751457" y="404494"/>
                  </a:lnTo>
                  <a:lnTo>
                    <a:pt x="2349754" y="436244"/>
                  </a:lnTo>
                  <a:lnTo>
                    <a:pt x="1751457" y="577850"/>
                  </a:lnTo>
                  <a:lnTo>
                    <a:pt x="1745488" y="622681"/>
                  </a:lnTo>
                  <a:lnTo>
                    <a:pt x="1729105" y="659511"/>
                  </a:lnTo>
                  <a:lnTo>
                    <a:pt x="1704848" y="684403"/>
                  </a:lnTo>
                  <a:lnTo>
                    <a:pt x="1675257" y="693419"/>
                  </a:lnTo>
                  <a:lnTo>
                    <a:pt x="1459484" y="693419"/>
                  </a:lnTo>
                  <a:lnTo>
                    <a:pt x="1021715" y="693419"/>
                  </a:lnTo>
                  <a:lnTo>
                    <a:pt x="76149" y="693419"/>
                  </a:lnTo>
                  <a:lnTo>
                    <a:pt x="46507" y="684403"/>
                  </a:lnTo>
                  <a:lnTo>
                    <a:pt x="22301" y="659511"/>
                  </a:lnTo>
                  <a:lnTo>
                    <a:pt x="5981" y="622681"/>
                  </a:lnTo>
                  <a:lnTo>
                    <a:pt x="0" y="577850"/>
                  </a:lnTo>
                  <a:lnTo>
                    <a:pt x="0" y="404494"/>
                  </a:lnTo>
                  <a:lnTo>
                    <a:pt x="0" y="115569"/>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471830" y="3620846"/>
            <a:ext cx="1379855" cy="666750"/>
          </a:xfrm>
          <a:prstGeom prst="rect">
            <a:avLst/>
          </a:prstGeom>
        </p:spPr>
        <p:txBody>
          <a:bodyPr vert="horz" wrap="square" lIns="0" tIns="13335" rIns="0" bIns="0" rtlCol="0">
            <a:spAutoFit/>
          </a:bodyPr>
          <a:lstStyle/>
          <a:p>
            <a:pPr marR="5080">
              <a:lnSpc>
                <a:spcPct val="100000"/>
              </a:lnSpc>
              <a:spcBef>
                <a:spcPts val="105"/>
              </a:spcBef>
            </a:pPr>
            <a:r>
              <a:rPr sz="1400" spc="-10" dirty="0">
                <a:latin typeface="Calibri"/>
                <a:cs typeface="Calibri"/>
              </a:rPr>
              <a:t>Click</a:t>
            </a:r>
            <a:r>
              <a:rPr sz="1400" spc="-20" dirty="0">
                <a:latin typeface="Calibri"/>
                <a:cs typeface="Calibri"/>
              </a:rPr>
              <a:t> </a:t>
            </a:r>
            <a:r>
              <a:rPr sz="1400" dirty="0">
                <a:latin typeface="Calibri"/>
                <a:cs typeface="Calibri"/>
              </a:rPr>
              <a:t>to</a:t>
            </a:r>
            <a:r>
              <a:rPr sz="1400" spc="-20" dirty="0">
                <a:latin typeface="Calibri"/>
                <a:cs typeface="Calibri"/>
              </a:rPr>
              <a:t> </a:t>
            </a:r>
            <a:r>
              <a:rPr sz="1400" spc="-10" dirty="0">
                <a:latin typeface="Calibri"/>
                <a:cs typeface="Calibri"/>
              </a:rPr>
              <a:t>open</a:t>
            </a:r>
            <a:r>
              <a:rPr sz="1400" spc="-110" dirty="0">
                <a:latin typeface="Calibri"/>
                <a:cs typeface="Calibri"/>
              </a:rPr>
              <a:t> </a:t>
            </a:r>
            <a:r>
              <a:rPr sz="1400" spc="-20" dirty="0">
                <a:latin typeface="Calibri"/>
                <a:cs typeface="Calibri"/>
              </a:rPr>
              <a:t>saved </a:t>
            </a:r>
            <a:r>
              <a:rPr sz="1400" spc="-10" dirty="0">
                <a:latin typeface="Calibri"/>
                <a:cs typeface="Calibri"/>
              </a:rPr>
              <a:t>correction</a:t>
            </a:r>
            <a:r>
              <a:rPr sz="1400" spc="-90" dirty="0">
                <a:latin typeface="Calibri"/>
                <a:cs typeface="Calibri"/>
              </a:rPr>
              <a:t> </a:t>
            </a:r>
            <a:r>
              <a:rPr sz="1400" dirty="0">
                <a:latin typeface="Calibri"/>
                <a:cs typeface="Calibri"/>
              </a:rPr>
              <a:t>file</a:t>
            </a:r>
            <a:r>
              <a:rPr sz="1400" spc="5" dirty="0">
                <a:latin typeface="Calibri"/>
                <a:cs typeface="Calibri"/>
              </a:rPr>
              <a:t> </a:t>
            </a:r>
            <a:r>
              <a:rPr sz="1400" spc="-25" dirty="0">
                <a:latin typeface="Calibri"/>
                <a:cs typeface="Calibri"/>
              </a:rPr>
              <a:t>if </a:t>
            </a:r>
            <a:r>
              <a:rPr sz="1400" spc="-10" dirty="0">
                <a:latin typeface="Calibri"/>
                <a:cs typeface="Calibri"/>
              </a:rPr>
              <a:t>available</a:t>
            </a:r>
            <a:r>
              <a:rPr sz="1400" spc="-5" dirty="0">
                <a:latin typeface="Calibri"/>
                <a:cs typeface="Calibri"/>
              </a:rPr>
              <a:t> </a:t>
            </a:r>
            <a:r>
              <a:rPr sz="1400" spc="-50" dirty="0">
                <a:latin typeface="Calibri"/>
                <a:cs typeface="Calibri"/>
              </a:rPr>
              <a:t>.</a:t>
            </a:r>
            <a:endParaRPr sz="1400">
              <a:latin typeface="Calibri"/>
              <a:cs typeface="Calibri"/>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59</a:t>
            </a:fld>
            <a:endParaRPr spc="-25" dirty="0"/>
          </a:p>
        </p:txBody>
      </p:sp>
      <p:pic>
        <p:nvPicPr>
          <p:cNvPr id="18" name="Picture 17">
            <a:extLst>
              <a:ext uri="{FF2B5EF4-FFF2-40B4-BE49-F238E27FC236}">
                <a16:creationId xmlns:a16="http://schemas.microsoft.com/office/drawing/2014/main" id="{888B4D14-BCE0-41D3-9BAB-6569F9922D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75410" y="924497"/>
            <a:ext cx="7426959" cy="2564765"/>
          </a:xfrm>
          <a:prstGeom prst="rect">
            <a:avLst/>
          </a:prstGeom>
        </p:spPr>
        <p:txBody>
          <a:bodyPr vert="horz" wrap="square" lIns="0" tIns="162560" rIns="0" bIns="0" rtlCol="0">
            <a:spAutoFit/>
          </a:bodyPr>
          <a:lstStyle/>
          <a:p>
            <a:pPr marL="298450" indent="-285750">
              <a:lnSpc>
                <a:spcPct val="100000"/>
              </a:lnSpc>
              <a:spcBef>
                <a:spcPts val="1280"/>
              </a:spcBef>
              <a:buFont typeface="Wingdings"/>
              <a:buChar char=""/>
              <a:tabLst>
                <a:tab pos="298450" algn="l"/>
              </a:tabLst>
            </a:pPr>
            <a:r>
              <a:rPr sz="1800" dirty="0">
                <a:latin typeface="Calibri"/>
                <a:cs typeface="Calibri"/>
              </a:rPr>
              <a:t>RPU</a:t>
            </a:r>
            <a:r>
              <a:rPr sz="1800" spc="-4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inbuilt</a:t>
            </a:r>
            <a:r>
              <a:rPr sz="1800" spc="-70" dirty="0">
                <a:latin typeface="Calibri"/>
                <a:cs typeface="Calibri"/>
              </a:rPr>
              <a:t> </a:t>
            </a:r>
            <a:r>
              <a:rPr sz="1800" dirty="0">
                <a:latin typeface="Calibri"/>
                <a:cs typeface="Calibri"/>
              </a:rPr>
              <a:t>File</a:t>
            </a:r>
            <a:r>
              <a:rPr sz="1800" spc="-20" dirty="0">
                <a:latin typeface="Calibri"/>
                <a:cs typeface="Calibri"/>
              </a:rPr>
              <a:t> </a:t>
            </a:r>
            <a:r>
              <a:rPr sz="1800" spc="-55" dirty="0">
                <a:latin typeface="Calibri"/>
                <a:cs typeface="Calibri"/>
              </a:rPr>
              <a:t>Validation</a:t>
            </a:r>
            <a:r>
              <a:rPr sz="1800" spc="-80" dirty="0">
                <a:latin typeface="Calibri"/>
                <a:cs typeface="Calibri"/>
              </a:rPr>
              <a:t> </a:t>
            </a:r>
            <a:r>
              <a:rPr sz="1800" dirty="0">
                <a:latin typeface="Calibri"/>
                <a:cs typeface="Calibri"/>
              </a:rPr>
              <a:t>Utility</a:t>
            </a:r>
            <a:r>
              <a:rPr sz="1800" spc="-65" dirty="0">
                <a:latin typeface="Calibri"/>
                <a:cs typeface="Calibri"/>
              </a:rPr>
              <a:t> </a:t>
            </a:r>
            <a:r>
              <a:rPr sz="1800" dirty="0">
                <a:latin typeface="Calibri"/>
                <a:cs typeface="Calibri"/>
              </a:rPr>
              <a:t>(FVU)</a:t>
            </a:r>
            <a:r>
              <a:rPr sz="1800" spc="-40" dirty="0">
                <a:latin typeface="Calibri"/>
                <a:cs typeface="Calibri"/>
              </a:rPr>
              <a:t> </a:t>
            </a:r>
            <a:r>
              <a:rPr sz="1800" spc="-20" dirty="0">
                <a:latin typeface="Calibri"/>
                <a:cs typeface="Calibri"/>
              </a:rPr>
              <a:t>integrated</a:t>
            </a:r>
            <a:r>
              <a:rPr sz="1800" spc="-50" dirty="0">
                <a:latin typeface="Calibri"/>
                <a:cs typeface="Calibri"/>
              </a:rPr>
              <a:t> </a:t>
            </a:r>
            <a:r>
              <a:rPr sz="1800" dirty="0">
                <a:latin typeface="Calibri"/>
                <a:cs typeface="Calibri"/>
              </a:rPr>
              <a:t>as</a:t>
            </a:r>
            <a:r>
              <a:rPr sz="1800" spc="80" dirty="0">
                <a:latin typeface="Calibri"/>
                <a:cs typeface="Calibri"/>
              </a:rPr>
              <a:t> </a:t>
            </a:r>
            <a:r>
              <a:rPr sz="1800" spc="-10" dirty="0">
                <a:latin typeface="Calibri"/>
                <a:cs typeface="Calibri"/>
              </a:rPr>
              <a:t>follows:</a:t>
            </a:r>
            <a:endParaRPr sz="1800" dirty="0">
              <a:latin typeface="Calibri"/>
              <a:cs typeface="Calibri"/>
            </a:endParaRPr>
          </a:p>
          <a:p>
            <a:pPr marL="756285" marR="20955" lvl="1" indent="-287020" algn="just">
              <a:lnSpc>
                <a:spcPct val="150000"/>
              </a:lnSpc>
              <a:spcBef>
                <a:spcPts val="100"/>
              </a:spcBef>
              <a:buChar char="–"/>
              <a:tabLst>
                <a:tab pos="756285" algn="l"/>
                <a:tab pos="2595880" algn="l"/>
              </a:tabLst>
            </a:pPr>
            <a:r>
              <a:rPr dirty="0">
                <a:latin typeface="Calibri"/>
                <a:cs typeface="Calibri"/>
              </a:rPr>
              <a:t>FVU version </a:t>
            </a:r>
            <a:r>
              <a:rPr lang="en-US" dirty="0">
                <a:latin typeface="Calibri"/>
                <a:cs typeface="Calibri"/>
              </a:rPr>
              <a:t>9.2 </a:t>
            </a:r>
            <a:r>
              <a:rPr dirty="0">
                <a:latin typeface="Calibri"/>
                <a:cs typeface="Calibri"/>
              </a:rPr>
              <a:t>for quarterly e-TDS/TCS statement pertaining to FY 2010-11 onwards</a:t>
            </a:r>
          </a:p>
          <a:p>
            <a:pPr marL="807720" lvl="1" indent="-338455" algn="just">
              <a:lnSpc>
                <a:spcPct val="100000"/>
              </a:lnSpc>
              <a:spcBef>
                <a:spcPts val="430"/>
              </a:spcBef>
              <a:buChar char="–"/>
              <a:tabLst>
                <a:tab pos="807720" algn="l"/>
              </a:tabLst>
            </a:pPr>
            <a:r>
              <a:rPr dirty="0">
                <a:latin typeface="Calibri"/>
                <a:cs typeface="Calibri"/>
              </a:rPr>
              <a:t>FVU version </a:t>
            </a:r>
            <a:r>
              <a:rPr lang="en-US" dirty="0">
                <a:latin typeface="Calibri"/>
                <a:cs typeface="Calibri"/>
              </a:rPr>
              <a:t>2.188</a:t>
            </a:r>
            <a:r>
              <a:rPr dirty="0">
                <a:latin typeface="Calibri"/>
                <a:cs typeface="Calibri"/>
              </a:rPr>
              <a:t> for quarterly e-TDS/TCS statement up to FY 2009-10</a:t>
            </a:r>
          </a:p>
          <a:p>
            <a:pPr lvl="1">
              <a:lnSpc>
                <a:spcPct val="100000"/>
              </a:lnSpc>
              <a:spcBef>
                <a:spcPts val="960"/>
              </a:spcBef>
              <a:buFont typeface="Calibri"/>
              <a:buChar char="–"/>
            </a:pPr>
            <a:endParaRPr sz="1800" dirty="0">
              <a:latin typeface="Calibri"/>
              <a:cs typeface="Calibri"/>
            </a:endParaRPr>
          </a:p>
          <a:p>
            <a:pPr marL="297180" marR="5080" indent="-285115">
              <a:lnSpc>
                <a:spcPct val="100000"/>
              </a:lnSpc>
              <a:buFont typeface="Wingdings"/>
              <a:buChar char=""/>
              <a:tabLst>
                <a:tab pos="297180" algn="l"/>
              </a:tabLst>
            </a:pPr>
            <a:r>
              <a:rPr sz="1800" dirty="0">
                <a:latin typeface="Calibri"/>
                <a:cs typeface="Calibri"/>
              </a:rPr>
              <a:t>To</a:t>
            </a:r>
            <a:r>
              <a:rPr sz="1800" spc="240" dirty="0">
                <a:latin typeface="Calibri"/>
                <a:cs typeface="Calibri"/>
              </a:rPr>
              <a:t> </a:t>
            </a:r>
            <a:r>
              <a:rPr sz="1800" dirty="0">
                <a:latin typeface="Calibri"/>
                <a:cs typeface="Calibri"/>
              </a:rPr>
              <a:t>prepare</a:t>
            </a:r>
            <a:r>
              <a:rPr sz="1800" spc="250" dirty="0">
                <a:latin typeface="Calibri"/>
                <a:cs typeface="Calibri"/>
              </a:rPr>
              <a:t> </a:t>
            </a:r>
            <a:r>
              <a:rPr sz="1800" dirty="0">
                <a:latin typeface="Calibri"/>
                <a:cs typeface="Calibri"/>
              </a:rPr>
              <a:t>Quarterly</a:t>
            </a:r>
            <a:r>
              <a:rPr sz="1800" spc="250" dirty="0">
                <a:latin typeface="Calibri"/>
                <a:cs typeface="Calibri"/>
              </a:rPr>
              <a:t> </a:t>
            </a:r>
            <a:r>
              <a:rPr sz="1800" dirty="0">
                <a:latin typeface="Calibri"/>
                <a:cs typeface="Calibri"/>
              </a:rPr>
              <a:t>Correction</a:t>
            </a:r>
            <a:r>
              <a:rPr sz="1800" spc="254" dirty="0">
                <a:latin typeface="Calibri"/>
                <a:cs typeface="Calibri"/>
              </a:rPr>
              <a:t> </a:t>
            </a:r>
            <a:r>
              <a:rPr sz="1800" dirty="0">
                <a:latin typeface="Calibri"/>
                <a:cs typeface="Calibri"/>
              </a:rPr>
              <a:t>Statement(s),</a:t>
            </a:r>
            <a:r>
              <a:rPr sz="1800" spc="250" dirty="0">
                <a:latin typeface="Calibri"/>
                <a:cs typeface="Calibri"/>
              </a:rPr>
              <a:t> </a:t>
            </a:r>
            <a:r>
              <a:rPr sz="1800" dirty="0">
                <a:latin typeface="Calibri"/>
                <a:cs typeface="Calibri"/>
              </a:rPr>
              <a:t>Consolidated</a:t>
            </a:r>
            <a:r>
              <a:rPr sz="1800" spc="260" dirty="0">
                <a:latin typeface="Calibri"/>
                <a:cs typeface="Calibri"/>
              </a:rPr>
              <a:t> </a:t>
            </a:r>
            <a:r>
              <a:rPr sz="1800" dirty="0">
                <a:latin typeface="Calibri"/>
                <a:cs typeface="Calibri"/>
              </a:rPr>
              <a:t>TDS/TCS</a:t>
            </a:r>
            <a:r>
              <a:rPr sz="1800" spc="240" dirty="0">
                <a:latin typeface="Calibri"/>
                <a:cs typeface="Calibri"/>
              </a:rPr>
              <a:t> </a:t>
            </a:r>
            <a:r>
              <a:rPr sz="1800" spc="-10" dirty="0">
                <a:latin typeface="Calibri"/>
                <a:cs typeface="Calibri"/>
              </a:rPr>
              <a:t>files </a:t>
            </a:r>
            <a:r>
              <a:rPr sz="1800" dirty="0">
                <a:latin typeface="Calibri"/>
                <a:cs typeface="Calibri"/>
              </a:rPr>
              <a:t>can</a:t>
            </a:r>
            <a:r>
              <a:rPr sz="1800" spc="-55" dirty="0">
                <a:latin typeface="Calibri"/>
                <a:cs typeface="Calibri"/>
              </a:rPr>
              <a:t> </a:t>
            </a:r>
            <a:r>
              <a:rPr sz="1800" dirty="0">
                <a:latin typeface="Calibri"/>
                <a:cs typeface="Calibri"/>
              </a:rPr>
              <a:t>be</a:t>
            </a:r>
            <a:r>
              <a:rPr sz="1800" spc="-35" dirty="0">
                <a:latin typeface="Calibri"/>
                <a:cs typeface="Calibri"/>
              </a:rPr>
              <a:t> </a:t>
            </a:r>
            <a:r>
              <a:rPr sz="1800" spc="-10" dirty="0">
                <a:latin typeface="Calibri"/>
                <a:cs typeface="Calibri"/>
              </a:rPr>
              <a:t>downloaded</a:t>
            </a:r>
            <a:r>
              <a:rPr sz="1800" spc="-95" dirty="0">
                <a:latin typeface="Calibri"/>
                <a:cs typeface="Calibri"/>
              </a:rPr>
              <a:t> </a:t>
            </a:r>
            <a:r>
              <a:rPr sz="1800" dirty="0">
                <a:latin typeface="Calibri"/>
                <a:cs typeface="Calibri"/>
              </a:rPr>
              <a:t>from</a:t>
            </a:r>
            <a:r>
              <a:rPr sz="1800" spc="-50" dirty="0">
                <a:latin typeface="Calibri"/>
                <a:cs typeface="Calibri"/>
              </a:rPr>
              <a:t> </a:t>
            </a:r>
            <a:r>
              <a:rPr sz="1800" u="sng" spc="-10" dirty="0">
                <a:solidFill>
                  <a:srgbClr val="2997E2"/>
                </a:solidFill>
                <a:uFill>
                  <a:solidFill>
                    <a:srgbClr val="421200"/>
                  </a:solidFill>
                </a:uFill>
                <a:latin typeface="Calibri"/>
                <a:cs typeface="Calibri"/>
                <a:hlinkClick r:id="rId2"/>
              </a:rPr>
              <a:t>TRACES</a:t>
            </a:r>
            <a:r>
              <a:rPr sz="1800" u="sng" spc="-10" dirty="0">
                <a:solidFill>
                  <a:srgbClr val="0000FF"/>
                </a:solidFill>
                <a:uFill>
                  <a:solidFill>
                    <a:srgbClr val="421200"/>
                  </a:solidFill>
                </a:uFill>
                <a:latin typeface="Calibri"/>
                <a:cs typeface="Calibri"/>
              </a:rPr>
              <a:t>.</a:t>
            </a:r>
            <a:endParaRPr sz="180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a:t>
            </a:fld>
            <a:endParaRPr spc="-25" dirty="0"/>
          </a:p>
        </p:txBody>
      </p:sp>
      <p:sp>
        <p:nvSpPr>
          <p:cNvPr id="4" name="object 4"/>
          <p:cNvSpPr txBox="1"/>
          <p:nvPr/>
        </p:nvSpPr>
        <p:spPr>
          <a:xfrm>
            <a:off x="563880" y="3750564"/>
            <a:ext cx="8178165" cy="1828800"/>
          </a:xfrm>
          <a:prstGeom prst="rect">
            <a:avLst/>
          </a:prstGeom>
          <a:ln w="9144">
            <a:solidFill>
              <a:srgbClr val="A15D0D"/>
            </a:solidFill>
          </a:ln>
        </p:spPr>
        <p:txBody>
          <a:bodyPr vert="horz" wrap="square" lIns="0" tIns="203835" rIns="0" bIns="0" rtlCol="0">
            <a:spAutoFit/>
          </a:bodyPr>
          <a:lstStyle/>
          <a:p>
            <a:pPr marL="453390" indent="-286385" algn="just">
              <a:lnSpc>
                <a:spcPct val="100000"/>
              </a:lnSpc>
              <a:spcBef>
                <a:spcPts val="1605"/>
              </a:spcBef>
              <a:buFont typeface="Arial MT"/>
              <a:buChar char="•"/>
              <a:tabLst>
                <a:tab pos="453390" algn="l"/>
              </a:tabLst>
            </a:pPr>
            <a:r>
              <a:rPr sz="1800" b="1" spc="-10" dirty="0">
                <a:solidFill>
                  <a:srgbClr val="A15D0D"/>
                </a:solidFill>
                <a:latin typeface="Calibri"/>
                <a:cs typeface="Calibri"/>
              </a:rPr>
              <a:t>Note:</a:t>
            </a:r>
            <a:endParaRPr sz="1800" dirty="0">
              <a:latin typeface="Calibri"/>
              <a:cs typeface="Calibri"/>
            </a:endParaRPr>
          </a:p>
          <a:p>
            <a:pPr marL="509905" marR="153035" algn="just">
              <a:lnSpc>
                <a:spcPct val="100000"/>
              </a:lnSpc>
              <a:spcBef>
                <a:spcPts val="495"/>
              </a:spcBef>
            </a:pPr>
            <a:r>
              <a:rPr sz="1800" dirty="0">
                <a:solidFill>
                  <a:srgbClr val="A15D0D"/>
                </a:solidFill>
                <a:latin typeface="Calibri"/>
                <a:cs typeface="Calibri"/>
              </a:rPr>
              <a:t>As</a:t>
            </a:r>
            <a:r>
              <a:rPr sz="1800" spc="465" dirty="0">
                <a:solidFill>
                  <a:srgbClr val="A15D0D"/>
                </a:solidFill>
                <a:latin typeface="Calibri"/>
                <a:cs typeface="Calibri"/>
              </a:rPr>
              <a:t> </a:t>
            </a:r>
            <a:r>
              <a:rPr sz="1800" dirty="0">
                <a:solidFill>
                  <a:srgbClr val="A15D0D"/>
                </a:solidFill>
                <a:latin typeface="Calibri"/>
                <a:cs typeface="Calibri"/>
              </a:rPr>
              <a:t>directed</a:t>
            </a:r>
            <a:r>
              <a:rPr sz="1800" spc="484" dirty="0">
                <a:solidFill>
                  <a:srgbClr val="A15D0D"/>
                </a:solidFill>
                <a:latin typeface="Calibri"/>
                <a:cs typeface="Calibri"/>
              </a:rPr>
              <a:t> </a:t>
            </a:r>
            <a:r>
              <a:rPr sz="1800" dirty="0">
                <a:solidFill>
                  <a:srgbClr val="A15D0D"/>
                </a:solidFill>
                <a:latin typeface="Calibri"/>
                <a:cs typeface="Calibri"/>
              </a:rPr>
              <a:t>by</a:t>
            </a:r>
            <a:r>
              <a:rPr sz="1800" spc="490" dirty="0">
                <a:solidFill>
                  <a:srgbClr val="A15D0D"/>
                </a:solidFill>
                <a:latin typeface="Calibri"/>
                <a:cs typeface="Calibri"/>
              </a:rPr>
              <a:t> </a:t>
            </a:r>
            <a:r>
              <a:rPr sz="1800" dirty="0">
                <a:solidFill>
                  <a:srgbClr val="A15D0D"/>
                </a:solidFill>
                <a:latin typeface="Calibri"/>
                <a:cs typeface="Calibri"/>
              </a:rPr>
              <a:t>Income</a:t>
            </a:r>
            <a:r>
              <a:rPr sz="1800" spc="480" dirty="0">
                <a:solidFill>
                  <a:srgbClr val="A15D0D"/>
                </a:solidFill>
                <a:latin typeface="Calibri"/>
                <a:cs typeface="Calibri"/>
              </a:rPr>
              <a:t> </a:t>
            </a:r>
            <a:r>
              <a:rPr sz="1800" dirty="0">
                <a:solidFill>
                  <a:srgbClr val="A15D0D"/>
                </a:solidFill>
                <a:latin typeface="Calibri"/>
                <a:cs typeface="Calibri"/>
              </a:rPr>
              <a:t>Tax</a:t>
            </a:r>
            <a:r>
              <a:rPr sz="1800" spc="405" dirty="0">
                <a:solidFill>
                  <a:srgbClr val="A15D0D"/>
                </a:solidFill>
                <a:latin typeface="Calibri"/>
                <a:cs typeface="Calibri"/>
              </a:rPr>
              <a:t> </a:t>
            </a:r>
            <a:r>
              <a:rPr sz="1800" dirty="0">
                <a:solidFill>
                  <a:srgbClr val="A15D0D"/>
                </a:solidFill>
                <a:latin typeface="Calibri"/>
                <a:cs typeface="Calibri"/>
              </a:rPr>
              <a:t>Department,</a:t>
            </a:r>
            <a:r>
              <a:rPr sz="1800" spc="495" dirty="0">
                <a:solidFill>
                  <a:srgbClr val="A15D0D"/>
                </a:solidFill>
                <a:latin typeface="Calibri"/>
                <a:cs typeface="Calibri"/>
              </a:rPr>
              <a:t> </a:t>
            </a:r>
            <a:r>
              <a:rPr sz="1800" dirty="0">
                <a:solidFill>
                  <a:srgbClr val="A15D0D"/>
                </a:solidFill>
                <a:latin typeface="Calibri"/>
                <a:cs typeface="Calibri"/>
              </a:rPr>
              <a:t>acceptance</a:t>
            </a:r>
            <a:r>
              <a:rPr sz="1800" spc="70" dirty="0">
                <a:solidFill>
                  <a:srgbClr val="A15D0D"/>
                </a:solidFill>
                <a:latin typeface="Calibri"/>
                <a:cs typeface="Calibri"/>
              </a:rPr>
              <a:t>  </a:t>
            </a:r>
            <a:r>
              <a:rPr sz="1800" dirty="0">
                <a:solidFill>
                  <a:srgbClr val="A15D0D"/>
                </a:solidFill>
                <a:latin typeface="Calibri"/>
                <a:cs typeface="Calibri"/>
              </a:rPr>
              <a:t>of</a:t>
            </a:r>
            <a:r>
              <a:rPr sz="1800" spc="475" dirty="0">
                <a:solidFill>
                  <a:srgbClr val="A15D0D"/>
                </a:solidFill>
                <a:latin typeface="Calibri"/>
                <a:cs typeface="Calibri"/>
              </a:rPr>
              <a:t>  </a:t>
            </a:r>
            <a:r>
              <a:rPr sz="1800" dirty="0">
                <a:solidFill>
                  <a:srgbClr val="A15D0D"/>
                </a:solidFill>
                <a:latin typeface="Calibri"/>
                <a:cs typeface="Calibri"/>
              </a:rPr>
              <a:t>Quarterly</a:t>
            </a:r>
            <a:r>
              <a:rPr sz="1800" spc="484" dirty="0">
                <a:solidFill>
                  <a:srgbClr val="A15D0D"/>
                </a:solidFill>
                <a:latin typeface="Calibri"/>
                <a:cs typeface="Calibri"/>
              </a:rPr>
              <a:t> </a:t>
            </a:r>
            <a:r>
              <a:rPr sz="1800" spc="-10" dirty="0">
                <a:solidFill>
                  <a:srgbClr val="A15D0D"/>
                </a:solidFill>
                <a:latin typeface="Calibri"/>
                <a:cs typeface="Calibri"/>
              </a:rPr>
              <a:t>TDS/TCS </a:t>
            </a:r>
            <a:r>
              <a:rPr sz="1800" dirty="0">
                <a:solidFill>
                  <a:srgbClr val="A15D0D"/>
                </a:solidFill>
                <a:latin typeface="Calibri"/>
                <a:cs typeface="Calibri"/>
              </a:rPr>
              <a:t>Statement</a:t>
            </a:r>
            <a:r>
              <a:rPr sz="1800" spc="210" dirty="0">
                <a:solidFill>
                  <a:srgbClr val="A15D0D"/>
                </a:solidFill>
                <a:latin typeface="Calibri"/>
                <a:cs typeface="Calibri"/>
              </a:rPr>
              <a:t> </a:t>
            </a:r>
            <a:r>
              <a:rPr sz="1800" dirty="0">
                <a:solidFill>
                  <a:srgbClr val="A15D0D"/>
                </a:solidFill>
                <a:latin typeface="Calibri"/>
                <a:cs typeface="Calibri"/>
              </a:rPr>
              <a:t>pertaining</a:t>
            </a:r>
            <a:r>
              <a:rPr sz="1800" spc="204" dirty="0">
                <a:solidFill>
                  <a:srgbClr val="A15D0D"/>
                </a:solidFill>
                <a:latin typeface="Calibri"/>
                <a:cs typeface="Calibri"/>
              </a:rPr>
              <a:t> </a:t>
            </a:r>
            <a:r>
              <a:rPr sz="1800" dirty="0">
                <a:solidFill>
                  <a:srgbClr val="A15D0D"/>
                </a:solidFill>
                <a:latin typeface="Calibri"/>
                <a:cs typeface="Calibri"/>
              </a:rPr>
              <a:t>to</a:t>
            </a:r>
            <a:r>
              <a:rPr sz="1800" spc="210" dirty="0">
                <a:solidFill>
                  <a:srgbClr val="A15D0D"/>
                </a:solidFill>
                <a:latin typeface="Calibri"/>
                <a:cs typeface="Calibri"/>
              </a:rPr>
              <a:t> </a:t>
            </a:r>
            <a:r>
              <a:rPr sz="1800" dirty="0">
                <a:solidFill>
                  <a:srgbClr val="A15D0D"/>
                </a:solidFill>
                <a:latin typeface="Calibri"/>
                <a:cs typeface="Calibri"/>
              </a:rPr>
              <a:t>FY</a:t>
            </a:r>
            <a:r>
              <a:rPr sz="1800" spc="215" dirty="0">
                <a:solidFill>
                  <a:srgbClr val="A15D0D"/>
                </a:solidFill>
                <a:latin typeface="Calibri"/>
                <a:cs typeface="Calibri"/>
              </a:rPr>
              <a:t> </a:t>
            </a:r>
            <a:r>
              <a:rPr sz="1800" spc="-25" dirty="0">
                <a:solidFill>
                  <a:srgbClr val="A15D0D"/>
                </a:solidFill>
                <a:latin typeface="Calibri"/>
                <a:cs typeface="Calibri"/>
              </a:rPr>
              <a:t>2005-</a:t>
            </a:r>
            <a:r>
              <a:rPr sz="1800" dirty="0">
                <a:solidFill>
                  <a:srgbClr val="A15D0D"/>
                </a:solidFill>
                <a:latin typeface="Calibri"/>
                <a:cs typeface="Calibri"/>
              </a:rPr>
              <a:t>06</a:t>
            </a:r>
            <a:r>
              <a:rPr sz="1800" spc="210" dirty="0">
                <a:solidFill>
                  <a:srgbClr val="A15D0D"/>
                </a:solidFill>
                <a:latin typeface="Calibri"/>
                <a:cs typeface="Calibri"/>
              </a:rPr>
              <a:t> </a:t>
            </a:r>
            <a:r>
              <a:rPr sz="1800" dirty="0">
                <a:solidFill>
                  <a:srgbClr val="A15D0D"/>
                </a:solidFill>
                <a:latin typeface="Calibri"/>
                <a:cs typeface="Calibri"/>
              </a:rPr>
              <a:t>and</a:t>
            </a:r>
            <a:r>
              <a:rPr sz="1800" spc="229" dirty="0">
                <a:solidFill>
                  <a:srgbClr val="A15D0D"/>
                </a:solidFill>
                <a:latin typeface="Calibri"/>
                <a:cs typeface="Calibri"/>
              </a:rPr>
              <a:t> </a:t>
            </a:r>
            <a:r>
              <a:rPr sz="1800" spc="-20" dirty="0">
                <a:solidFill>
                  <a:srgbClr val="A15D0D"/>
                </a:solidFill>
                <a:latin typeface="Calibri"/>
                <a:cs typeface="Calibri"/>
              </a:rPr>
              <a:t>2006-</a:t>
            </a:r>
            <a:r>
              <a:rPr sz="1800" dirty="0">
                <a:solidFill>
                  <a:srgbClr val="A15D0D"/>
                </a:solidFill>
                <a:latin typeface="Calibri"/>
                <a:cs typeface="Calibri"/>
              </a:rPr>
              <a:t>07</a:t>
            </a:r>
            <a:r>
              <a:rPr sz="1800" spc="220" dirty="0">
                <a:solidFill>
                  <a:srgbClr val="A15D0D"/>
                </a:solidFill>
                <a:latin typeface="Calibri"/>
                <a:cs typeface="Calibri"/>
              </a:rPr>
              <a:t> </a:t>
            </a:r>
            <a:r>
              <a:rPr sz="1800" dirty="0">
                <a:solidFill>
                  <a:srgbClr val="A15D0D"/>
                </a:solidFill>
                <a:latin typeface="Calibri"/>
                <a:cs typeface="Calibri"/>
              </a:rPr>
              <a:t>has</a:t>
            </a:r>
            <a:r>
              <a:rPr sz="1800" spc="229" dirty="0">
                <a:solidFill>
                  <a:srgbClr val="A15D0D"/>
                </a:solidFill>
                <a:latin typeface="Calibri"/>
                <a:cs typeface="Calibri"/>
              </a:rPr>
              <a:t> </a:t>
            </a:r>
            <a:r>
              <a:rPr sz="1800" dirty="0">
                <a:solidFill>
                  <a:srgbClr val="A15D0D"/>
                </a:solidFill>
                <a:latin typeface="Calibri"/>
                <a:cs typeface="Calibri"/>
              </a:rPr>
              <a:t>been</a:t>
            </a:r>
            <a:r>
              <a:rPr sz="1800" spc="229" dirty="0">
                <a:solidFill>
                  <a:srgbClr val="A15D0D"/>
                </a:solidFill>
                <a:latin typeface="Calibri"/>
                <a:cs typeface="Calibri"/>
              </a:rPr>
              <a:t> </a:t>
            </a:r>
            <a:r>
              <a:rPr sz="1800" dirty="0">
                <a:solidFill>
                  <a:srgbClr val="A15D0D"/>
                </a:solidFill>
                <a:latin typeface="Calibri"/>
                <a:cs typeface="Calibri"/>
              </a:rPr>
              <a:t>discontinued</a:t>
            </a:r>
            <a:r>
              <a:rPr sz="1800" spc="245" dirty="0">
                <a:solidFill>
                  <a:srgbClr val="A15D0D"/>
                </a:solidFill>
                <a:latin typeface="Calibri"/>
                <a:cs typeface="Calibri"/>
              </a:rPr>
              <a:t> </a:t>
            </a:r>
            <a:r>
              <a:rPr sz="1800" spc="-20" dirty="0">
                <a:solidFill>
                  <a:srgbClr val="A15D0D"/>
                </a:solidFill>
                <a:latin typeface="Calibri"/>
                <a:cs typeface="Calibri"/>
              </a:rPr>
              <a:t>w.e.f. </a:t>
            </a:r>
            <a:r>
              <a:rPr sz="1800" spc="-10" dirty="0">
                <a:solidFill>
                  <a:srgbClr val="A15D0D"/>
                </a:solidFill>
                <a:latin typeface="Calibri"/>
                <a:cs typeface="Calibri"/>
              </a:rPr>
              <a:t>01/07/2013.</a:t>
            </a:r>
            <a:endParaRPr sz="1800" dirty="0">
              <a:latin typeface="Calibri"/>
              <a:cs typeface="Calibri"/>
            </a:endParaRPr>
          </a:p>
        </p:txBody>
      </p:sp>
      <p:sp>
        <p:nvSpPr>
          <p:cNvPr id="5" name="object 5"/>
          <p:cNvSpPr txBox="1">
            <a:spLocks noGrp="1"/>
          </p:cNvSpPr>
          <p:nvPr>
            <p:ph type="title"/>
          </p:nvPr>
        </p:nvSpPr>
        <p:spPr>
          <a:xfrm>
            <a:off x="1736598" y="183896"/>
            <a:ext cx="5570220" cy="391160"/>
          </a:xfrm>
          <a:prstGeom prst="rect">
            <a:avLst/>
          </a:prstGeom>
        </p:spPr>
        <p:txBody>
          <a:bodyPr vert="horz" wrap="square" lIns="0" tIns="12700" rIns="0" bIns="0" rtlCol="0">
            <a:spAutoFit/>
          </a:bodyPr>
          <a:lstStyle/>
          <a:p>
            <a:pPr marL="12700">
              <a:lnSpc>
                <a:spcPct val="100000"/>
              </a:lnSpc>
              <a:spcBef>
                <a:spcPts val="100"/>
              </a:spcBef>
            </a:pPr>
            <a:r>
              <a:rPr spc="-10" dirty="0"/>
              <a:t>Features</a:t>
            </a:r>
            <a:r>
              <a:rPr spc="-65" dirty="0"/>
              <a:t> </a:t>
            </a:r>
            <a:r>
              <a:rPr dirty="0"/>
              <a:t>of</a:t>
            </a:r>
            <a:r>
              <a:rPr spc="-80" dirty="0"/>
              <a:t> </a:t>
            </a:r>
            <a:r>
              <a:rPr dirty="0"/>
              <a:t>Return</a:t>
            </a:r>
            <a:r>
              <a:rPr spc="-70" dirty="0"/>
              <a:t> </a:t>
            </a:r>
            <a:r>
              <a:rPr spc="-10" dirty="0"/>
              <a:t>Preparation</a:t>
            </a:r>
            <a:r>
              <a:rPr spc="-70" dirty="0"/>
              <a:t> </a:t>
            </a:r>
            <a:r>
              <a:rPr dirty="0"/>
              <a:t>Utility</a:t>
            </a:r>
            <a:r>
              <a:rPr spc="-60" dirty="0"/>
              <a:t> </a:t>
            </a:r>
            <a:r>
              <a:rPr spc="-10" dirty="0"/>
              <a:t>(RPU)</a:t>
            </a:r>
          </a:p>
        </p:txBody>
      </p:sp>
      <p:pic>
        <p:nvPicPr>
          <p:cNvPr id="7" name="Picture 6">
            <a:extLst>
              <a:ext uri="{FF2B5EF4-FFF2-40B4-BE49-F238E27FC236}">
                <a16:creationId xmlns:a16="http://schemas.microsoft.com/office/drawing/2014/main" id="{21499AA7-3F2D-4FE7-B005-A241A782F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495" y="986027"/>
            <a:ext cx="8784590" cy="4165600"/>
            <a:chOff x="158495" y="986027"/>
            <a:chExt cx="8784590" cy="4165600"/>
          </a:xfrm>
        </p:grpSpPr>
        <p:pic>
          <p:nvPicPr>
            <p:cNvPr id="3" name="object 3"/>
            <p:cNvPicPr/>
            <p:nvPr/>
          </p:nvPicPr>
          <p:blipFill>
            <a:blip r:embed="rId2" cstate="print"/>
            <a:stretch>
              <a:fillRect/>
            </a:stretch>
          </p:blipFill>
          <p:spPr>
            <a:xfrm>
              <a:off x="167639" y="1019564"/>
              <a:ext cx="8766048" cy="4122411"/>
            </a:xfrm>
            <a:prstGeom prst="rect">
              <a:avLst/>
            </a:prstGeom>
          </p:spPr>
        </p:pic>
        <p:sp>
          <p:nvSpPr>
            <p:cNvPr id="4" name="object 4"/>
            <p:cNvSpPr/>
            <p:nvPr/>
          </p:nvSpPr>
          <p:spPr>
            <a:xfrm>
              <a:off x="163067" y="990599"/>
              <a:ext cx="8775700" cy="4156075"/>
            </a:xfrm>
            <a:custGeom>
              <a:avLst/>
              <a:gdLst/>
              <a:ahLst/>
              <a:cxnLst/>
              <a:rect l="l" t="t" r="r" b="b"/>
              <a:pathLst>
                <a:path w="8775700" h="4156075">
                  <a:moveTo>
                    <a:pt x="0" y="4155948"/>
                  </a:moveTo>
                  <a:lnTo>
                    <a:pt x="8775192" y="4155948"/>
                  </a:lnTo>
                  <a:lnTo>
                    <a:pt x="8775192" y="0"/>
                  </a:lnTo>
                  <a:lnTo>
                    <a:pt x="0" y="0"/>
                  </a:lnTo>
                  <a:lnTo>
                    <a:pt x="0" y="4155948"/>
                  </a:lnTo>
                  <a:close/>
                </a:path>
              </a:pathLst>
            </a:custGeom>
            <a:ln w="9144">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241249" rIns="0" bIns="0" rtlCol="0">
            <a:spAutoFit/>
          </a:bodyPr>
          <a:lstStyle/>
          <a:p>
            <a:pPr marL="1553210">
              <a:lnSpc>
                <a:spcPct val="100000"/>
              </a:lnSpc>
              <a:spcBef>
                <a:spcPts val="100"/>
              </a:spcBef>
            </a:pPr>
            <a:r>
              <a:rPr spc="-10" dirty="0"/>
              <a:t>Preparation</a:t>
            </a:r>
            <a:r>
              <a:rPr spc="-50" dirty="0"/>
              <a:t> </a:t>
            </a:r>
            <a:r>
              <a:rPr dirty="0"/>
              <a:t>of</a:t>
            </a:r>
            <a:r>
              <a:rPr spc="-65" dirty="0"/>
              <a:t> </a:t>
            </a:r>
            <a:r>
              <a:rPr dirty="0"/>
              <a:t>Correction</a:t>
            </a:r>
            <a:r>
              <a:rPr spc="-65" dirty="0"/>
              <a:t> </a:t>
            </a:r>
            <a:r>
              <a:rPr spc="-10" dirty="0"/>
              <a:t>Statements</a:t>
            </a:r>
          </a:p>
        </p:txBody>
      </p:sp>
      <p:sp>
        <p:nvSpPr>
          <p:cNvPr id="7" name="object 7"/>
          <p:cNvSpPr txBox="1"/>
          <p:nvPr/>
        </p:nvSpPr>
        <p:spPr>
          <a:xfrm>
            <a:off x="355091" y="5823203"/>
            <a:ext cx="8526780" cy="416559"/>
          </a:xfrm>
          <a:prstGeom prst="rect">
            <a:avLst/>
          </a:prstGeom>
          <a:ln w="15240">
            <a:solidFill>
              <a:srgbClr val="A15D0D"/>
            </a:solidFill>
          </a:ln>
        </p:spPr>
        <p:txBody>
          <a:bodyPr vert="horz" wrap="square" lIns="0" tIns="38100" rIns="0" bIns="0" rtlCol="0">
            <a:spAutoFit/>
          </a:bodyPr>
          <a:lstStyle/>
          <a:p>
            <a:pPr marL="91440">
              <a:lnSpc>
                <a:spcPct val="100000"/>
              </a:lnSpc>
              <a:spcBef>
                <a:spcPts val="300"/>
              </a:spcBef>
            </a:pPr>
            <a:r>
              <a:rPr sz="1200" b="1" spc="-10" dirty="0">
                <a:solidFill>
                  <a:srgbClr val="A15D0D"/>
                </a:solidFill>
                <a:latin typeface="Calibri"/>
                <a:cs typeface="Calibri"/>
              </a:rPr>
              <a:t>Note:</a:t>
            </a:r>
            <a:endParaRPr sz="1200">
              <a:latin typeface="Calibri"/>
              <a:cs typeface="Calibri"/>
            </a:endParaRPr>
          </a:p>
          <a:p>
            <a:pPr marL="91440">
              <a:lnSpc>
                <a:spcPct val="100000"/>
              </a:lnSpc>
              <a:spcBef>
                <a:spcPts val="5"/>
              </a:spcBef>
            </a:pPr>
            <a:r>
              <a:rPr sz="1200" dirty="0">
                <a:solidFill>
                  <a:srgbClr val="A15D0D"/>
                </a:solidFill>
                <a:latin typeface="Calibri"/>
                <a:cs typeface="Calibri"/>
              </a:rPr>
              <a:t>Please</a:t>
            </a:r>
            <a:r>
              <a:rPr sz="1200" spc="35" dirty="0">
                <a:solidFill>
                  <a:srgbClr val="A15D0D"/>
                </a:solidFill>
                <a:latin typeface="Calibri"/>
                <a:cs typeface="Calibri"/>
              </a:rPr>
              <a:t> </a:t>
            </a:r>
            <a:r>
              <a:rPr sz="1200" dirty="0">
                <a:solidFill>
                  <a:srgbClr val="A15D0D"/>
                </a:solidFill>
                <a:latin typeface="Calibri"/>
                <a:cs typeface="Calibri"/>
              </a:rPr>
              <a:t>ensure</a:t>
            </a:r>
            <a:r>
              <a:rPr sz="1200" spc="45" dirty="0">
                <a:solidFill>
                  <a:srgbClr val="A15D0D"/>
                </a:solidFill>
                <a:latin typeface="Calibri"/>
                <a:cs typeface="Calibri"/>
              </a:rPr>
              <a:t> </a:t>
            </a:r>
            <a:r>
              <a:rPr sz="1200" dirty="0">
                <a:solidFill>
                  <a:srgbClr val="A15D0D"/>
                </a:solidFill>
                <a:latin typeface="Calibri"/>
                <a:cs typeface="Calibri"/>
              </a:rPr>
              <a:t>that</a:t>
            </a:r>
            <a:r>
              <a:rPr sz="1200" spc="25" dirty="0">
                <a:solidFill>
                  <a:srgbClr val="A15D0D"/>
                </a:solidFill>
                <a:latin typeface="Calibri"/>
                <a:cs typeface="Calibri"/>
              </a:rPr>
              <a:t> </a:t>
            </a:r>
            <a:r>
              <a:rPr sz="1200" dirty="0">
                <a:solidFill>
                  <a:srgbClr val="A15D0D"/>
                </a:solidFill>
                <a:latin typeface="Calibri"/>
                <a:cs typeface="Calibri"/>
              </a:rPr>
              <a:t>the</a:t>
            </a:r>
            <a:r>
              <a:rPr sz="1200" spc="50" dirty="0">
                <a:solidFill>
                  <a:srgbClr val="A15D0D"/>
                </a:solidFill>
                <a:latin typeface="Calibri"/>
                <a:cs typeface="Calibri"/>
              </a:rPr>
              <a:t> </a:t>
            </a:r>
            <a:r>
              <a:rPr sz="1200" dirty="0">
                <a:solidFill>
                  <a:srgbClr val="A15D0D"/>
                </a:solidFill>
                <a:latin typeface="Calibri"/>
                <a:cs typeface="Calibri"/>
              </a:rPr>
              <a:t>latest</a:t>
            </a:r>
            <a:r>
              <a:rPr sz="1200" spc="15" dirty="0">
                <a:solidFill>
                  <a:srgbClr val="A15D0D"/>
                </a:solidFill>
                <a:latin typeface="Calibri"/>
                <a:cs typeface="Calibri"/>
              </a:rPr>
              <a:t> </a:t>
            </a:r>
            <a:r>
              <a:rPr sz="1200" spc="-10" dirty="0">
                <a:solidFill>
                  <a:srgbClr val="A15D0D"/>
                </a:solidFill>
                <a:latin typeface="Calibri"/>
                <a:cs typeface="Calibri"/>
              </a:rPr>
              <a:t>consolidated</a:t>
            </a:r>
            <a:r>
              <a:rPr sz="1200" spc="5" dirty="0">
                <a:solidFill>
                  <a:srgbClr val="A15D0D"/>
                </a:solidFill>
                <a:latin typeface="Calibri"/>
                <a:cs typeface="Calibri"/>
              </a:rPr>
              <a:t> </a:t>
            </a:r>
            <a:r>
              <a:rPr sz="1200" dirty="0">
                <a:solidFill>
                  <a:srgbClr val="A15D0D"/>
                </a:solidFill>
                <a:latin typeface="Calibri"/>
                <a:cs typeface="Calibri"/>
              </a:rPr>
              <a:t>TDS/TCS</a:t>
            </a:r>
            <a:r>
              <a:rPr sz="1200" spc="15" dirty="0">
                <a:solidFill>
                  <a:srgbClr val="A15D0D"/>
                </a:solidFill>
                <a:latin typeface="Calibri"/>
                <a:cs typeface="Calibri"/>
              </a:rPr>
              <a:t> </a:t>
            </a:r>
            <a:r>
              <a:rPr sz="1200" dirty="0">
                <a:solidFill>
                  <a:srgbClr val="A15D0D"/>
                </a:solidFill>
                <a:latin typeface="Calibri"/>
                <a:cs typeface="Calibri"/>
              </a:rPr>
              <a:t>file</a:t>
            </a:r>
            <a:r>
              <a:rPr sz="1200" spc="55" dirty="0">
                <a:solidFill>
                  <a:srgbClr val="A15D0D"/>
                </a:solidFill>
                <a:latin typeface="Calibri"/>
                <a:cs typeface="Calibri"/>
              </a:rPr>
              <a:t> </a:t>
            </a:r>
            <a:r>
              <a:rPr sz="1200" dirty="0">
                <a:solidFill>
                  <a:srgbClr val="A15D0D"/>
                </a:solidFill>
                <a:latin typeface="Calibri"/>
                <a:cs typeface="Calibri"/>
              </a:rPr>
              <a:t>received</a:t>
            </a:r>
            <a:r>
              <a:rPr sz="1200" spc="10" dirty="0">
                <a:solidFill>
                  <a:srgbClr val="A15D0D"/>
                </a:solidFill>
                <a:latin typeface="Calibri"/>
                <a:cs typeface="Calibri"/>
              </a:rPr>
              <a:t> </a:t>
            </a:r>
            <a:r>
              <a:rPr sz="1200" dirty="0">
                <a:solidFill>
                  <a:srgbClr val="A15D0D"/>
                </a:solidFill>
                <a:latin typeface="Calibri"/>
                <a:cs typeface="Calibri"/>
              </a:rPr>
              <a:t>from</a:t>
            </a:r>
            <a:r>
              <a:rPr sz="1200" spc="30" dirty="0">
                <a:solidFill>
                  <a:srgbClr val="A15D0D"/>
                </a:solidFill>
                <a:latin typeface="Calibri"/>
                <a:cs typeface="Calibri"/>
              </a:rPr>
              <a:t> </a:t>
            </a:r>
            <a:r>
              <a:rPr sz="1200" u="sng" dirty="0">
                <a:solidFill>
                  <a:srgbClr val="2997E2"/>
                </a:solidFill>
                <a:uFill>
                  <a:solidFill>
                    <a:srgbClr val="421200"/>
                  </a:solidFill>
                </a:uFill>
                <a:latin typeface="Calibri"/>
                <a:cs typeface="Calibri"/>
                <a:hlinkClick r:id="rId3"/>
              </a:rPr>
              <a:t>TRACES</a:t>
            </a:r>
            <a:r>
              <a:rPr sz="1200" spc="95" dirty="0">
                <a:solidFill>
                  <a:srgbClr val="2997E2"/>
                </a:solidFill>
                <a:latin typeface="Calibri"/>
                <a:cs typeface="Calibri"/>
              </a:rPr>
              <a:t> </a:t>
            </a:r>
            <a:r>
              <a:rPr sz="1200" spc="-10" dirty="0">
                <a:solidFill>
                  <a:srgbClr val="A15D0D"/>
                </a:solidFill>
                <a:latin typeface="Calibri"/>
                <a:cs typeface="Calibri"/>
              </a:rPr>
              <a:t>is</a:t>
            </a:r>
            <a:r>
              <a:rPr sz="1200" spc="-50" dirty="0">
                <a:solidFill>
                  <a:srgbClr val="A15D0D"/>
                </a:solidFill>
                <a:latin typeface="Calibri"/>
                <a:cs typeface="Calibri"/>
              </a:rPr>
              <a:t> </a:t>
            </a:r>
            <a:r>
              <a:rPr sz="1200" dirty="0">
                <a:solidFill>
                  <a:srgbClr val="A15D0D"/>
                </a:solidFill>
                <a:latin typeface="Calibri"/>
                <a:cs typeface="Calibri"/>
              </a:rPr>
              <a:t>used</a:t>
            </a:r>
            <a:r>
              <a:rPr sz="1200" spc="-30" dirty="0">
                <a:solidFill>
                  <a:srgbClr val="A15D0D"/>
                </a:solidFill>
                <a:latin typeface="Calibri"/>
                <a:cs typeface="Calibri"/>
              </a:rPr>
              <a:t> </a:t>
            </a:r>
            <a:r>
              <a:rPr sz="1200" dirty="0">
                <a:solidFill>
                  <a:srgbClr val="A15D0D"/>
                </a:solidFill>
                <a:latin typeface="Calibri"/>
                <a:cs typeface="Calibri"/>
              </a:rPr>
              <a:t>for</a:t>
            </a:r>
            <a:r>
              <a:rPr sz="1200" spc="-35" dirty="0">
                <a:solidFill>
                  <a:srgbClr val="A15D0D"/>
                </a:solidFill>
                <a:latin typeface="Calibri"/>
                <a:cs typeface="Calibri"/>
              </a:rPr>
              <a:t> </a:t>
            </a:r>
            <a:r>
              <a:rPr sz="1200" spc="-10" dirty="0">
                <a:solidFill>
                  <a:srgbClr val="A15D0D"/>
                </a:solidFill>
                <a:latin typeface="Calibri"/>
                <a:cs typeface="Calibri"/>
              </a:rPr>
              <a:t>preparation</a:t>
            </a:r>
            <a:r>
              <a:rPr sz="1200" spc="-50" dirty="0">
                <a:solidFill>
                  <a:srgbClr val="A15D0D"/>
                </a:solidFill>
                <a:latin typeface="Calibri"/>
                <a:cs typeface="Calibri"/>
              </a:rPr>
              <a:t> </a:t>
            </a:r>
            <a:r>
              <a:rPr sz="1200" dirty="0">
                <a:solidFill>
                  <a:srgbClr val="A15D0D"/>
                </a:solidFill>
                <a:latin typeface="Calibri"/>
                <a:cs typeface="Calibri"/>
              </a:rPr>
              <a:t>of</a:t>
            </a:r>
            <a:r>
              <a:rPr sz="1200" spc="-65" dirty="0">
                <a:solidFill>
                  <a:srgbClr val="A15D0D"/>
                </a:solidFill>
                <a:latin typeface="Calibri"/>
                <a:cs typeface="Calibri"/>
              </a:rPr>
              <a:t> </a:t>
            </a:r>
            <a:r>
              <a:rPr sz="1200" spc="-10" dirty="0">
                <a:solidFill>
                  <a:srgbClr val="A15D0D"/>
                </a:solidFill>
                <a:latin typeface="Calibri"/>
                <a:cs typeface="Calibri"/>
              </a:rPr>
              <a:t>correction</a:t>
            </a:r>
            <a:r>
              <a:rPr sz="1200" spc="-160" dirty="0">
                <a:solidFill>
                  <a:srgbClr val="A15D0D"/>
                </a:solidFill>
                <a:latin typeface="Calibri"/>
                <a:cs typeface="Calibri"/>
              </a:rPr>
              <a:t> </a:t>
            </a:r>
            <a:r>
              <a:rPr sz="1200" spc="-10" dirty="0">
                <a:solidFill>
                  <a:srgbClr val="A15D0D"/>
                </a:solidFill>
                <a:latin typeface="Calibri"/>
                <a:cs typeface="Calibri"/>
              </a:rPr>
              <a:t>statement.</a:t>
            </a:r>
            <a:endParaRPr sz="1200">
              <a:latin typeface="Calibri"/>
              <a:cs typeface="Calibri"/>
            </a:endParaRPr>
          </a:p>
        </p:txBody>
      </p:sp>
      <p:grpSp>
        <p:nvGrpSpPr>
          <p:cNvPr id="8" name="object 8"/>
          <p:cNvGrpSpPr/>
          <p:nvPr/>
        </p:nvGrpSpPr>
        <p:grpSpPr>
          <a:xfrm>
            <a:off x="5689091" y="4789932"/>
            <a:ext cx="3181985" cy="923925"/>
            <a:chOff x="5689091" y="4789932"/>
            <a:chExt cx="3181985" cy="923925"/>
          </a:xfrm>
        </p:grpSpPr>
        <p:sp>
          <p:nvSpPr>
            <p:cNvPr id="9" name="object 9"/>
            <p:cNvSpPr/>
            <p:nvPr/>
          </p:nvSpPr>
          <p:spPr>
            <a:xfrm>
              <a:off x="5693663" y="4794504"/>
              <a:ext cx="3171190" cy="914400"/>
            </a:xfrm>
            <a:custGeom>
              <a:avLst/>
              <a:gdLst/>
              <a:ahLst/>
              <a:cxnLst/>
              <a:rect l="l" t="t" r="r" b="b"/>
              <a:pathLst>
                <a:path w="3171190" h="914400">
                  <a:moveTo>
                    <a:pt x="3018663" y="0"/>
                  </a:moveTo>
                  <a:lnTo>
                    <a:pt x="1419225" y="0"/>
                  </a:lnTo>
                  <a:lnTo>
                    <a:pt x="1371091" y="7747"/>
                  </a:lnTo>
                  <a:lnTo>
                    <a:pt x="1329309" y="29337"/>
                  </a:lnTo>
                  <a:lnTo>
                    <a:pt x="1296289" y="62357"/>
                  </a:lnTo>
                  <a:lnTo>
                    <a:pt x="1274699" y="104267"/>
                  </a:lnTo>
                  <a:lnTo>
                    <a:pt x="1266952" y="152400"/>
                  </a:lnTo>
                  <a:lnTo>
                    <a:pt x="0" y="138938"/>
                  </a:lnTo>
                  <a:lnTo>
                    <a:pt x="1266952" y="381000"/>
                  </a:lnTo>
                  <a:lnTo>
                    <a:pt x="1266952" y="762000"/>
                  </a:lnTo>
                  <a:lnTo>
                    <a:pt x="1274699" y="810133"/>
                  </a:lnTo>
                  <a:lnTo>
                    <a:pt x="1296289" y="852043"/>
                  </a:lnTo>
                  <a:lnTo>
                    <a:pt x="1329309" y="884999"/>
                  </a:lnTo>
                  <a:lnTo>
                    <a:pt x="1371091" y="906627"/>
                  </a:lnTo>
                  <a:lnTo>
                    <a:pt x="1419225" y="914400"/>
                  </a:lnTo>
                  <a:lnTo>
                    <a:pt x="3018663" y="914400"/>
                  </a:lnTo>
                  <a:lnTo>
                    <a:pt x="3066922" y="906627"/>
                  </a:lnTo>
                  <a:lnTo>
                    <a:pt x="3108706" y="884999"/>
                  </a:lnTo>
                  <a:lnTo>
                    <a:pt x="3141726" y="852043"/>
                  </a:lnTo>
                  <a:lnTo>
                    <a:pt x="3163316" y="810133"/>
                  </a:lnTo>
                  <a:lnTo>
                    <a:pt x="3171063" y="762000"/>
                  </a:lnTo>
                  <a:lnTo>
                    <a:pt x="3171063" y="152400"/>
                  </a:lnTo>
                  <a:lnTo>
                    <a:pt x="3163316" y="104267"/>
                  </a:lnTo>
                  <a:lnTo>
                    <a:pt x="3141726" y="62357"/>
                  </a:lnTo>
                  <a:lnTo>
                    <a:pt x="3108706" y="29337"/>
                  </a:lnTo>
                  <a:lnTo>
                    <a:pt x="3066922" y="7747"/>
                  </a:lnTo>
                  <a:lnTo>
                    <a:pt x="3018663" y="0"/>
                  </a:lnTo>
                  <a:close/>
                </a:path>
              </a:pathLst>
            </a:custGeom>
            <a:solidFill>
              <a:srgbClr val="F3B46C"/>
            </a:solidFill>
          </p:spPr>
          <p:txBody>
            <a:bodyPr wrap="square" lIns="0" tIns="0" rIns="0" bIns="0" rtlCol="0"/>
            <a:lstStyle/>
            <a:p>
              <a:endParaRPr/>
            </a:p>
          </p:txBody>
        </p:sp>
        <p:sp>
          <p:nvSpPr>
            <p:cNvPr id="10" name="object 10"/>
            <p:cNvSpPr/>
            <p:nvPr/>
          </p:nvSpPr>
          <p:spPr>
            <a:xfrm>
              <a:off x="5693663" y="4794504"/>
              <a:ext cx="3171190" cy="914400"/>
            </a:xfrm>
            <a:custGeom>
              <a:avLst/>
              <a:gdLst/>
              <a:ahLst/>
              <a:cxnLst/>
              <a:rect l="l" t="t" r="r" b="b"/>
              <a:pathLst>
                <a:path w="3171190" h="914400">
                  <a:moveTo>
                    <a:pt x="3171063" y="152400"/>
                  </a:moveTo>
                  <a:lnTo>
                    <a:pt x="3163316" y="104267"/>
                  </a:lnTo>
                  <a:lnTo>
                    <a:pt x="3141726" y="62357"/>
                  </a:lnTo>
                  <a:lnTo>
                    <a:pt x="3108706" y="29337"/>
                  </a:lnTo>
                  <a:lnTo>
                    <a:pt x="3066922" y="7747"/>
                  </a:lnTo>
                  <a:lnTo>
                    <a:pt x="3018663" y="0"/>
                  </a:lnTo>
                  <a:lnTo>
                    <a:pt x="1419225" y="0"/>
                  </a:lnTo>
                  <a:lnTo>
                    <a:pt x="1371091" y="7747"/>
                  </a:lnTo>
                  <a:lnTo>
                    <a:pt x="1329309" y="29337"/>
                  </a:lnTo>
                  <a:lnTo>
                    <a:pt x="1296289" y="62357"/>
                  </a:lnTo>
                  <a:lnTo>
                    <a:pt x="1274699" y="104267"/>
                  </a:lnTo>
                  <a:lnTo>
                    <a:pt x="1266952" y="152400"/>
                  </a:lnTo>
                  <a:lnTo>
                    <a:pt x="0" y="138938"/>
                  </a:lnTo>
                  <a:lnTo>
                    <a:pt x="1266952" y="381000"/>
                  </a:lnTo>
                  <a:lnTo>
                    <a:pt x="1266952" y="762000"/>
                  </a:lnTo>
                  <a:lnTo>
                    <a:pt x="1274699" y="810133"/>
                  </a:lnTo>
                  <a:lnTo>
                    <a:pt x="1296289" y="852043"/>
                  </a:lnTo>
                  <a:lnTo>
                    <a:pt x="1329309" y="884999"/>
                  </a:lnTo>
                  <a:lnTo>
                    <a:pt x="1371091" y="906627"/>
                  </a:lnTo>
                  <a:lnTo>
                    <a:pt x="1419225" y="914400"/>
                  </a:lnTo>
                  <a:lnTo>
                    <a:pt x="3018663" y="914400"/>
                  </a:lnTo>
                  <a:lnTo>
                    <a:pt x="3066922" y="906627"/>
                  </a:lnTo>
                  <a:lnTo>
                    <a:pt x="3108706" y="884999"/>
                  </a:lnTo>
                  <a:lnTo>
                    <a:pt x="3141726" y="852043"/>
                  </a:lnTo>
                  <a:lnTo>
                    <a:pt x="3163316" y="810133"/>
                  </a:lnTo>
                  <a:lnTo>
                    <a:pt x="3171063" y="762000"/>
                  </a:lnTo>
                  <a:lnTo>
                    <a:pt x="3171063" y="152400"/>
                  </a:lnTo>
                  <a:close/>
                </a:path>
              </a:pathLst>
            </a:custGeom>
            <a:ln w="9144">
              <a:solidFill>
                <a:srgbClr val="000000"/>
              </a:solidFill>
            </a:ln>
          </p:spPr>
          <p:txBody>
            <a:bodyPr wrap="square" lIns="0" tIns="0" rIns="0" bIns="0" rtlCol="0"/>
            <a:lstStyle/>
            <a:p>
              <a:endParaRPr/>
            </a:p>
          </p:txBody>
        </p:sp>
        <p:sp>
          <p:nvSpPr>
            <p:cNvPr id="11" name="object 11"/>
            <p:cNvSpPr/>
            <p:nvPr/>
          </p:nvSpPr>
          <p:spPr>
            <a:xfrm>
              <a:off x="5693663" y="4794504"/>
              <a:ext cx="3173095" cy="914400"/>
            </a:xfrm>
            <a:custGeom>
              <a:avLst/>
              <a:gdLst/>
              <a:ahLst/>
              <a:cxnLst/>
              <a:rect l="l" t="t" r="r" b="b"/>
              <a:pathLst>
                <a:path w="3173095" h="914400">
                  <a:moveTo>
                    <a:pt x="3020187" y="0"/>
                  </a:moveTo>
                  <a:lnTo>
                    <a:pt x="1419860" y="0"/>
                  </a:lnTo>
                  <a:lnTo>
                    <a:pt x="1371727" y="7747"/>
                  </a:lnTo>
                  <a:lnTo>
                    <a:pt x="1329943" y="29337"/>
                  </a:lnTo>
                  <a:lnTo>
                    <a:pt x="1296924" y="62357"/>
                  </a:lnTo>
                  <a:lnTo>
                    <a:pt x="1275334" y="104267"/>
                  </a:lnTo>
                  <a:lnTo>
                    <a:pt x="1267587" y="152400"/>
                  </a:lnTo>
                  <a:lnTo>
                    <a:pt x="0" y="138938"/>
                  </a:lnTo>
                  <a:lnTo>
                    <a:pt x="1267587" y="381000"/>
                  </a:lnTo>
                  <a:lnTo>
                    <a:pt x="1267587" y="762000"/>
                  </a:lnTo>
                  <a:lnTo>
                    <a:pt x="1275334" y="810133"/>
                  </a:lnTo>
                  <a:lnTo>
                    <a:pt x="1296924" y="852043"/>
                  </a:lnTo>
                  <a:lnTo>
                    <a:pt x="1329943" y="884999"/>
                  </a:lnTo>
                  <a:lnTo>
                    <a:pt x="1371727" y="906627"/>
                  </a:lnTo>
                  <a:lnTo>
                    <a:pt x="1419860" y="914400"/>
                  </a:lnTo>
                  <a:lnTo>
                    <a:pt x="3020187" y="914400"/>
                  </a:lnTo>
                  <a:lnTo>
                    <a:pt x="3068446" y="906627"/>
                  </a:lnTo>
                  <a:lnTo>
                    <a:pt x="3110230" y="884999"/>
                  </a:lnTo>
                  <a:lnTo>
                    <a:pt x="3143250" y="852043"/>
                  </a:lnTo>
                  <a:lnTo>
                    <a:pt x="3164840" y="810133"/>
                  </a:lnTo>
                  <a:lnTo>
                    <a:pt x="3172587" y="762000"/>
                  </a:lnTo>
                  <a:lnTo>
                    <a:pt x="3172587" y="152400"/>
                  </a:lnTo>
                  <a:lnTo>
                    <a:pt x="3164840" y="104267"/>
                  </a:lnTo>
                  <a:lnTo>
                    <a:pt x="3143250" y="62357"/>
                  </a:lnTo>
                  <a:lnTo>
                    <a:pt x="3110230" y="29337"/>
                  </a:lnTo>
                  <a:lnTo>
                    <a:pt x="3068446" y="7747"/>
                  </a:lnTo>
                  <a:lnTo>
                    <a:pt x="3020187" y="0"/>
                  </a:lnTo>
                  <a:close/>
                </a:path>
              </a:pathLst>
            </a:custGeom>
            <a:solidFill>
              <a:srgbClr val="F3B46C"/>
            </a:solidFill>
          </p:spPr>
          <p:txBody>
            <a:bodyPr wrap="square" lIns="0" tIns="0" rIns="0" bIns="0" rtlCol="0"/>
            <a:lstStyle/>
            <a:p>
              <a:endParaRPr/>
            </a:p>
          </p:txBody>
        </p:sp>
        <p:sp>
          <p:nvSpPr>
            <p:cNvPr id="12" name="object 12"/>
            <p:cNvSpPr/>
            <p:nvPr/>
          </p:nvSpPr>
          <p:spPr>
            <a:xfrm>
              <a:off x="5693663" y="4794504"/>
              <a:ext cx="3173095" cy="914400"/>
            </a:xfrm>
            <a:custGeom>
              <a:avLst/>
              <a:gdLst/>
              <a:ahLst/>
              <a:cxnLst/>
              <a:rect l="l" t="t" r="r" b="b"/>
              <a:pathLst>
                <a:path w="3173095" h="914400">
                  <a:moveTo>
                    <a:pt x="1267587" y="152400"/>
                  </a:moveTo>
                  <a:lnTo>
                    <a:pt x="1275334" y="104267"/>
                  </a:lnTo>
                  <a:lnTo>
                    <a:pt x="1296924" y="62357"/>
                  </a:lnTo>
                  <a:lnTo>
                    <a:pt x="1329943" y="29337"/>
                  </a:lnTo>
                  <a:lnTo>
                    <a:pt x="1371727" y="7747"/>
                  </a:lnTo>
                  <a:lnTo>
                    <a:pt x="1419860" y="0"/>
                  </a:lnTo>
                  <a:lnTo>
                    <a:pt x="1584960" y="0"/>
                  </a:lnTo>
                  <a:lnTo>
                    <a:pt x="2061337" y="0"/>
                  </a:lnTo>
                  <a:lnTo>
                    <a:pt x="3020187" y="0"/>
                  </a:lnTo>
                  <a:lnTo>
                    <a:pt x="3068446" y="7747"/>
                  </a:lnTo>
                  <a:lnTo>
                    <a:pt x="3110230" y="29337"/>
                  </a:lnTo>
                  <a:lnTo>
                    <a:pt x="3143250" y="62357"/>
                  </a:lnTo>
                  <a:lnTo>
                    <a:pt x="3164840" y="104267"/>
                  </a:lnTo>
                  <a:lnTo>
                    <a:pt x="3172587" y="152400"/>
                  </a:lnTo>
                  <a:lnTo>
                    <a:pt x="3172587" y="381000"/>
                  </a:lnTo>
                  <a:lnTo>
                    <a:pt x="3172587" y="762000"/>
                  </a:lnTo>
                  <a:lnTo>
                    <a:pt x="3164840" y="810133"/>
                  </a:lnTo>
                  <a:lnTo>
                    <a:pt x="3143250" y="852043"/>
                  </a:lnTo>
                  <a:lnTo>
                    <a:pt x="3110230" y="884999"/>
                  </a:lnTo>
                  <a:lnTo>
                    <a:pt x="3068446" y="906627"/>
                  </a:lnTo>
                  <a:lnTo>
                    <a:pt x="3020187" y="914400"/>
                  </a:lnTo>
                  <a:lnTo>
                    <a:pt x="2061337" y="914400"/>
                  </a:lnTo>
                  <a:lnTo>
                    <a:pt x="1584960" y="914400"/>
                  </a:lnTo>
                  <a:lnTo>
                    <a:pt x="1419860" y="914400"/>
                  </a:lnTo>
                  <a:lnTo>
                    <a:pt x="1371727" y="906627"/>
                  </a:lnTo>
                  <a:lnTo>
                    <a:pt x="1329943" y="884999"/>
                  </a:lnTo>
                  <a:lnTo>
                    <a:pt x="1296924" y="852043"/>
                  </a:lnTo>
                  <a:lnTo>
                    <a:pt x="1275334" y="810133"/>
                  </a:lnTo>
                  <a:lnTo>
                    <a:pt x="1267587" y="762000"/>
                  </a:lnTo>
                  <a:lnTo>
                    <a:pt x="1267587" y="381000"/>
                  </a:lnTo>
                  <a:lnTo>
                    <a:pt x="0" y="138938"/>
                  </a:lnTo>
                  <a:lnTo>
                    <a:pt x="1267587" y="152400"/>
                  </a:lnTo>
                  <a:close/>
                </a:path>
              </a:pathLst>
            </a:custGeom>
            <a:ln w="9143">
              <a:solidFill>
                <a:srgbClr val="000000"/>
              </a:solidFill>
            </a:ln>
          </p:spPr>
          <p:txBody>
            <a:bodyPr wrap="square" lIns="0" tIns="0" rIns="0" bIns="0" rtlCol="0"/>
            <a:lstStyle/>
            <a:p>
              <a:endParaRPr/>
            </a:p>
          </p:txBody>
        </p:sp>
        <p:sp>
          <p:nvSpPr>
            <p:cNvPr id="13" name="object 13"/>
            <p:cNvSpPr/>
            <p:nvPr/>
          </p:nvSpPr>
          <p:spPr>
            <a:xfrm>
              <a:off x="7594218" y="5672747"/>
              <a:ext cx="35560" cy="12700"/>
            </a:xfrm>
            <a:custGeom>
              <a:avLst/>
              <a:gdLst/>
              <a:ahLst/>
              <a:cxnLst/>
              <a:rect l="l" t="t" r="r" b="b"/>
              <a:pathLst>
                <a:path w="35559" h="12700">
                  <a:moveTo>
                    <a:pt x="35051" y="0"/>
                  </a:moveTo>
                  <a:lnTo>
                    <a:pt x="0" y="0"/>
                  </a:lnTo>
                  <a:lnTo>
                    <a:pt x="0" y="12191"/>
                  </a:lnTo>
                  <a:lnTo>
                    <a:pt x="35051" y="12191"/>
                  </a:lnTo>
                  <a:lnTo>
                    <a:pt x="35051" y="0"/>
                  </a:lnTo>
                  <a:close/>
                </a:path>
              </a:pathLst>
            </a:custGeom>
            <a:solidFill>
              <a:srgbClr val="2997E2"/>
            </a:solidFill>
          </p:spPr>
          <p:txBody>
            <a:bodyPr wrap="square" lIns="0" tIns="0" rIns="0" bIns="0" rtlCol="0"/>
            <a:lstStyle/>
            <a:p>
              <a:endParaRPr/>
            </a:p>
          </p:txBody>
        </p:sp>
      </p:grpSp>
      <p:sp>
        <p:nvSpPr>
          <p:cNvPr id="14" name="object 14"/>
          <p:cNvSpPr txBox="1"/>
          <p:nvPr/>
        </p:nvSpPr>
        <p:spPr>
          <a:xfrm>
            <a:off x="7037323" y="4822952"/>
            <a:ext cx="1807210"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Select</a:t>
            </a:r>
            <a:r>
              <a:rPr sz="1400" spc="-6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respective consolidated</a:t>
            </a:r>
            <a:r>
              <a:rPr sz="1400" spc="-50" dirty="0">
                <a:latin typeface="Calibri"/>
                <a:cs typeface="Calibri"/>
              </a:rPr>
              <a:t> </a:t>
            </a:r>
            <a:r>
              <a:rPr sz="1400" spc="-20" dirty="0">
                <a:latin typeface="Calibri"/>
                <a:cs typeface="Calibri"/>
              </a:rPr>
              <a:t>file </a:t>
            </a:r>
            <a:r>
              <a:rPr sz="1400" spc="-10" dirty="0">
                <a:latin typeface="Calibri"/>
                <a:cs typeface="Calibri"/>
              </a:rPr>
              <a:t>downloaded</a:t>
            </a:r>
            <a:r>
              <a:rPr sz="1400" spc="-25" dirty="0">
                <a:latin typeface="Calibri"/>
                <a:cs typeface="Calibri"/>
              </a:rPr>
              <a:t> </a:t>
            </a:r>
            <a:r>
              <a:rPr sz="1400" spc="-20" dirty="0">
                <a:latin typeface="Calibri"/>
                <a:cs typeface="Calibri"/>
              </a:rPr>
              <a:t>from </a:t>
            </a:r>
            <a:r>
              <a:rPr sz="1400" u="sng" spc="-20" dirty="0">
                <a:solidFill>
                  <a:srgbClr val="2997E2"/>
                </a:solidFill>
                <a:uFill>
                  <a:solidFill>
                    <a:srgbClr val="421200"/>
                  </a:solidFill>
                </a:uFill>
                <a:latin typeface="Calibri"/>
                <a:cs typeface="Calibri"/>
                <a:hlinkClick r:id="rId3"/>
              </a:rPr>
              <a:t>TRACES</a:t>
            </a:r>
            <a:r>
              <a:rPr sz="1400" spc="-55" dirty="0">
                <a:solidFill>
                  <a:srgbClr val="2997E2"/>
                </a:solidFill>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click</a:t>
            </a:r>
            <a:r>
              <a:rPr sz="1400" spc="-10" dirty="0">
                <a:latin typeface="Calibri"/>
                <a:cs typeface="Calibri"/>
              </a:rPr>
              <a:t> “Open”</a:t>
            </a:r>
            <a:endParaRPr sz="1400">
              <a:latin typeface="Calibri"/>
              <a:cs typeface="Calibri"/>
            </a:endParaRPr>
          </a:p>
        </p:txBody>
      </p:sp>
      <p:sp>
        <p:nvSpPr>
          <p:cNvPr id="15" name="object 15"/>
          <p:cNvSpPr/>
          <p:nvPr/>
        </p:nvSpPr>
        <p:spPr>
          <a:xfrm>
            <a:off x="2535173" y="2803398"/>
            <a:ext cx="2209800" cy="304800"/>
          </a:xfrm>
          <a:custGeom>
            <a:avLst/>
            <a:gdLst/>
            <a:ahLst/>
            <a:cxnLst/>
            <a:rect l="l" t="t" r="r" b="b"/>
            <a:pathLst>
              <a:path w="2209800" h="304800">
                <a:moveTo>
                  <a:pt x="0" y="152400"/>
                </a:moveTo>
                <a:lnTo>
                  <a:pt x="24383" y="120396"/>
                </a:lnTo>
                <a:lnTo>
                  <a:pt x="66293" y="100329"/>
                </a:lnTo>
                <a:lnTo>
                  <a:pt x="126745" y="81406"/>
                </a:lnTo>
                <a:lnTo>
                  <a:pt x="204469" y="64007"/>
                </a:lnTo>
                <a:lnTo>
                  <a:pt x="249427" y="55879"/>
                </a:lnTo>
                <a:lnTo>
                  <a:pt x="297942" y="48260"/>
                </a:lnTo>
                <a:lnTo>
                  <a:pt x="350138" y="41148"/>
                </a:lnTo>
                <a:lnTo>
                  <a:pt x="405638" y="34416"/>
                </a:lnTo>
                <a:lnTo>
                  <a:pt x="464312" y="28193"/>
                </a:lnTo>
                <a:lnTo>
                  <a:pt x="526033" y="22605"/>
                </a:lnTo>
                <a:lnTo>
                  <a:pt x="590550" y="17525"/>
                </a:lnTo>
                <a:lnTo>
                  <a:pt x="657606" y="12953"/>
                </a:lnTo>
                <a:lnTo>
                  <a:pt x="727201" y="9143"/>
                </a:lnTo>
                <a:lnTo>
                  <a:pt x="798956" y="5968"/>
                </a:lnTo>
                <a:lnTo>
                  <a:pt x="872871" y="3301"/>
                </a:lnTo>
                <a:lnTo>
                  <a:pt x="948563" y="1524"/>
                </a:lnTo>
                <a:lnTo>
                  <a:pt x="1026033" y="380"/>
                </a:lnTo>
                <a:lnTo>
                  <a:pt x="1104900" y="0"/>
                </a:lnTo>
                <a:lnTo>
                  <a:pt x="1183766" y="380"/>
                </a:lnTo>
                <a:lnTo>
                  <a:pt x="1261237" y="1524"/>
                </a:lnTo>
                <a:lnTo>
                  <a:pt x="1336928" y="3301"/>
                </a:lnTo>
                <a:lnTo>
                  <a:pt x="1410842" y="5968"/>
                </a:lnTo>
                <a:lnTo>
                  <a:pt x="1482598" y="9143"/>
                </a:lnTo>
                <a:lnTo>
                  <a:pt x="1552193" y="12953"/>
                </a:lnTo>
                <a:lnTo>
                  <a:pt x="1619250" y="17525"/>
                </a:lnTo>
                <a:lnTo>
                  <a:pt x="1683765" y="22605"/>
                </a:lnTo>
                <a:lnTo>
                  <a:pt x="1745488" y="28193"/>
                </a:lnTo>
                <a:lnTo>
                  <a:pt x="1804162" y="34416"/>
                </a:lnTo>
                <a:lnTo>
                  <a:pt x="1859661" y="41148"/>
                </a:lnTo>
                <a:lnTo>
                  <a:pt x="1911858" y="48260"/>
                </a:lnTo>
                <a:lnTo>
                  <a:pt x="1960372" y="55879"/>
                </a:lnTo>
                <a:lnTo>
                  <a:pt x="2005329" y="64007"/>
                </a:lnTo>
                <a:lnTo>
                  <a:pt x="2046224" y="72516"/>
                </a:lnTo>
                <a:lnTo>
                  <a:pt x="2115566" y="90677"/>
                </a:lnTo>
                <a:lnTo>
                  <a:pt x="2166874" y="110236"/>
                </a:lnTo>
                <a:lnTo>
                  <a:pt x="2207005" y="141477"/>
                </a:lnTo>
                <a:lnTo>
                  <a:pt x="2209800" y="152400"/>
                </a:lnTo>
                <a:lnTo>
                  <a:pt x="2207005" y="163322"/>
                </a:lnTo>
                <a:lnTo>
                  <a:pt x="2166874" y="194563"/>
                </a:lnTo>
                <a:lnTo>
                  <a:pt x="2115566" y="214122"/>
                </a:lnTo>
                <a:lnTo>
                  <a:pt x="2046224" y="232282"/>
                </a:lnTo>
                <a:lnTo>
                  <a:pt x="2005329" y="240791"/>
                </a:lnTo>
                <a:lnTo>
                  <a:pt x="1960372" y="248919"/>
                </a:lnTo>
                <a:lnTo>
                  <a:pt x="1911858" y="256539"/>
                </a:lnTo>
                <a:lnTo>
                  <a:pt x="1859661" y="263651"/>
                </a:lnTo>
                <a:lnTo>
                  <a:pt x="1804162" y="270382"/>
                </a:lnTo>
                <a:lnTo>
                  <a:pt x="1745488" y="276605"/>
                </a:lnTo>
                <a:lnTo>
                  <a:pt x="1683765" y="282193"/>
                </a:lnTo>
                <a:lnTo>
                  <a:pt x="1619250" y="287274"/>
                </a:lnTo>
                <a:lnTo>
                  <a:pt x="1552193" y="291846"/>
                </a:lnTo>
                <a:lnTo>
                  <a:pt x="1482598" y="295655"/>
                </a:lnTo>
                <a:lnTo>
                  <a:pt x="1410842" y="298830"/>
                </a:lnTo>
                <a:lnTo>
                  <a:pt x="1336928" y="301371"/>
                </a:lnTo>
                <a:lnTo>
                  <a:pt x="1261237" y="303275"/>
                </a:lnTo>
                <a:lnTo>
                  <a:pt x="1183766" y="304418"/>
                </a:lnTo>
                <a:lnTo>
                  <a:pt x="1104900" y="304800"/>
                </a:lnTo>
                <a:lnTo>
                  <a:pt x="1026033" y="304418"/>
                </a:lnTo>
                <a:lnTo>
                  <a:pt x="948563" y="303275"/>
                </a:lnTo>
                <a:lnTo>
                  <a:pt x="872871" y="301371"/>
                </a:lnTo>
                <a:lnTo>
                  <a:pt x="798956" y="298830"/>
                </a:lnTo>
                <a:lnTo>
                  <a:pt x="727201" y="295655"/>
                </a:lnTo>
                <a:lnTo>
                  <a:pt x="657606" y="291846"/>
                </a:lnTo>
                <a:lnTo>
                  <a:pt x="590550" y="287274"/>
                </a:lnTo>
                <a:lnTo>
                  <a:pt x="526033" y="282193"/>
                </a:lnTo>
                <a:lnTo>
                  <a:pt x="464312" y="276605"/>
                </a:lnTo>
                <a:lnTo>
                  <a:pt x="405638" y="270382"/>
                </a:lnTo>
                <a:lnTo>
                  <a:pt x="350138" y="263651"/>
                </a:lnTo>
                <a:lnTo>
                  <a:pt x="297942" y="256539"/>
                </a:lnTo>
                <a:lnTo>
                  <a:pt x="249427" y="248919"/>
                </a:lnTo>
                <a:lnTo>
                  <a:pt x="204469" y="240791"/>
                </a:lnTo>
                <a:lnTo>
                  <a:pt x="163575" y="232282"/>
                </a:lnTo>
                <a:lnTo>
                  <a:pt x="94233" y="214122"/>
                </a:lnTo>
                <a:lnTo>
                  <a:pt x="42925" y="194563"/>
                </a:lnTo>
                <a:lnTo>
                  <a:pt x="2793" y="163322"/>
                </a:lnTo>
                <a:lnTo>
                  <a:pt x="0" y="152400"/>
                </a:lnTo>
                <a:close/>
              </a:path>
            </a:pathLst>
          </a:custGeom>
          <a:ln w="25908">
            <a:solidFill>
              <a:srgbClr val="380000"/>
            </a:solidFill>
          </a:ln>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60</a:t>
            </a:fld>
            <a:endParaRPr spc="-25" dirty="0"/>
          </a:p>
        </p:txBody>
      </p:sp>
      <p:pic>
        <p:nvPicPr>
          <p:cNvPr id="17" name="Picture 16">
            <a:extLst>
              <a:ext uri="{FF2B5EF4-FFF2-40B4-BE49-F238E27FC236}">
                <a16:creationId xmlns:a16="http://schemas.microsoft.com/office/drawing/2014/main" id="{79905AD4-85A4-45FF-AE79-A572C25FC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89483" rIns="0" bIns="0" rtlCol="0">
            <a:spAutoFit/>
          </a:bodyPr>
          <a:lstStyle/>
          <a:p>
            <a:pPr marL="1553210">
              <a:lnSpc>
                <a:spcPct val="100000"/>
              </a:lnSpc>
              <a:spcBef>
                <a:spcPts val="100"/>
              </a:spcBef>
            </a:pPr>
            <a:r>
              <a:rPr spc="-10" dirty="0"/>
              <a:t>Preparation</a:t>
            </a:r>
            <a:r>
              <a:rPr spc="-70" dirty="0"/>
              <a:t> </a:t>
            </a:r>
            <a:r>
              <a:rPr dirty="0"/>
              <a:t>of</a:t>
            </a:r>
            <a:r>
              <a:rPr spc="-85" dirty="0"/>
              <a:t> </a:t>
            </a:r>
            <a:r>
              <a:rPr dirty="0"/>
              <a:t>Correction</a:t>
            </a:r>
            <a:r>
              <a:rPr spc="-85" dirty="0"/>
              <a:t> </a:t>
            </a:r>
            <a:r>
              <a:rPr spc="-10" dirty="0"/>
              <a:t>Statements</a:t>
            </a:r>
          </a:p>
        </p:txBody>
      </p:sp>
      <p:grpSp>
        <p:nvGrpSpPr>
          <p:cNvPr id="4" name="object 4"/>
          <p:cNvGrpSpPr/>
          <p:nvPr/>
        </p:nvGrpSpPr>
        <p:grpSpPr>
          <a:xfrm>
            <a:off x="394715" y="746759"/>
            <a:ext cx="8630920" cy="3952240"/>
            <a:chOff x="394715" y="746759"/>
            <a:chExt cx="8630920" cy="3952240"/>
          </a:xfrm>
        </p:grpSpPr>
        <p:pic>
          <p:nvPicPr>
            <p:cNvPr id="5" name="object 5"/>
            <p:cNvPicPr/>
            <p:nvPr/>
          </p:nvPicPr>
          <p:blipFill>
            <a:blip r:embed="rId2" cstate="print"/>
            <a:stretch>
              <a:fillRect/>
            </a:stretch>
          </p:blipFill>
          <p:spPr>
            <a:xfrm>
              <a:off x="403859" y="755903"/>
              <a:ext cx="8322564" cy="3933444"/>
            </a:xfrm>
            <a:prstGeom prst="rect">
              <a:avLst/>
            </a:prstGeom>
          </p:spPr>
        </p:pic>
        <p:sp>
          <p:nvSpPr>
            <p:cNvPr id="6" name="object 6"/>
            <p:cNvSpPr/>
            <p:nvPr/>
          </p:nvSpPr>
          <p:spPr>
            <a:xfrm>
              <a:off x="399287" y="751331"/>
              <a:ext cx="8331834" cy="3942715"/>
            </a:xfrm>
            <a:custGeom>
              <a:avLst/>
              <a:gdLst/>
              <a:ahLst/>
              <a:cxnLst/>
              <a:rect l="l" t="t" r="r" b="b"/>
              <a:pathLst>
                <a:path w="8331834" h="3942715">
                  <a:moveTo>
                    <a:pt x="0" y="3942588"/>
                  </a:moveTo>
                  <a:lnTo>
                    <a:pt x="8331708" y="3942588"/>
                  </a:lnTo>
                  <a:lnTo>
                    <a:pt x="8331708" y="0"/>
                  </a:lnTo>
                  <a:lnTo>
                    <a:pt x="0" y="0"/>
                  </a:lnTo>
                  <a:lnTo>
                    <a:pt x="0" y="3942588"/>
                  </a:lnTo>
                  <a:close/>
                </a:path>
              </a:pathLst>
            </a:custGeom>
            <a:ln w="9144">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773935" y="1906523"/>
              <a:ext cx="4792979" cy="1943100"/>
            </a:xfrm>
            <a:prstGeom prst="rect">
              <a:avLst/>
            </a:prstGeom>
          </p:spPr>
        </p:pic>
        <p:sp>
          <p:nvSpPr>
            <p:cNvPr id="8" name="object 8"/>
            <p:cNvSpPr/>
            <p:nvPr/>
          </p:nvSpPr>
          <p:spPr>
            <a:xfrm>
              <a:off x="5711951" y="2531364"/>
              <a:ext cx="3308985" cy="852169"/>
            </a:xfrm>
            <a:custGeom>
              <a:avLst/>
              <a:gdLst/>
              <a:ahLst/>
              <a:cxnLst/>
              <a:rect l="l" t="t" r="r" b="b"/>
              <a:pathLst>
                <a:path w="3308984" h="852170">
                  <a:moveTo>
                    <a:pt x="3118612" y="0"/>
                  </a:moveTo>
                  <a:lnTo>
                    <a:pt x="596138" y="0"/>
                  </a:lnTo>
                  <a:lnTo>
                    <a:pt x="535939" y="7112"/>
                  </a:lnTo>
                  <a:lnTo>
                    <a:pt x="483743" y="26924"/>
                  </a:lnTo>
                  <a:lnTo>
                    <a:pt x="442722" y="57150"/>
                  </a:lnTo>
                  <a:lnTo>
                    <a:pt x="415671" y="95503"/>
                  </a:lnTo>
                  <a:lnTo>
                    <a:pt x="406019" y="139700"/>
                  </a:lnTo>
                  <a:lnTo>
                    <a:pt x="406019" y="488823"/>
                  </a:lnTo>
                  <a:lnTo>
                    <a:pt x="0" y="851915"/>
                  </a:lnTo>
                  <a:lnTo>
                    <a:pt x="406019" y="698246"/>
                  </a:lnTo>
                  <a:lnTo>
                    <a:pt x="415671" y="742314"/>
                  </a:lnTo>
                  <a:lnTo>
                    <a:pt x="442722" y="780669"/>
                  </a:lnTo>
                  <a:lnTo>
                    <a:pt x="483743" y="811022"/>
                  </a:lnTo>
                  <a:lnTo>
                    <a:pt x="535939" y="830834"/>
                  </a:lnTo>
                  <a:lnTo>
                    <a:pt x="596138" y="837946"/>
                  </a:lnTo>
                  <a:lnTo>
                    <a:pt x="3118612" y="837946"/>
                  </a:lnTo>
                  <a:lnTo>
                    <a:pt x="3178555" y="830834"/>
                  </a:lnTo>
                  <a:lnTo>
                    <a:pt x="3230753" y="811022"/>
                  </a:lnTo>
                  <a:lnTo>
                    <a:pt x="3272028" y="780669"/>
                  </a:lnTo>
                  <a:lnTo>
                    <a:pt x="3298952" y="742314"/>
                  </a:lnTo>
                  <a:lnTo>
                    <a:pt x="3308604" y="698246"/>
                  </a:lnTo>
                  <a:lnTo>
                    <a:pt x="3308604" y="139700"/>
                  </a:lnTo>
                  <a:lnTo>
                    <a:pt x="3298952" y="95503"/>
                  </a:lnTo>
                  <a:lnTo>
                    <a:pt x="3272028" y="57150"/>
                  </a:lnTo>
                  <a:lnTo>
                    <a:pt x="3230753" y="26924"/>
                  </a:lnTo>
                  <a:lnTo>
                    <a:pt x="3178555" y="7112"/>
                  </a:lnTo>
                  <a:lnTo>
                    <a:pt x="3118612" y="0"/>
                  </a:lnTo>
                  <a:close/>
                </a:path>
              </a:pathLst>
            </a:custGeom>
            <a:solidFill>
              <a:srgbClr val="F3B46C"/>
            </a:solidFill>
          </p:spPr>
          <p:txBody>
            <a:bodyPr wrap="square" lIns="0" tIns="0" rIns="0" bIns="0" rtlCol="0"/>
            <a:lstStyle/>
            <a:p>
              <a:endParaRPr/>
            </a:p>
          </p:txBody>
        </p:sp>
        <p:sp>
          <p:nvSpPr>
            <p:cNvPr id="9" name="object 9"/>
            <p:cNvSpPr/>
            <p:nvPr/>
          </p:nvSpPr>
          <p:spPr>
            <a:xfrm>
              <a:off x="5711951" y="2531364"/>
              <a:ext cx="3308985" cy="852169"/>
            </a:xfrm>
            <a:custGeom>
              <a:avLst/>
              <a:gdLst/>
              <a:ahLst/>
              <a:cxnLst/>
              <a:rect l="l" t="t" r="r" b="b"/>
              <a:pathLst>
                <a:path w="3308984" h="852170">
                  <a:moveTo>
                    <a:pt x="406019" y="139700"/>
                  </a:moveTo>
                  <a:lnTo>
                    <a:pt x="415671" y="95503"/>
                  </a:lnTo>
                  <a:lnTo>
                    <a:pt x="442722" y="57150"/>
                  </a:lnTo>
                  <a:lnTo>
                    <a:pt x="483743" y="26924"/>
                  </a:lnTo>
                  <a:lnTo>
                    <a:pt x="535939" y="7112"/>
                  </a:lnTo>
                  <a:lnTo>
                    <a:pt x="596138" y="0"/>
                  </a:lnTo>
                  <a:lnTo>
                    <a:pt x="889889" y="0"/>
                  </a:lnTo>
                  <a:lnTo>
                    <a:pt x="1615440" y="0"/>
                  </a:lnTo>
                  <a:lnTo>
                    <a:pt x="3118612" y="0"/>
                  </a:lnTo>
                  <a:lnTo>
                    <a:pt x="3178555" y="7112"/>
                  </a:lnTo>
                  <a:lnTo>
                    <a:pt x="3230753" y="26924"/>
                  </a:lnTo>
                  <a:lnTo>
                    <a:pt x="3272028" y="57150"/>
                  </a:lnTo>
                  <a:lnTo>
                    <a:pt x="3298952" y="95503"/>
                  </a:lnTo>
                  <a:lnTo>
                    <a:pt x="3308604" y="139700"/>
                  </a:lnTo>
                  <a:lnTo>
                    <a:pt x="3308604" y="488823"/>
                  </a:lnTo>
                  <a:lnTo>
                    <a:pt x="3308604" y="698246"/>
                  </a:lnTo>
                  <a:lnTo>
                    <a:pt x="3298952" y="742314"/>
                  </a:lnTo>
                  <a:lnTo>
                    <a:pt x="3272028" y="780669"/>
                  </a:lnTo>
                  <a:lnTo>
                    <a:pt x="3230753" y="811022"/>
                  </a:lnTo>
                  <a:lnTo>
                    <a:pt x="3178555" y="830834"/>
                  </a:lnTo>
                  <a:lnTo>
                    <a:pt x="3118612" y="837946"/>
                  </a:lnTo>
                  <a:lnTo>
                    <a:pt x="1615440" y="837946"/>
                  </a:lnTo>
                  <a:lnTo>
                    <a:pt x="889889" y="837946"/>
                  </a:lnTo>
                  <a:lnTo>
                    <a:pt x="596138" y="837946"/>
                  </a:lnTo>
                  <a:lnTo>
                    <a:pt x="535939" y="830834"/>
                  </a:lnTo>
                  <a:lnTo>
                    <a:pt x="483743" y="811022"/>
                  </a:lnTo>
                  <a:lnTo>
                    <a:pt x="442722" y="780669"/>
                  </a:lnTo>
                  <a:lnTo>
                    <a:pt x="415671" y="742314"/>
                  </a:lnTo>
                  <a:lnTo>
                    <a:pt x="406019" y="698246"/>
                  </a:lnTo>
                  <a:lnTo>
                    <a:pt x="0" y="851915"/>
                  </a:lnTo>
                  <a:lnTo>
                    <a:pt x="406019" y="488823"/>
                  </a:lnTo>
                  <a:lnTo>
                    <a:pt x="406019" y="139700"/>
                  </a:lnTo>
                  <a:close/>
                </a:path>
              </a:pathLst>
            </a:custGeom>
            <a:ln w="9143">
              <a:solidFill>
                <a:srgbClr val="000000"/>
              </a:solidFill>
            </a:ln>
          </p:spPr>
          <p:txBody>
            <a:bodyPr wrap="square" lIns="0" tIns="0" rIns="0" bIns="0" rtlCol="0"/>
            <a:lstStyle/>
            <a:p>
              <a:endParaRPr/>
            </a:p>
          </p:txBody>
        </p:sp>
      </p:grpSp>
      <p:grpSp>
        <p:nvGrpSpPr>
          <p:cNvPr id="10" name="object 10"/>
          <p:cNvGrpSpPr/>
          <p:nvPr/>
        </p:nvGrpSpPr>
        <p:grpSpPr>
          <a:xfrm>
            <a:off x="265175" y="4764023"/>
            <a:ext cx="8763000" cy="1617345"/>
            <a:chOff x="265175" y="4764023"/>
            <a:chExt cx="8763000" cy="1617345"/>
          </a:xfrm>
        </p:grpSpPr>
        <p:sp>
          <p:nvSpPr>
            <p:cNvPr id="11" name="object 11"/>
            <p:cNvSpPr/>
            <p:nvPr/>
          </p:nvSpPr>
          <p:spPr>
            <a:xfrm>
              <a:off x="272795" y="4771643"/>
              <a:ext cx="8747760" cy="1602105"/>
            </a:xfrm>
            <a:custGeom>
              <a:avLst/>
              <a:gdLst/>
              <a:ahLst/>
              <a:cxnLst/>
              <a:rect l="l" t="t" r="r" b="b"/>
              <a:pathLst>
                <a:path w="8747760" h="1602104">
                  <a:moveTo>
                    <a:pt x="8747760" y="0"/>
                  </a:moveTo>
                  <a:lnTo>
                    <a:pt x="0" y="0"/>
                  </a:lnTo>
                  <a:lnTo>
                    <a:pt x="0" y="1601723"/>
                  </a:lnTo>
                  <a:lnTo>
                    <a:pt x="8747760" y="1601723"/>
                  </a:lnTo>
                  <a:lnTo>
                    <a:pt x="8747760" y="0"/>
                  </a:lnTo>
                  <a:close/>
                </a:path>
              </a:pathLst>
            </a:custGeom>
            <a:solidFill>
              <a:srgbClr val="FFFFFF"/>
            </a:solidFill>
          </p:spPr>
          <p:txBody>
            <a:bodyPr wrap="square" lIns="0" tIns="0" rIns="0" bIns="0" rtlCol="0"/>
            <a:lstStyle/>
            <a:p>
              <a:endParaRPr/>
            </a:p>
          </p:txBody>
        </p:sp>
        <p:sp>
          <p:nvSpPr>
            <p:cNvPr id="12" name="object 12"/>
            <p:cNvSpPr/>
            <p:nvPr/>
          </p:nvSpPr>
          <p:spPr>
            <a:xfrm>
              <a:off x="272795" y="4771643"/>
              <a:ext cx="8747760" cy="1602105"/>
            </a:xfrm>
            <a:custGeom>
              <a:avLst/>
              <a:gdLst/>
              <a:ahLst/>
              <a:cxnLst/>
              <a:rect l="l" t="t" r="r" b="b"/>
              <a:pathLst>
                <a:path w="8747760" h="1602104">
                  <a:moveTo>
                    <a:pt x="0" y="1601723"/>
                  </a:moveTo>
                  <a:lnTo>
                    <a:pt x="8747760" y="1601723"/>
                  </a:lnTo>
                  <a:lnTo>
                    <a:pt x="8747760" y="0"/>
                  </a:lnTo>
                  <a:lnTo>
                    <a:pt x="0" y="0"/>
                  </a:lnTo>
                  <a:lnTo>
                    <a:pt x="0" y="1601723"/>
                  </a:lnTo>
                  <a:close/>
                </a:path>
              </a:pathLst>
            </a:custGeom>
            <a:ln w="15240">
              <a:solidFill>
                <a:srgbClr val="A15D0D"/>
              </a:solidFill>
            </a:ln>
          </p:spPr>
          <p:txBody>
            <a:bodyPr wrap="square" lIns="0" tIns="0" rIns="0" bIns="0" rtlCol="0"/>
            <a:lstStyle/>
            <a:p>
              <a:endParaRPr/>
            </a:p>
          </p:txBody>
        </p:sp>
      </p:grpSp>
      <p:sp>
        <p:nvSpPr>
          <p:cNvPr id="13" name="object 13"/>
          <p:cNvSpPr txBox="1"/>
          <p:nvPr/>
        </p:nvSpPr>
        <p:spPr>
          <a:xfrm>
            <a:off x="280415" y="4873879"/>
            <a:ext cx="8732520" cy="1488440"/>
          </a:xfrm>
          <a:prstGeom prst="rect">
            <a:avLst/>
          </a:prstGeom>
        </p:spPr>
        <p:txBody>
          <a:bodyPr vert="horz" wrap="square" lIns="0" tIns="12700" rIns="0" bIns="0" rtlCol="0">
            <a:spAutoFit/>
          </a:bodyPr>
          <a:lstStyle/>
          <a:p>
            <a:pPr marL="80645">
              <a:lnSpc>
                <a:spcPct val="100000"/>
              </a:lnSpc>
              <a:spcBef>
                <a:spcPts val="100"/>
              </a:spcBef>
            </a:pPr>
            <a:r>
              <a:rPr sz="1200" b="1" spc="-10" dirty="0">
                <a:solidFill>
                  <a:srgbClr val="A15D0D"/>
                </a:solidFill>
                <a:latin typeface="Calibri"/>
                <a:cs typeface="Calibri"/>
              </a:rPr>
              <a:t>Note:</a:t>
            </a:r>
            <a:endParaRPr sz="1200">
              <a:latin typeface="Calibri"/>
              <a:cs typeface="Calibri"/>
            </a:endParaRPr>
          </a:p>
          <a:p>
            <a:pPr marL="311150" indent="-230504">
              <a:lnSpc>
                <a:spcPct val="100000"/>
              </a:lnSpc>
              <a:buAutoNum type="arabicPeriod"/>
              <a:tabLst>
                <a:tab pos="311150" algn="l"/>
              </a:tabLst>
            </a:pPr>
            <a:r>
              <a:rPr sz="1200" spc="-20" dirty="0">
                <a:solidFill>
                  <a:srgbClr val="A15D0D"/>
                </a:solidFill>
                <a:latin typeface="Calibri"/>
                <a:cs typeface="Calibri"/>
              </a:rPr>
              <a:t>System</a:t>
            </a:r>
            <a:r>
              <a:rPr sz="1200" spc="-75" dirty="0">
                <a:solidFill>
                  <a:srgbClr val="A15D0D"/>
                </a:solidFill>
                <a:latin typeface="Calibri"/>
                <a:cs typeface="Calibri"/>
              </a:rPr>
              <a:t> </a:t>
            </a:r>
            <a:r>
              <a:rPr sz="1200" dirty="0">
                <a:solidFill>
                  <a:srgbClr val="A15D0D"/>
                </a:solidFill>
                <a:latin typeface="Calibri"/>
                <a:cs typeface="Calibri"/>
              </a:rPr>
              <a:t>will</a:t>
            </a:r>
            <a:r>
              <a:rPr sz="1200" spc="30" dirty="0">
                <a:solidFill>
                  <a:srgbClr val="A15D0D"/>
                </a:solidFill>
                <a:latin typeface="Calibri"/>
                <a:cs typeface="Calibri"/>
              </a:rPr>
              <a:t> </a:t>
            </a:r>
            <a:r>
              <a:rPr sz="1200" spc="-10" dirty="0">
                <a:solidFill>
                  <a:srgbClr val="A15D0D"/>
                </a:solidFill>
                <a:latin typeface="Calibri"/>
                <a:cs typeface="Calibri"/>
              </a:rPr>
              <a:t>prompt</a:t>
            </a:r>
            <a:r>
              <a:rPr sz="1200" spc="-35" dirty="0">
                <a:solidFill>
                  <a:srgbClr val="A15D0D"/>
                </a:solidFill>
                <a:latin typeface="Calibri"/>
                <a:cs typeface="Calibri"/>
              </a:rPr>
              <a:t> </a:t>
            </a:r>
            <a:r>
              <a:rPr sz="1200" dirty="0">
                <a:solidFill>
                  <a:srgbClr val="A15D0D"/>
                </a:solidFill>
                <a:latin typeface="Calibri"/>
                <a:cs typeface="Calibri"/>
              </a:rPr>
              <a:t>message</a:t>
            </a:r>
            <a:r>
              <a:rPr sz="1200" spc="-5" dirty="0">
                <a:solidFill>
                  <a:srgbClr val="A15D0D"/>
                </a:solidFill>
                <a:latin typeface="Calibri"/>
                <a:cs typeface="Calibri"/>
              </a:rPr>
              <a:t> </a:t>
            </a:r>
            <a:r>
              <a:rPr sz="1200" dirty="0">
                <a:solidFill>
                  <a:srgbClr val="A15D0D"/>
                </a:solidFill>
                <a:latin typeface="Calibri"/>
                <a:cs typeface="Calibri"/>
              </a:rPr>
              <a:t>if</a:t>
            </a:r>
            <a:r>
              <a:rPr sz="1200" spc="-20" dirty="0">
                <a:solidFill>
                  <a:srgbClr val="A15D0D"/>
                </a:solidFill>
                <a:latin typeface="Calibri"/>
                <a:cs typeface="Calibri"/>
              </a:rPr>
              <a:t> </a:t>
            </a:r>
            <a:r>
              <a:rPr sz="1200" spc="-10" dirty="0">
                <a:solidFill>
                  <a:srgbClr val="A15D0D"/>
                </a:solidFill>
                <a:latin typeface="Calibri"/>
                <a:cs typeface="Calibri"/>
              </a:rPr>
              <a:t>Statement</a:t>
            </a:r>
            <a:r>
              <a:rPr sz="1200" spc="-55" dirty="0">
                <a:solidFill>
                  <a:srgbClr val="A15D0D"/>
                </a:solidFill>
                <a:latin typeface="Calibri"/>
                <a:cs typeface="Calibri"/>
              </a:rPr>
              <a:t> </a:t>
            </a:r>
            <a:r>
              <a:rPr sz="1200" spc="-10" dirty="0">
                <a:solidFill>
                  <a:srgbClr val="A15D0D"/>
                </a:solidFill>
                <a:latin typeface="Calibri"/>
                <a:cs typeface="Calibri"/>
              </a:rPr>
              <a:t>contains</a:t>
            </a:r>
            <a:r>
              <a:rPr sz="1200" spc="-75" dirty="0">
                <a:solidFill>
                  <a:srgbClr val="A15D0D"/>
                </a:solidFill>
                <a:latin typeface="Calibri"/>
                <a:cs typeface="Calibri"/>
              </a:rPr>
              <a:t> </a:t>
            </a:r>
            <a:r>
              <a:rPr sz="1200" spc="-10" dirty="0">
                <a:solidFill>
                  <a:srgbClr val="A15D0D"/>
                </a:solidFill>
                <a:latin typeface="Calibri"/>
                <a:cs typeface="Calibri"/>
              </a:rPr>
              <a:t>unmatched</a:t>
            </a:r>
            <a:r>
              <a:rPr sz="1200" spc="-50" dirty="0">
                <a:solidFill>
                  <a:srgbClr val="A15D0D"/>
                </a:solidFill>
                <a:latin typeface="Calibri"/>
                <a:cs typeface="Calibri"/>
              </a:rPr>
              <a:t> </a:t>
            </a:r>
            <a:r>
              <a:rPr sz="1200" spc="-10" dirty="0">
                <a:solidFill>
                  <a:srgbClr val="A15D0D"/>
                </a:solidFill>
                <a:latin typeface="Calibri"/>
                <a:cs typeface="Calibri"/>
              </a:rPr>
              <a:t>challans,</a:t>
            </a:r>
            <a:r>
              <a:rPr sz="1200" spc="-85" dirty="0">
                <a:solidFill>
                  <a:srgbClr val="A15D0D"/>
                </a:solidFill>
                <a:latin typeface="Calibri"/>
                <a:cs typeface="Calibri"/>
              </a:rPr>
              <a:t> </a:t>
            </a:r>
            <a:r>
              <a:rPr sz="1200" spc="-10" dirty="0">
                <a:solidFill>
                  <a:srgbClr val="A15D0D"/>
                </a:solidFill>
                <a:latin typeface="Calibri"/>
                <a:cs typeface="Calibri"/>
              </a:rPr>
              <a:t>overbooked</a:t>
            </a:r>
            <a:r>
              <a:rPr sz="1200" spc="-15" dirty="0">
                <a:solidFill>
                  <a:srgbClr val="A15D0D"/>
                </a:solidFill>
                <a:latin typeface="Calibri"/>
                <a:cs typeface="Calibri"/>
              </a:rPr>
              <a:t> </a:t>
            </a:r>
            <a:r>
              <a:rPr sz="1200" spc="-10" dirty="0">
                <a:solidFill>
                  <a:srgbClr val="A15D0D"/>
                </a:solidFill>
                <a:latin typeface="Calibri"/>
                <a:cs typeface="Calibri"/>
              </a:rPr>
              <a:t>challans</a:t>
            </a:r>
            <a:r>
              <a:rPr sz="1200" spc="-45" dirty="0">
                <a:solidFill>
                  <a:srgbClr val="A15D0D"/>
                </a:solidFill>
                <a:latin typeface="Calibri"/>
                <a:cs typeface="Calibri"/>
              </a:rPr>
              <a:t> </a:t>
            </a:r>
            <a:r>
              <a:rPr sz="1200" dirty="0">
                <a:solidFill>
                  <a:srgbClr val="A15D0D"/>
                </a:solidFill>
                <a:latin typeface="Calibri"/>
                <a:cs typeface="Calibri"/>
              </a:rPr>
              <a:t>and</a:t>
            </a:r>
            <a:r>
              <a:rPr sz="1200" spc="-20" dirty="0">
                <a:solidFill>
                  <a:srgbClr val="A15D0D"/>
                </a:solidFill>
                <a:latin typeface="Calibri"/>
                <a:cs typeface="Calibri"/>
              </a:rPr>
              <a:t> </a:t>
            </a:r>
            <a:r>
              <a:rPr sz="1200" dirty="0">
                <a:solidFill>
                  <a:srgbClr val="A15D0D"/>
                </a:solidFill>
                <a:latin typeface="Calibri"/>
                <a:cs typeface="Calibri"/>
              </a:rPr>
              <a:t>/ or</a:t>
            </a:r>
            <a:r>
              <a:rPr sz="1200" spc="-25" dirty="0">
                <a:solidFill>
                  <a:srgbClr val="A15D0D"/>
                </a:solidFill>
                <a:latin typeface="Calibri"/>
                <a:cs typeface="Calibri"/>
              </a:rPr>
              <a:t> </a:t>
            </a:r>
            <a:r>
              <a:rPr sz="1200" spc="-10" dirty="0">
                <a:solidFill>
                  <a:srgbClr val="A15D0D"/>
                </a:solidFill>
                <a:latin typeface="Calibri"/>
                <a:cs typeface="Calibri"/>
              </a:rPr>
              <a:t>invalid</a:t>
            </a:r>
            <a:r>
              <a:rPr sz="1200" spc="-60" dirty="0">
                <a:solidFill>
                  <a:srgbClr val="A15D0D"/>
                </a:solidFill>
                <a:latin typeface="Calibri"/>
                <a:cs typeface="Calibri"/>
              </a:rPr>
              <a:t> </a:t>
            </a:r>
            <a:r>
              <a:rPr sz="1200" spc="-10" dirty="0">
                <a:solidFill>
                  <a:srgbClr val="A15D0D"/>
                </a:solidFill>
                <a:latin typeface="Calibri"/>
                <a:cs typeface="Calibri"/>
              </a:rPr>
              <a:t>PANs.</a:t>
            </a:r>
            <a:endParaRPr sz="1200">
              <a:latin typeface="Calibri"/>
              <a:cs typeface="Calibri"/>
            </a:endParaRPr>
          </a:p>
          <a:p>
            <a:pPr marL="311150" indent="-230504">
              <a:lnSpc>
                <a:spcPct val="100000"/>
              </a:lnSpc>
              <a:buAutoNum type="arabicPeriod"/>
              <a:tabLst>
                <a:tab pos="311150" algn="l"/>
              </a:tabLst>
            </a:pPr>
            <a:r>
              <a:rPr sz="1200" b="1" dirty="0">
                <a:solidFill>
                  <a:srgbClr val="A15D0D"/>
                </a:solidFill>
                <a:latin typeface="Calibri"/>
                <a:cs typeface="Calibri"/>
              </a:rPr>
              <a:t>What</a:t>
            </a:r>
            <a:r>
              <a:rPr sz="1200" b="1" spc="-45" dirty="0">
                <a:solidFill>
                  <a:srgbClr val="A15D0D"/>
                </a:solidFill>
                <a:latin typeface="Calibri"/>
                <a:cs typeface="Calibri"/>
              </a:rPr>
              <a:t> </a:t>
            </a:r>
            <a:r>
              <a:rPr sz="1200" b="1" dirty="0">
                <a:solidFill>
                  <a:srgbClr val="A15D0D"/>
                </a:solidFill>
                <a:latin typeface="Calibri"/>
                <a:cs typeface="Calibri"/>
              </a:rPr>
              <a:t>is</a:t>
            </a:r>
            <a:r>
              <a:rPr sz="1200" b="1" spc="-30" dirty="0">
                <a:solidFill>
                  <a:srgbClr val="A15D0D"/>
                </a:solidFill>
                <a:latin typeface="Calibri"/>
                <a:cs typeface="Calibri"/>
              </a:rPr>
              <a:t> </a:t>
            </a:r>
            <a:r>
              <a:rPr sz="1200" b="1" spc="-10" dirty="0">
                <a:solidFill>
                  <a:srgbClr val="A15D0D"/>
                </a:solidFill>
                <a:latin typeface="Calibri"/>
                <a:cs typeface="Calibri"/>
              </a:rPr>
              <a:t>unmatched</a:t>
            </a:r>
            <a:r>
              <a:rPr sz="1200" b="1" spc="-80" dirty="0">
                <a:solidFill>
                  <a:srgbClr val="A15D0D"/>
                </a:solidFill>
                <a:latin typeface="Calibri"/>
                <a:cs typeface="Calibri"/>
              </a:rPr>
              <a:t> </a:t>
            </a:r>
            <a:r>
              <a:rPr sz="1200" b="1" spc="-10" dirty="0">
                <a:solidFill>
                  <a:srgbClr val="A15D0D"/>
                </a:solidFill>
                <a:latin typeface="Calibri"/>
                <a:cs typeface="Calibri"/>
              </a:rPr>
              <a:t>challan</a:t>
            </a:r>
            <a:r>
              <a:rPr sz="1200" spc="-10" dirty="0">
                <a:solidFill>
                  <a:srgbClr val="A15D0D"/>
                </a:solidFill>
                <a:latin typeface="Calibri"/>
                <a:cs typeface="Calibri"/>
              </a:rPr>
              <a:t>?</a:t>
            </a:r>
            <a:endParaRPr sz="1200">
              <a:latin typeface="Calibri"/>
              <a:cs typeface="Calibri"/>
            </a:endParaRPr>
          </a:p>
          <a:p>
            <a:pPr marL="539750" marR="213995" lvl="1" indent="-228600">
              <a:lnSpc>
                <a:spcPct val="100000"/>
              </a:lnSpc>
              <a:buChar char="•"/>
              <a:tabLst>
                <a:tab pos="539750" algn="l"/>
              </a:tabLst>
            </a:pPr>
            <a:r>
              <a:rPr sz="1200" dirty="0">
                <a:solidFill>
                  <a:srgbClr val="A15D0D"/>
                </a:solidFill>
                <a:latin typeface="Calibri"/>
                <a:cs typeface="Calibri"/>
              </a:rPr>
              <a:t>Deductor</a:t>
            </a:r>
            <a:r>
              <a:rPr sz="1200" spc="-25" dirty="0">
                <a:solidFill>
                  <a:srgbClr val="A15D0D"/>
                </a:solidFill>
                <a:latin typeface="Calibri"/>
                <a:cs typeface="Calibri"/>
              </a:rPr>
              <a:t> </a:t>
            </a:r>
            <a:r>
              <a:rPr sz="1200" spc="-10" dirty="0">
                <a:solidFill>
                  <a:srgbClr val="A15D0D"/>
                </a:solidFill>
                <a:latin typeface="Calibri"/>
                <a:cs typeface="Calibri"/>
              </a:rPr>
              <a:t>have</a:t>
            </a:r>
            <a:r>
              <a:rPr sz="1200" spc="-35" dirty="0">
                <a:solidFill>
                  <a:srgbClr val="A15D0D"/>
                </a:solidFill>
                <a:latin typeface="Calibri"/>
                <a:cs typeface="Calibri"/>
              </a:rPr>
              <a:t> </a:t>
            </a:r>
            <a:r>
              <a:rPr sz="1200" dirty="0">
                <a:solidFill>
                  <a:srgbClr val="A15D0D"/>
                </a:solidFill>
                <a:latin typeface="Calibri"/>
                <a:cs typeface="Calibri"/>
              </a:rPr>
              <a:t>not</a:t>
            </a:r>
            <a:r>
              <a:rPr sz="1200" spc="-35" dirty="0">
                <a:solidFill>
                  <a:srgbClr val="A15D0D"/>
                </a:solidFill>
                <a:latin typeface="Calibri"/>
                <a:cs typeface="Calibri"/>
              </a:rPr>
              <a:t> </a:t>
            </a:r>
            <a:r>
              <a:rPr sz="1200" spc="-10" dirty="0">
                <a:solidFill>
                  <a:srgbClr val="A15D0D"/>
                </a:solidFill>
                <a:latin typeface="Calibri"/>
                <a:cs typeface="Calibri"/>
              </a:rPr>
              <a:t>deposited</a:t>
            </a:r>
            <a:r>
              <a:rPr sz="1200" spc="-95" dirty="0">
                <a:solidFill>
                  <a:srgbClr val="A15D0D"/>
                </a:solidFill>
                <a:latin typeface="Calibri"/>
                <a:cs typeface="Calibri"/>
              </a:rPr>
              <a:t> </a:t>
            </a:r>
            <a:r>
              <a:rPr sz="1200" spc="-20" dirty="0">
                <a:solidFill>
                  <a:srgbClr val="A15D0D"/>
                </a:solidFill>
                <a:latin typeface="Calibri"/>
                <a:cs typeface="Calibri"/>
              </a:rPr>
              <a:t>taxes</a:t>
            </a:r>
            <a:r>
              <a:rPr sz="1200" spc="-25" dirty="0">
                <a:solidFill>
                  <a:srgbClr val="A15D0D"/>
                </a:solidFill>
                <a:latin typeface="Calibri"/>
                <a:cs typeface="Calibri"/>
              </a:rPr>
              <a:t> </a:t>
            </a:r>
            <a:r>
              <a:rPr sz="1200" dirty="0">
                <a:solidFill>
                  <a:srgbClr val="A15D0D"/>
                </a:solidFill>
                <a:latin typeface="Calibri"/>
                <a:cs typeface="Calibri"/>
              </a:rPr>
              <a:t>or</a:t>
            </a:r>
            <a:r>
              <a:rPr sz="1200" spc="-30" dirty="0">
                <a:solidFill>
                  <a:srgbClr val="A15D0D"/>
                </a:solidFill>
                <a:latin typeface="Calibri"/>
                <a:cs typeface="Calibri"/>
              </a:rPr>
              <a:t> </a:t>
            </a:r>
            <a:r>
              <a:rPr sz="1200" spc="-10" dirty="0">
                <a:solidFill>
                  <a:srgbClr val="A15D0D"/>
                </a:solidFill>
                <a:latin typeface="Calibri"/>
                <a:cs typeface="Calibri"/>
              </a:rPr>
              <a:t>have</a:t>
            </a:r>
            <a:r>
              <a:rPr sz="1200" spc="-30" dirty="0">
                <a:solidFill>
                  <a:srgbClr val="A15D0D"/>
                </a:solidFill>
                <a:latin typeface="Calibri"/>
                <a:cs typeface="Calibri"/>
              </a:rPr>
              <a:t> </a:t>
            </a:r>
            <a:r>
              <a:rPr sz="1200" spc="-10" dirty="0">
                <a:solidFill>
                  <a:srgbClr val="A15D0D"/>
                </a:solidFill>
                <a:latin typeface="Calibri"/>
                <a:cs typeface="Calibri"/>
              </a:rPr>
              <a:t>furnished</a:t>
            </a:r>
            <a:r>
              <a:rPr sz="1200" spc="-85" dirty="0">
                <a:solidFill>
                  <a:srgbClr val="A15D0D"/>
                </a:solidFill>
                <a:latin typeface="Calibri"/>
                <a:cs typeface="Calibri"/>
              </a:rPr>
              <a:t> </a:t>
            </a:r>
            <a:r>
              <a:rPr sz="1200" spc="-10" dirty="0">
                <a:solidFill>
                  <a:srgbClr val="A15D0D"/>
                </a:solidFill>
                <a:latin typeface="Calibri"/>
                <a:cs typeface="Calibri"/>
              </a:rPr>
              <a:t>incorrect</a:t>
            </a:r>
            <a:r>
              <a:rPr sz="1200" spc="-80" dirty="0">
                <a:solidFill>
                  <a:srgbClr val="A15D0D"/>
                </a:solidFill>
                <a:latin typeface="Calibri"/>
                <a:cs typeface="Calibri"/>
              </a:rPr>
              <a:t> </a:t>
            </a:r>
            <a:r>
              <a:rPr sz="1200" spc="-10" dirty="0">
                <a:solidFill>
                  <a:srgbClr val="A15D0D"/>
                </a:solidFill>
                <a:latin typeface="Calibri"/>
                <a:cs typeface="Calibri"/>
              </a:rPr>
              <a:t>particulars</a:t>
            </a:r>
            <a:r>
              <a:rPr sz="1200" spc="-65" dirty="0">
                <a:solidFill>
                  <a:srgbClr val="A15D0D"/>
                </a:solidFill>
                <a:latin typeface="Calibri"/>
                <a:cs typeface="Calibri"/>
              </a:rPr>
              <a:t> </a:t>
            </a:r>
            <a:r>
              <a:rPr sz="1200" dirty="0">
                <a:solidFill>
                  <a:srgbClr val="A15D0D"/>
                </a:solidFill>
                <a:latin typeface="Calibri"/>
                <a:cs typeface="Calibri"/>
              </a:rPr>
              <a:t>of</a:t>
            </a:r>
            <a:r>
              <a:rPr sz="1200" spc="-35" dirty="0">
                <a:solidFill>
                  <a:srgbClr val="A15D0D"/>
                </a:solidFill>
                <a:latin typeface="Calibri"/>
                <a:cs typeface="Calibri"/>
              </a:rPr>
              <a:t> </a:t>
            </a:r>
            <a:r>
              <a:rPr sz="1200" dirty="0">
                <a:solidFill>
                  <a:srgbClr val="A15D0D"/>
                </a:solidFill>
                <a:latin typeface="Calibri"/>
                <a:cs typeface="Calibri"/>
              </a:rPr>
              <a:t>tax</a:t>
            </a:r>
            <a:r>
              <a:rPr sz="1200" spc="-15" dirty="0">
                <a:solidFill>
                  <a:srgbClr val="A15D0D"/>
                </a:solidFill>
                <a:latin typeface="Calibri"/>
                <a:cs typeface="Calibri"/>
              </a:rPr>
              <a:t> </a:t>
            </a:r>
            <a:r>
              <a:rPr sz="1200" spc="-10" dirty="0">
                <a:solidFill>
                  <a:srgbClr val="A15D0D"/>
                </a:solidFill>
                <a:latin typeface="Calibri"/>
                <a:cs typeface="Calibri"/>
              </a:rPr>
              <a:t>payment.</a:t>
            </a:r>
            <a:r>
              <a:rPr sz="1200" spc="-65" dirty="0">
                <a:solidFill>
                  <a:srgbClr val="A15D0D"/>
                </a:solidFill>
                <a:latin typeface="Calibri"/>
                <a:cs typeface="Calibri"/>
              </a:rPr>
              <a:t> </a:t>
            </a:r>
            <a:r>
              <a:rPr sz="1200" spc="-20" dirty="0">
                <a:solidFill>
                  <a:srgbClr val="A15D0D"/>
                </a:solidFill>
                <a:latin typeface="Calibri"/>
                <a:cs typeface="Calibri"/>
              </a:rPr>
              <a:t>Unmatched</a:t>
            </a:r>
            <a:r>
              <a:rPr sz="1200" spc="-95" dirty="0">
                <a:solidFill>
                  <a:srgbClr val="A15D0D"/>
                </a:solidFill>
                <a:latin typeface="Calibri"/>
                <a:cs typeface="Calibri"/>
              </a:rPr>
              <a:t> </a:t>
            </a:r>
            <a:r>
              <a:rPr sz="1200" spc="-10" dirty="0">
                <a:solidFill>
                  <a:srgbClr val="A15D0D"/>
                </a:solidFill>
                <a:latin typeface="Calibri"/>
                <a:cs typeface="Calibri"/>
              </a:rPr>
              <a:t>challan</a:t>
            </a:r>
            <a:r>
              <a:rPr sz="1200" spc="-55" dirty="0">
                <a:solidFill>
                  <a:srgbClr val="A15D0D"/>
                </a:solidFill>
                <a:latin typeface="Calibri"/>
                <a:cs typeface="Calibri"/>
              </a:rPr>
              <a:t> </a:t>
            </a:r>
            <a:r>
              <a:rPr sz="1200" dirty="0">
                <a:solidFill>
                  <a:srgbClr val="A15D0D"/>
                </a:solidFill>
                <a:latin typeface="Calibri"/>
                <a:cs typeface="Calibri"/>
              </a:rPr>
              <a:t>will</a:t>
            </a:r>
            <a:r>
              <a:rPr sz="1200" spc="25" dirty="0">
                <a:solidFill>
                  <a:srgbClr val="A15D0D"/>
                </a:solidFill>
                <a:latin typeface="Calibri"/>
                <a:cs typeface="Calibri"/>
              </a:rPr>
              <a:t> </a:t>
            </a:r>
            <a:r>
              <a:rPr sz="1200" dirty="0">
                <a:solidFill>
                  <a:srgbClr val="A15D0D"/>
                </a:solidFill>
                <a:latin typeface="Calibri"/>
                <a:cs typeface="Calibri"/>
              </a:rPr>
              <a:t>be </a:t>
            </a:r>
            <a:r>
              <a:rPr sz="1200" spc="-10" dirty="0">
                <a:solidFill>
                  <a:srgbClr val="A15D0D"/>
                </a:solidFill>
                <a:latin typeface="Calibri"/>
                <a:cs typeface="Calibri"/>
              </a:rPr>
              <a:t>highlighted</a:t>
            </a:r>
            <a:r>
              <a:rPr sz="1200" spc="-95" dirty="0">
                <a:solidFill>
                  <a:srgbClr val="A15D0D"/>
                </a:solidFill>
                <a:latin typeface="Calibri"/>
                <a:cs typeface="Calibri"/>
              </a:rPr>
              <a:t> </a:t>
            </a:r>
            <a:r>
              <a:rPr sz="1200" spc="-25" dirty="0">
                <a:solidFill>
                  <a:srgbClr val="A15D0D"/>
                </a:solidFill>
                <a:latin typeface="Calibri"/>
                <a:cs typeface="Calibri"/>
              </a:rPr>
              <a:t>in </a:t>
            </a:r>
            <a:r>
              <a:rPr sz="1200" dirty="0">
                <a:solidFill>
                  <a:srgbClr val="A15D0D"/>
                </a:solidFill>
                <a:latin typeface="Calibri"/>
                <a:cs typeface="Calibri"/>
              </a:rPr>
              <a:t>red</a:t>
            </a:r>
            <a:r>
              <a:rPr sz="1200" spc="-70" dirty="0">
                <a:solidFill>
                  <a:srgbClr val="A15D0D"/>
                </a:solidFill>
                <a:latin typeface="Calibri"/>
                <a:cs typeface="Calibri"/>
              </a:rPr>
              <a:t> </a:t>
            </a:r>
            <a:r>
              <a:rPr sz="1200" spc="-10" dirty="0">
                <a:solidFill>
                  <a:srgbClr val="A15D0D"/>
                </a:solidFill>
                <a:latin typeface="Calibri"/>
                <a:cs typeface="Calibri"/>
              </a:rPr>
              <a:t>colour.</a:t>
            </a:r>
            <a:endParaRPr sz="1200">
              <a:latin typeface="Calibri"/>
              <a:cs typeface="Calibri"/>
            </a:endParaRPr>
          </a:p>
          <a:p>
            <a:pPr marL="311150" indent="-230504">
              <a:lnSpc>
                <a:spcPct val="100000"/>
              </a:lnSpc>
              <a:buAutoNum type="arabicPeriod"/>
              <a:tabLst>
                <a:tab pos="311150" algn="l"/>
              </a:tabLst>
            </a:pPr>
            <a:r>
              <a:rPr sz="1200" b="1" dirty="0">
                <a:solidFill>
                  <a:srgbClr val="A15D0D"/>
                </a:solidFill>
                <a:latin typeface="Calibri"/>
                <a:cs typeface="Calibri"/>
              </a:rPr>
              <a:t>What</a:t>
            </a:r>
            <a:r>
              <a:rPr sz="1200" b="1" spc="-15" dirty="0">
                <a:solidFill>
                  <a:srgbClr val="A15D0D"/>
                </a:solidFill>
                <a:latin typeface="Calibri"/>
                <a:cs typeface="Calibri"/>
              </a:rPr>
              <a:t> </a:t>
            </a:r>
            <a:r>
              <a:rPr sz="1200" b="1" dirty="0">
                <a:solidFill>
                  <a:srgbClr val="A15D0D"/>
                </a:solidFill>
                <a:latin typeface="Calibri"/>
                <a:cs typeface="Calibri"/>
              </a:rPr>
              <a:t>is</a:t>
            </a:r>
            <a:r>
              <a:rPr sz="1200" b="1" spc="-5" dirty="0">
                <a:solidFill>
                  <a:srgbClr val="A15D0D"/>
                </a:solidFill>
                <a:latin typeface="Calibri"/>
                <a:cs typeface="Calibri"/>
              </a:rPr>
              <a:t> </a:t>
            </a:r>
            <a:r>
              <a:rPr sz="1200" b="1" spc="-20" dirty="0">
                <a:solidFill>
                  <a:srgbClr val="A15D0D"/>
                </a:solidFill>
                <a:latin typeface="Calibri"/>
                <a:cs typeface="Calibri"/>
              </a:rPr>
              <a:t>overbooked</a:t>
            </a:r>
            <a:r>
              <a:rPr sz="1200" b="1" spc="-50" dirty="0">
                <a:solidFill>
                  <a:srgbClr val="A15D0D"/>
                </a:solidFill>
                <a:latin typeface="Calibri"/>
                <a:cs typeface="Calibri"/>
              </a:rPr>
              <a:t> </a:t>
            </a:r>
            <a:r>
              <a:rPr sz="1200" b="1" spc="-10" dirty="0">
                <a:solidFill>
                  <a:srgbClr val="A15D0D"/>
                </a:solidFill>
                <a:latin typeface="Calibri"/>
                <a:cs typeface="Calibri"/>
              </a:rPr>
              <a:t>challan?</a:t>
            </a:r>
            <a:endParaRPr sz="1200">
              <a:latin typeface="Calibri"/>
              <a:cs typeface="Calibri"/>
            </a:endParaRPr>
          </a:p>
          <a:p>
            <a:pPr marL="539750" marR="438150" lvl="1" indent="-228600">
              <a:lnSpc>
                <a:spcPct val="100000"/>
              </a:lnSpc>
              <a:buChar char="•"/>
              <a:tabLst>
                <a:tab pos="539750" algn="l"/>
              </a:tabLst>
            </a:pPr>
            <a:r>
              <a:rPr sz="1200" spc="-20" dirty="0">
                <a:solidFill>
                  <a:srgbClr val="A15D0D"/>
                </a:solidFill>
                <a:latin typeface="Calibri"/>
                <a:cs typeface="Calibri"/>
              </a:rPr>
              <a:t>Payment</a:t>
            </a:r>
            <a:r>
              <a:rPr sz="1200" spc="-80" dirty="0">
                <a:solidFill>
                  <a:srgbClr val="A15D0D"/>
                </a:solidFill>
                <a:latin typeface="Calibri"/>
                <a:cs typeface="Calibri"/>
              </a:rPr>
              <a:t> </a:t>
            </a:r>
            <a:r>
              <a:rPr sz="1200" spc="-10" dirty="0">
                <a:solidFill>
                  <a:srgbClr val="A15D0D"/>
                </a:solidFill>
                <a:latin typeface="Calibri"/>
                <a:cs typeface="Calibri"/>
              </a:rPr>
              <a:t>details</a:t>
            </a:r>
            <a:r>
              <a:rPr sz="1200" spc="-55" dirty="0">
                <a:solidFill>
                  <a:srgbClr val="A15D0D"/>
                </a:solidFill>
                <a:latin typeface="Calibri"/>
                <a:cs typeface="Calibri"/>
              </a:rPr>
              <a:t> </a:t>
            </a:r>
            <a:r>
              <a:rPr sz="1200" dirty="0">
                <a:solidFill>
                  <a:srgbClr val="A15D0D"/>
                </a:solidFill>
                <a:latin typeface="Calibri"/>
                <a:cs typeface="Calibri"/>
              </a:rPr>
              <a:t>of </a:t>
            </a:r>
            <a:r>
              <a:rPr sz="1200" spc="-10" dirty="0">
                <a:solidFill>
                  <a:srgbClr val="A15D0D"/>
                </a:solidFill>
                <a:latin typeface="Calibri"/>
                <a:cs typeface="Calibri"/>
              </a:rPr>
              <a:t>TDS/TCS</a:t>
            </a:r>
            <a:r>
              <a:rPr sz="1200" spc="-55" dirty="0">
                <a:solidFill>
                  <a:srgbClr val="A15D0D"/>
                </a:solidFill>
                <a:latin typeface="Calibri"/>
                <a:cs typeface="Calibri"/>
              </a:rPr>
              <a:t> </a:t>
            </a:r>
            <a:r>
              <a:rPr sz="1200" spc="-10" dirty="0">
                <a:solidFill>
                  <a:srgbClr val="A15D0D"/>
                </a:solidFill>
                <a:latin typeface="Calibri"/>
                <a:cs typeface="Calibri"/>
              </a:rPr>
              <a:t>deposited</a:t>
            </a:r>
            <a:r>
              <a:rPr sz="1200" spc="-80" dirty="0">
                <a:solidFill>
                  <a:srgbClr val="A15D0D"/>
                </a:solidFill>
                <a:latin typeface="Calibri"/>
                <a:cs typeface="Calibri"/>
              </a:rPr>
              <a:t> </a:t>
            </a:r>
            <a:r>
              <a:rPr sz="1200" dirty="0">
                <a:solidFill>
                  <a:srgbClr val="A15D0D"/>
                </a:solidFill>
                <a:latin typeface="Calibri"/>
                <a:cs typeface="Calibri"/>
              </a:rPr>
              <a:t>in bank</a:t>
            </a:r>
            <a:r>
              <a:rPr sz="1200" spc="-25" dirty="0">
                <a:solidFill>
                  <a:srgbClr val="A15D0D"/>
                </a:solidFill>
                <a:latin typeface="Calibri"/>
                <a:cs typeface="Calibri"/>
              </a:rPr>
              <a:t> </a:t>
            </a:r>
            <a:r>
              <a:rPr sz="1200" dirty="0">
                <a:solidFill>
                  <a:srgbClr val="A15D0D"/>
                </a:solidFill>
                <a:latin typeface="Calibri"/>
                <a:cs typeface="Calibri"/>
              </a:rPr>
              <a:t>by</a:t>
            </a:r>
            <a:r>
              <a:rPr sz="1200" spc="-40" dirty="0">
                <a:solidFill>
                  <a:srgbClr val="A15D0D"/>
                </a:solidFill>
                <a:latin typeface="Calibri"/>
                <a:cs typeface="Calibri"/>
              </a:rPr>
              <a:t> </a:t>
            </a:r>
            <a:r>
              <a:rPr sz="1200" spc="-10" dirty="0">
                <a:solidFill>
                  <a:srgbClr val="A15D0D"/>
                </a:solidFill>
                <a:latin typeface="Calibri"/>
                <a:cs typeface="Calibri"/>
              </a:rPr>
              <a:t>deductor</a:t>
            </a:r>
            <a:r>
              <a:rPr sz="1200" spc="-75" dirty="0">
                <a:solidFill>
                  <a:srgbClr val="A15D0D"/>
                </a:solidFill>
                <a:latin typeface="Calibri"/>
                <a:cs typeface="Calibri"/>
              </a:rPr>
              <a:t> </a:t>
            </a:r>
            <a:r>
              <a:rPr sz="1200" spc="-10" dirty="0">
                <a:solidFill>
                  <a:srgbClr val="A15D0D"/>
                </a:solidFill>
                <a:latin typeface="Calibri"/>
                <a:cs typeface="Calibri"/>
              </a:rPr>
              <a:t>have</a:t>
            </a:r>
            <a:r>
              <a:rPr sz="1200" spc="-20" dirty="0">
                <a:solidFill>
                  <a:srgbClr val="A15D0D"/>
                </a:solidFill>
                <a:latin typeface="Calibri"/>
                <a:cs typeface="Calibri"/>
              </a:rPr>
              <a:t> </a:t>
            </a:r>
            <a:r>
              <a:rPr sz="1200" spc="-10" dirty="0">
                <a:solidFill>
                  <a:srgbClr val="A15D0D"/>
                </a:solidFill>
                <a:latin typeface="Calibri"/>
                <a:cs typeface="Calibri"/>
              </a:rPr>
              <a:t>matched</a:t>
            </a:r>
            <a:r>
              <a:rPr sz="1200" spc="-60" dirty="0">
                <a:solidFill>
                  <a:srgbClr val="A15D0D"/>
                </a:solidFill>
                <a:latin typeface="Calibri"/>
                <a:cs typeface="Calibri"/>
              </a:rPr>
              <a:t> </a:t>
            </a:r>
            <a:r>
              <a:rPr sz="1200" dirty="0">
                <a:solidFill>
                  <a:srgbClr val="A15D0D"/>
                </a:solidFill>
                <a:latin typeface="Calibri"/>
                <a:cs typeface="Calibri"/>
              </a:rPr>
              <a:t>with </a:t>
            </a:r>
            <a:r>
              <a:rPr sz="1200" spc="-10" dirty="0">
                <a:solidFill>
                  <a:srgbClr val="A15D0D"/>
                </a:solidFill>
                <a:latin typeface="Calibri"/>
                <a:cs typeface="Calibri"/>
              </a:rPr>
              <a:t>details</a:t>
            </a:r>
            <a:r>
              <a:rPr sz="1200" spc="-60" dirty="0">
                <a:solidFill>
                  <a:srgbClr val="A15D0D"/>
                </a:solidFill>
                <a:latin typeface="Calibri"/>
                <a:cs typeface="Calibri"/>
              </a:rPr>
              <a:t> </a:t>
            </a:r>
            <a:r>
              <a:rPr sz="1200" spc="-10" dirty="0">
                <a:solidFill>
                  <a:srgbClr val="A15D0D"/>
                </a:solidFill>
                <a:latin typeface="Calibri"/>
                <a:cs typeface="Calibri"/>
              </a:rPr>
              <a:t>mentioned</a:t>
            </a:r>
            <a:r>
              <a:rPr sz="1200" spc="-85" dirty="0">
                <a:solidFill>
                  <a:srgbClr val="A15D0D"/>
                </a:solidFill>
                <a:latin typeface="Calibri"/>
                <a:cs typeface="Calibri"/>
              </a:rPr>
              <a:t> </a:t>
            </a:r>
            <a:r>
              <a:rPr sz="1200" dirty="0">
                <a:solidFill>
                  <a:srgbClr val="A15D0D"/>
                </a:solidFill>
                <a:latin typeface="Calibri"/>
                <a:cs typeface="Calibri"/>
              </a:rPr>
              <a:t>in the</a:t>
            </a:r>
            <a:r>
              <a:rPr sz="1200" spc="-20" dirty="0">
                <a:solidFill>
                  <a:srgbClr val="A15D0D"/>
                </a:solidFill>
                <a:latin typeface="Calibri"/>
                <a:cs typeface="Calibri"/>
              </a:rPr>
              <a:t> </a:t>
            </a:r>
            <a:r>
              <a:rPr sz="1200" spc="-10" dirty="0">
                <a:solidFill>
                  <a:srgbClr val="A15D0D"/>
                </a:solidFill>
                <a:latin typeface="Calibri"/>
                <a:cs typeface="Calibri"/>
              </a:rPr>
              <a:t>TDS/TCS</a:t>
            </a:r>
            <a:r>
              <a:rPr sz="1200" spc="-45" dirty="0">
                <a:solidFill>
                  <a:srgbClr val="A15D0D"/>
                </a:solidFill>
                <a:latin typeface="Calibri"/>
                <a:cs typeface="Calibri"/>
              </a:rPr>
              <a:t> </a:t>
            </a:r>
            <a:r>
              <a:rPr sz="1200" spc="-10" dirty="0">
                <a:solidFill>
                  <a:srgbClr val="A15D0D"/>
                </a:solidFill>
                <a:latin typeface="Calibri"/>
                <a:cs typeface="Calibri"/>
              </a:rPr>
              <a:t>Statement</a:t>
            </a:r>
            <a:r>
              <a:rPr sz="1200" spc="-40" dirty="0">
                <a:solidFill>
                  <a:srgbClr val="A15D0D"/>
                </a:solidFill>
                <a:latin typeface="Calibri"/>
                <a:cs typeface="Calibri"/>
              </a:rPr>
              <a:t> </a:t>
            </a:r>
            <a:r>
              <a:rPr sz="1200" spc="-25" dirty="0">
                <a:solidFill>
                  <a:srgbClr val="A15D0D"/>
                </a:solidFill>
                <a:latin typeface="Calibri"/>
                <a:cs typeface="Calibri"/>
              </a:rPr>
              <a:t>but </a:t>
            </a:r>
            <a:r>
              <a:rPr sz="1200" dirty="0">
                <a:solidFill>
                  <a:srgbClr val="A15D0D"/>
                </a:solidFill>
                <a:latin typeface="Calibri"/>
                <a:cs typeface="Calibri"/>
              </a:rPr>
              <a:t>the</a:t>
            </a:r>
            <a:r>
              <a:rPr sz="1200" spc="-25" dirty="0">
                <a:solidFill>
                  <a:srgbClr val="A15D0D"/>
                </a:solidFill>
                <a:latin typeface="Calibri"/>
                <a:cs typeface="Calibri"/>
              </a:rPr>
              <a:t> </a:t>
            </a:r>
            <a:r>
              <a:rPr sz="1200" spc="-1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is </a:t>
            </a:r>
            <a:r>
              <a:rPr sz="1200" spc="-10" dirty="0">
                <a:solidFill>
                  <a:srgbClr val="A15D0D"/>
                </a:solidFill>
                <a:latin typeface="Calibri"/>
                <a:cs typeface="Calibri"/>
              </a:rPr>
              <a:t>over</a:t>
            </a:r>
            <a:r>
              <a:rPr sz="1200" spc="-45" dirty="0">
                <a:solidFill>
                  <a:srgbClr val="A15D0D"/>
                </a:solidFill>
                <a:latin typeface="Calibri"/>
                <a:cs typeface="Calibri"/>
              </a:rPr>
              <a:t> </a:t>
            </a:r>
            <a:r>
              <a:rPr sz="1200" spc="-10" dirty="0">
                <a:solidFill>
                  <a:srgbClr val="A15D0D"/>
                </a:solidFill>
                <a:latin typeface="Calibri"/>
                <a:cs typeface="Calibri"/>
              </a:rPr>
              <a:t>claimed</a:t>
            </a:r>
            <a:r>
              <a:rPr sz="1200" spc="-70"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a:t>
            </a:r>
            <a:r>
              <a:rPr sz="1200" dirty="0">
                <a:solidFill>
                  <a:srgbClr val="A15D0D"/>
                </a:solidFill>
                <a:latin typeface="Calibri"/>
                <a:cs typeface="Calibri"/>
              </a:rPr>
              <a:t>the</a:t>
            </a:r>
            <a:r>
              <a:rPr sz="1200" spc="-20" dirty="0">
                <a:solidFill>
                  <a:srgbClr val="A15D0D"/>
                </a:solidFill>
                <a:latin typeface="Calibri"/>
                <a:cs typeface="Calibri"/>
              </a:rPr>
              <a:t> </a:t>
            </a:r>
            <a:r>
              <a:rPr sz="1200" spc="-10" dirty="0">
                <a:solidFill>
                  <a:srgbClr val="A15D0D"/>
                </a:solidFill>
                <a:latin typeface="Calibri"/>
                <a:cs typeface="Calibri"/>
              </a:rPr>
              <a:t>Statement.</a:t>
            </a:r>
            <a:r>
              <a:rPr sz="1200" spc="-75" dirty="0">
                <a:solidFill>
                  <a:srgbClr val="A15D0D"/>
                </a:solidFill>
                <a:latin typeface="Calibri"/>
                <a:cs typeface="Calibri"/>
              </a:rPr>
              <a:t> </a:t>
            </a:r>
            <a:r>
              <a:rPr sz="1200" spc="-10" dirty="0">
                <a:solidFill>
                  <a:srgbClr val="A15D0D"/>
                </a:solidFill>
                <a:latin typeface="Calibri"/>
                <a:cs typeface="Calibri"/>
              </a:rPr>
              <a:t>Overbooked</a:t>
            </a:r>
            <a:r>
              <a:rPr sz="1200" spc="-15" dirty="0">
                <a:solidFill>
                  <a:srgbClr val="A15D0D"/>
                </a:solidFill>
                <a:latin typeface="Calibri"/>
                <a:cs typeface="Calibri"/>
              </a:rPr>
              <a:t> </a:t>
            </a:r>
            <a:r>
              <a:rPr sz="1200" spc="-10" dirty="0">
                <a:solidFill>
                  <a:srgbClr val="A15D0D"/>
                </a:solidFill>
                <a:latin typeface="Calibri"/>
                <a:cs typeface="Calibri"/>
              </a:rPr>
              <a:t>challan</a:t>
            </a:r>
            <a:r>
              <a:rPr sz="1200" spc="-65" dirty="0">
                <a:solidFill>
                  <a:srgbClr val="A15D0D"/>
                </a:solidFill>
                <a:latin typeface="Calibri"/>
                <a:cs typeface="Calibri"/>
              </a:rPr>
              <a:t> </a:t>
            </a:r>
            <a:r>
              <a:rPr sz="1200" dirty="0">
                <a:solidFill>
                  <a:srgbClr val="A15D0D"/>
                </a:solidFill>
                <a:latin typeface="Calibri"/>
                <a:cs typeface="Calibri"/>
              </a:rPr>
              <a:t>will</a:t>
            </a:r>
            <a:r>
              <a:rPr sz="1200" spc="35" dirty="0">
                <a:solidFill>
                  <a:srgbClr val="A15D0D"/>
                </a:solidFill>
                <a:latin typeface="Calibri"/>
                <a:cs typeface="Calibri"/>
              </a:rPr>
              <a:t> </a:t>
            </a:r>
            <a:r>
              <a:rPr sz="1200" dirty="0">
                <a:solidFill>
                  <a:srgbClr val="A15D0D"/>
                </a:solidFill>
                <a:latin typeface="Calibri"/>
                <a:cs typeface="Calibri"/>
              </a:rPr>
              <a:t>be</a:t>
            </a:r>
            <a:r>
              <a:rPr sz="1200" spc="-10" dirty="0">
                <a:solidFill>
                  <a:srgbClr val="A15D0D"/>
                </a:solidFill>
                <a:latin typeface="Calibri"/>
                <a:cs typeface="Calibri"/>
              </a:rPr>
              <a:t> highlighted</a:t>
            </a:r>
            <a:r>
              <a:rPr sz="1200" spc="-90" dirty="0">
                <a:solidFill>
                  <a:srgbClr val="A15D0D"/>
                </a:solidFill>
                <a:latin typeface="Calibri"/>
                <a:cs typeface="Calibri"/>
              </a:rPr>
              <a:t> </a:t>
            </a:r>
            <a:r>
              <a:rPr sz="1200" dirty="0">
                <a:solidFill>
                  <a:srgbClr val="A15D0D"/>
                </a:solidFill>
                <a:latin typeface="Calibri"/>
                <a:cs typeface="Calibri"/>
              </a:rPr>
              <a:t>in</a:t>
            </a:r>
            <a:r>
              <a:rPr sz="1200" spc="-10" dirty="0">
                <a:solidFill>
                  <a:srgbClr val="A15D0D"/>
                </a:solidFill>
                <a:latin typeface="Calibri"/>
                <a:cs typeface="Calibri"/>
              </a:rPr>
              <a:t> blue</a:t>
            </a:r>
            <a:r>
              <a:rPr sz="1200" spc="-55" dirty="0">
                <a:solidFill>
                  <a:srgbClr val="A15D0D"/>
                </a:solidFill>
                <a:latin typeface="Calibri"/>
                <a:cs typeface="Calibri"/>
              </a:rPr>
              <a:t> </a:t>
            </a:r>
            <a:r>
              <a:rPr sz="1200" spc="-10" dirty="0">
                <a:solidFill>
                  <a:srgbClr val="A15D0D"/>
                </a:solidFill>
                <a:latin typeface="Calibri"/>
                <a:cs typeface="Calibri"/>
              </a:rPr>
              <a:t>colour.</a:t>
            </a:r>
            <a:endParaRPr sz="1200">
              <a:latin typeface="Calibri"/>
              <a:cs typeface="Calibri"/>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61</a:t>
            </a:fld>
            <a:endParaRPr spc="-25" dirty="0"/>
          </a:p>
        </p:txBody>
      </p:sp>
      <p:sp>
        <p:nvSpPr>
          <p:cNvPr id="14" name="object 14"/>
          <p:cNvSpPr txBox="1"/>
          <p:nvPr/>
        </p:nvSpPr>
        <p:spPr>
          <a:xfrm>
            <a:off x="6206744" y="2616200"/>
            <a:ext cx="2759710" cy="66611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After</a:t>
            </a:r>
            <a:r>
              <a:rPr sz="1400" spc="-30" dirty="0">
                <a:latin typeface="Calibri"/>
                <a:cs typeface="Calibri"/>
              </a:rPr>
              <a:t> </a:t>
            </a:r>
            <a:r>
              <a:rPr sz="1400" spc="-10" dirty="0">
                <a:latin typeface="Calibri"/>
                <a:cs typeface="Calibri"/>
              </a:rPr>
              <a:t>successful</a:t>
            </a:r>
            <a:r>
              <a:rPr sz="1400" dirty="0">
                <a:latin typeface="Calibri"/>
                <a:cs typeface="Calibri"/>
              </a:rPr>
              <a:t> </a:t>
            </a:r>
            <a:r>
              <a:rPr sz="1400" spc="-10" dirty="0">
                <a:latin typeface="Calibri"/>
                <a:cs typeface="Calibri"/>
              </a:rPr>
              <a:t>import,</a:t>
            </a:r>
            <a:r>
              <a:rPr sz="1400" spc="-60" dirty="0">
                <a:latin typeface="Calibri"/>
                <a:cs typeface="Calibri"/>
              </a:rPr>
              <a:t> popup</a:t>
            </a:r>
            <a:r>
              <a:rPr sz="1400" spc="-50" dirty="0">
                <a:latin typeface="Calibri"/>
                <a:cs typeface="Calibri"/>
              </a:rPr>
              <a:t> </a:t>
            </a:r>
            <a:r>
              <a:rPr sz="1400" spc="-40" dirty="0">
                <a:latin typeface="Calibri"/>
                <a:cs typeface="Calibri"/>
              </a:rPr>
              <a:t>window </a:t>
            </a:r>
            <a:r>
              <a:rPr sz="1400" spc="-20" dirty="0">
                <a:latin typeface="Calibri"/>
                <a:cs typeface="Calibri"/>
              </a:rPr>
              <a:t>will</a:t>
            </a:r>
            <a:r>
              <a:rPr sz="1400" spc="-45" dirty="0">
                <a:latin typeface="Calibri"/>
                <a:cs typeface="Calibri"/>
              </a:rPr>
              <a:t> </a:t>
            </a:r>
            <a:r>
              <a:rPr sz="1400" dirty="0">
                <a:latin typeface="Calibri"/>
                <a:cs typeface="Calibri"/>
              </a:rPr>
              <a:t>be</a:t>
            </a:r>
            <a:r>
              <a:rPr sz="1400" spc="-15" dirty="0">
                <a:latin typeface="Calibri"/>
                <a:cs typeface="Calibri"/>
              </a:rPr>
              <a:t> </a:t>
            </a:r>
            <a:r>
              <a:rPr sz="1400" spc="-10" dirty="0">
                <a:latin typeface="Calibri"/>
                <a:cs typeface="Calibri"/>
              </a:rPr>
              <a:t>displayed.</a:t>
            </a:r>
            <a:r>
              <a:rPr sz="1400" spc="-50" dirty="0">
                <a:latin typeface="Calibri"/>
                <a:cs typeface="Calibri"/>
              </a:rPr>
              <a:t> </a:t>
            </a:r>
            <a:r>
              <a:rPr sz="1400" dirty="0">
                <a:latin typeface="Calibri"/>
                <a:cs typeface="Calibri"/>
              </a:rPr>
              <a:t>Click</a:t>
            </a:r>
            <a:r>
              <a:rPr sz="1400" spc="-15" dirty="0">
                <a:latin typeface="Calibri"/>
                <a:cs typeface="Calibri"/>
              </a:rPr>
              <a:t> </a:t>
            </a:r>
            <a:r>
              <a:rPr sz="1400" dirty="0">
                <a:latin typeface="Calibri"/>
                <a:cs typeface="Calibri"/>
              </a:rPr>
              <a:t>"OK" </a:t>
            </a:r>
            <a:r>
              <a:rPr sz="1400" spc="-25" dirty="0">
                <a:latin typeface="Calibri"/>
                <a:cs typeface="Calibri"/>
              </a:rPr>
              <a:t>to </a:t>
            </a:r>
            <a:r>
              <a:rPr sz="1400" spc="-10" dirty="0">
                <a:latin typeface="Calibri"/>
                <a:cs typeface="Calibri"/>
              </a:rPr>
              <a:t>continue.</a:t>
            </a:r>
            <a:r>
              <a:rPr sz="1400" spc="-45" dirty="0">
                <a:latin typeface="Calibri"/>
                <a:cs typeface="Calibri"/>
              </a:rPr>
              <a:t> </a:t>
            </a:r>
            <a:r>
              <a:rPr sz="1400" dirty="0">
                <a:latin typeface="Calibri"/>
                <a:cs typeface="Calibri"/>
              </a:rPr>
              <a:t>For</a:t>
            </a:r>
            <a:r>
              <a:rPr sz="1400" spc="-50" dirty="0">
                <a:latin typeface="Calibri"/>
                <a:cs typeface="Calibri"/>
              </a:rPr>
              <a:t> </a:t>
            </a:r>
            <a:r>
              <a:rPr sz="1400" spc="-10" dirty="0">
                <a:latin typeface="Calibri"/>
                <a:cs typeface="Calibri"/>
              </a:rPr>
              <a:t>details</a:t>
            </a:r>
            <a:r>
              <a:rPr sz="1400" spc="-20" dirty="0">
                <a:latin typeface="Calibri"/>
                <a:cs typeface="Calibri"/>
              </a:rPr>
              <a:t> refer</a:t>
            </a:r>
            <a:r>
              <a:rPr sz="1400" spc="-50" dirty="0">
                <a:latin typeface="Calibri"/>
                <a:cs typeface="Calibri"/>
              </a:rPr>
              <a:t> </a:t>
            </a:r>
            <a:r>
              <a:rPr sz="1400" spc="-10" dirty="0">
                <a:latin typeface="Calibri"/>
                <a:cs typeface="Calibri"/>
              </a:rPr>
              <a:t>note</a:t>
            </a:r>
            <a:r>
              <a:rPr sz="1400" spc="-130" dirty="0">
                <a:latin typeface="Calibri"/>
                <a:cs typeface="Calibri"/>
              </a:rPr>
              <a:t> </a:t>
            </a:r>
            <a:r>
              <a:rPr sz="1400" spc="-10" dirty="0">
                <a:latin typeface="Calibri"/>
                <a:cs typeface="Calibri"/>
              </a:rPr>
              <a:t>below.</a:t>
            </a:r>
            <a:endParaRPr sz="1400">
              <a:latin typeface="Calibri"/>
              <a:cs typeface="Calibri"/>
            </a:endParaRPr>
          </a:p>
        </p:txBody>
      </p:sp>
      <p:pic>
        <p:nvPicPr>
          <p:cNvPr id="16" name="Picture 15">
            <a:extLst>
              <a:ext uri="{FF2B5EF4-FFF2-40B4-BE49-F238E27FC236}">
                <a16:creationId xmlns:a16="http://schemas.microsoft.com/office/drawing/2014/main" id="{2FF75CD2-A144-4362-9B81-BBF2B0002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38252" rIns="0" bIns="0" rtlCol="0">
            <a:spAutoFit/>
          </a:bodyPr>
          <a:lstStyle/>
          <a:p>
            <a:pPr marL="1428750">
              <a:lnSpc>
                <a:spcPct val="100000"/>
              </a:lnSpc>
              <a:spcBef>
                <a:spcPts val="100"/>
              </a:spcBef>
            </a:pPr>
            <a:r>
              <a:rPr dirty="0"/>
              <a:t>Correction</a:t>
            </a:r>
            <a:r>
              <a:rPr spc="-80" dirty="0"/>
              <a:t> </a:t>
            </a:r>
            <a:r>
              <a:rPr dirty="0"/>
              <a:t>-</a:t>
            </a:r>
            <a:r>
              <a:rPr spc="-50" dirty="0"/>
              <a:t> </a:t>
            </a:r>
            <a:r>
              <a:rPr dirty="0"/>
              <a:t>Update</a:t>
            </a:r>
            <a:r>
              <a:rPr spc="-60" dirty="0"/>
              <a:t> </a:t>
            </a:r>
            <a:r>
              <a:rPr dirty="0"/>
              <a:t>in</a:t>
            </a:r>
            <a:r>
              <a:rPr spc="-60" dirty="0"/>
              <a:t> </a:t>
            </a:r>
            <a:r>
              <a:rPr dirty="0"/>
              <a:t>Deductor</a:t>
            </a:r>
            <a:r>
              <a:rPr spc="-55" dirty="0"/>
              <a:t> </a:t>
            </a:r>
            <a:r>
              <a:rPr spc="-10" dirty="0"/>
              <a:t>Details</a:t>
            </a:r>
          </a:p>
        </p:txBody>
      </p:sp>
      <p:grpSp>
        <p:nvGrpSpPr>
          <p:cNvPr id="4" name="object 4"/>
          <p:cNvGrpSpPr/>
          <p:nvPr/>
        </p:nvGrpSpPr>
        <p:grpSpPr>
          <a:xfrm>
            <a:off x="251459" y="804672"/>
            <a:ext cx="8392795" cy="5335905"/>
            <a:chOff x="251459" y="804672"/>
            <a:chExt cx="8392795" cy="5335905"/>
          </a:xfrm>
        </p:grpSpPr>
        <p:pic>
          <p:nvPicPr>
            <p:cNvPr id="5" name="object 5"/>
            <p:cNvPicPr/>
            <p:nvPr/>
          </p:nvPicPr>
          <p:blipFill>
            <a:blip r:embed="rId2" cstate="print"/>
            <a:stretch>
              <a:fillRect/>
            </a:stretch>
          </p:blipFill>
          <p:spPr>
            <a:xfrm>
              <a:off x="260603" y="813816"/>
              <a:ext cx="8374380" cy="5317236"/>
            </a:xfrm>
            <a:prstGeom prst="rect">
              <a:avLst/>
            </a:prstGeom>
          </p:spPr>
        </p:pic>
        <p:sp>
          <p:nvSpPr>
            <p:cNvPr id="6" name="object 6"/>
            <p:cNvSpPr/>
            <p:nvPr/>
          </p:nvSpPr>
          <p:spPr>
            <a:xfrm>
              <a:off x="256031" y="809244"/>
              <a:ext cx="8383905" cy="5326380"/>
            </a:xfrm>
            <a:custGeom>
              <a:avLst/>
              <a:gdLst/>
              <a:ahLst/>
              <a:cxnLst/>
              <a:rect l="l" t="t" r="r" b="b"/>
              <a:pathLst>
                <a:path w="8383905" h="5326380">
                  <a:moveTo>
                    <a:pt x="0" y="5326380"/>
                  </a:moveTo>
                  <a:lnTo>
                    <a:pt x="8383524" y="5326380"/>
                  </a:lnTo>
                  <a:lnTo>
                    <a:pt x="8383524" y="0"/>
                  </a:lnTo>
                  <a:lnTo>
                    <a:pt x="0" y="0"/>
                  </a:lnTo>
                  <a:lnTo>
                    <a:pt x="0" y="5326380"/>
                  </a:lnTo>
                  <a:close/>
                </a:path>
              </a:pathLst>
            </a:custGeom>
            <a:ln w="9144">
              <a:solidFill>
                <a:srgbClr val="000000"/>
              </a:solidFill>
            </a:ln>
          </p:spPr>
          <p:txBody>
            <a:bodyPr wrap="square" lIns="0" tIns="0" rIns="0" bIns="0" rtlCol="0"/>
            <a:lstStyle/>
            <a:p>
              <a:endParaRPr/>
            </a:p>
          </p:txBody>
        </p:sp>
        <p:sp>
          <p:nvSpPr>
            <p:cNvPr id="7" name="object 7"/>
            <p:cNvSpPr/>
            <p:nvPr/>
          </p:nvSpPr>
          <p:spPr>
            <a:xfrm>
              <a:off x="411479" y="3099816"/>
              <a:ext cx="3026410" cy="1241425"/>
            </a:xfrm>
            <a:custGeom>
              <a:avLst/>
              <a:gdLst/>
              <a:ahLst/>
              <a:cxnLst/>
              <a:rect l="l" t="t" r="r" b="b"/>
              <a:pathLst>
                <a:path w="3026410" h="1241425">
                  <a:moveTo>
                    <a:pt x="3026410" y="0"/>
                  </a:moveTo>
                  <a:lnTo>
                    <a:pt x="1368552" y="426974"/>
                  </a:lnTo>
                  <a:lnTo>
                    <a:pt x="115862" y="426974"/>
                  </a:lnTo>
                  <a:lnTo>
                    <a:pt x="70764" y="437642"/>
                  </a:lnTo>
                  <a:lnTo>
                    <a:pt x="33934" y="466598"/>
                  </a:lnTo>
                  <a:lnTo>
                    <a:pt x="9093" y="509905"/>
                  </a:lnTo>
                  <a:lnTo>
                    <a:pt x="0" y="562610"/>
                  </a:lnTo>
                  <a:lnTo>
                    <a:pt x="0" y="1105662"/>
                  </a:lnTo>
                  <a:lnTo>
                    <a:pt x="9093" y="1158367"/>
                  </a:lnTo>
                  <a:lnTo>
                    <a:pt x="33934" y="1201674"/>
                  </a:lnTo>
                  <a:lnTo>
                    <a:pt x="70764" y="1230630"/>
                  </a:lnTo>
                  <a:lnTo>
                    <a:pt x="115862" y="1241425"/>
                  </a:lnTo>
                  <a:lnTo>
                    <a:pt x="2230374" y="1241425"/>
                  </a:lnTo>
                  <a:lnTo>
                    <a:pt x="2275459" y="1230630"/>
                  </a:lnTo>
                  <a:lnTo>
                    <a:pt x="2312416" y="1201674"/>
                  </a:lnTo>
                  <a:lnTo>
                    <a:pt x="2337181" y="1158367"/>
                  </a:lnTo>
                  <a:lnTo>
                    <a:pt x="2346325" y="1105662"/>
                  </a:lnTo>
                  <a:lnTo>
                    <a:pt x="2346325" y="562610"/>
                  </a:lnTo>
                  <a:lnTo>
                    <a:pt x="2337181" y="509905"/>
                  </a:lnTo>
                  <a:lnTo>
                    <a:pt x="2312416" y="466598"/>
                  </a:lnTo>
                  <a:lnTo>
                    <a:pt x="2275459" y="437642"/>
                  </a:lnTo>
                  <a:lnTo>
                    <a:pt x="2230374" y="426974"/>
                  </a:lnTo>
                  <a:lnTo>
                    <a:pt x="1955292" y="426974"/>
                  </a:lnTo>
                  <a:lnTo>
                    <a:pt x="3026410" y="0"/>
                  </a:lnTo>
                  <a:close/>
                </a:path>
              </a:pathLst>
            </a:custGeom>
            <a:solidFill>
              <a:srgbClr val="F3B46C"/>
            </a:solidFill>
          </p:spPr>
          <p:txBody>
            <a:bodyPr wrap="square" lIns="0" tIns="0" rIns="0" bIns="0" rtlCol="0"/>
            <a:lstStyle/>
            <a:p>
              <a:endParaRPr/>
            </a:p>
          </p:txBody>
        </p:sp>
        <p:sp>
          <p:nvSpPr>
            <p:cNvPr id="8" name="object 8"/>
            <p:cNvSpPr/>
            <p:nvPr/>
          </p:nvSpPr>
          <p:spPr>
            <a:xfrm>
              <a:off x="411479" y="3099816"/>
              <a:ext cx="3026410" cy="1241425"/>
            </a:xfrm>
            <a:custGeom>
              <a:avLst/>
              <a:gdLst/>
              <a:ahLst/>
              <a:cxnLst/>
              <a:rect l="l" t="t" r="r" b="b"/>
              <a:pathLst>
                <a:path w="3026410" h="1241425">
                  <a:moveTo>
                    <a:pt x="3026410" y="0"/>
                  </a:moveTo>
                  <a:lnTo>
                    <a:pt x="1368552" y="426974"/>
                  </a:lnTo>
                  <a:lnTo>
                    <a:pt x="115862" y="426974"/>
                  </a:lnTo>
                  <a:lnTo>
                    <a:pt x="70764" y="437642"/>
                  </a:lnTo>
                  <a:lnTo>
                    <a:pt x="33934" y="466598"/>
                  </a:lnTo>
                  <a:lnTo>
                    <a:pt x="9093" y="509905"/>
                  </a:lnTo>
                  <a:lnTo>
                    <a:pt x="0" y="562610"/>
                  </a:lnTo>
                  <a:lnTo>
                    <a:pt x="0" y="1105662"/>
                  </a:lnTo>
                  <a:lnTo>
                    <a:pt x="9093" y="1158367"/>
                  </a:lnTo>
                  <a:lnTo>
                    <a:pt x="33934" y="1201674"/>
                  </a:lnTo>
                  <a:lnTo>
                    <a:pt x="70764" y="1230630"/>
                  </a:lnTo>
                  <a:lnTo>
                    <a:pt x="115862" y="1241425"/>
                  </a:lnTo>
                  <a:lnTo>
                    <a:pt x="2230374" y="1241425"/>
                  </a:lnTo>
                  <a:lnTo>
                    <a:pt x="2275459" y="1230630"/>
                  </a:lnTo>
                  <a:lnTo>
                    <a:pt x="2312416" y="1201674"/>
                  </a:lnTo>
                  <a:lnTo>
                    <a:pt x="2337181" y="1158367"/>
                  </a:lnTo>
                  <a:lnTo>
                    <a:pt x="2346325" y="1105662"/>
                  </a:lnTo>
                  <a:lnTo>
                    <a:pt x="2346325" y="562610"/>
                  </a:lnTo>
                  <a:lnTo>
                    <a:pt x="2337181" y="509905"/>
                  </a:lnTo>
                  <a:lnTo>
                    <a:pt x="2312416" y="466598"/>
                  </a:lnTo>
                  <a:lnTo>
                    <a:pt x="2275459" y="437642"/>
                  </a:lnTo>
                  <a:lnTo>
                    <a:pt x="2230374" y="426974"/>
                  </a:lnTo>
                  <a:lnTo>
                    <a:pt x="1955292" y="426974"/>
                  </a:lnTo>
                  <a:lnTo>
                    <a:pt x="302641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413003" y="3099816"/>
              <a:ext cx="3026410" cy="1241425"/>
            </a:xfrm>
            <a:custGeom>
              <a:avLst/>
              <a:gdLst/>
              <a:ahLst/>
              <a:cxnLst/>
              <a:rect l="l" t="t" r="r" b="b"/>
              <a:pathLst>
                <a:path w="3026410" h="1241425">
                  <a:moveTo>
                    <a:pt x="3026410" y="0"/>
                  </a:moveTo>
                  <a:lnTo>
                    <a:pt x="1368552" y="426974"/>
                  </a:lnTo>
                  <a:lnTo>
                    <a:pt x="115862" y="426974"/>
                  </a:lnTo>
                  <a:lnTo>
                    <a:pt x="70764" y="437642"/>
                  </a:lnTo>
                  <a:lnTo>
                    <a:pt x="33934" y="466598"/>
                  </a:lnTo>
                  <a:lnTo>
                    <a:pt x="9093" y="509905"/>
                  </a:lnTo>
                  <a:lnTo>
                    <a:pt x="0" y="562610"/>
                  </a:lnTo>
                  <a:lnTo>
                    <a:pt x="0" y="1105662"/>
                  </a:lnTo>
                  <a:lnTo>
                    <a:pt x="9093" y="1158367"/>
                  </a:lnTo>
                  <a:lnTo>
                    <a:pt x="33934" y="1201674"/>
                  </a:lnTo>
                  <a:lnTo>
                    <a:pt x="70764" y="1230630"/>
                  </a:lnTo>
                  <a:lnTo>
                    <a:pt x="115862" y="1241425"/>
                  </a:lnTo>
                  <a:lnTo>
                    <a:pt x="2230373" y="1241425"/>
                  </a:lnTo>
                  <a:lnTo>
                    <a:pt x="2275459" y="1230630"/>
                  </a:lnTo>
                  <a:lnTo>
                    <a:pt x="2312416" y="1201674"/>
                  </a:lnTo>
                  <a:lnTo>
                    <a:pt x="2337181" y="1158367"/>
                  </a:lnTo>
                  <a:lnTo>
                    <a:pt x="2346325" y="1105662"/>
                  </a:lnTo>
                  <a:lnTo>
                    <a:pt x="2346325" y="562610"/>
                  </a:lnTo>
                  <a:lnTo>
                    <a:pt x="2337181" y="509905"/>
                  </a:lnTo>
                  <a:lnTo>
                    <a:pt x="2312416" y="466598"/>
                  </a:lnTo>
                  <a:lnTo>
                    <a:pt x="2275459" y="437642"/>
                  </a:lnTo>
                  <a:lnTo>
                    <a:pt x="2230373" y="426974"/>
                  </a:lnTo>
                  <a:lnTo>
                    <a:pt x="1955291" y="426974"/>
                  </a:lnTo>
                  <a:lnTo>
                    <a:pt x="3026410" y="0"/>
                  </a:lnTo>
                  <a:close/>
                </a:path>
              </a:pathLst>
            </a:custGeom>
            <a:solidFill>
              <a:srgbClr val="F3B46C"/>
            </a:solidFill>
          </p:spPr>
          <p:txBody>
            <a:bodyPr wrap="square" lIns="0" tIns="0" rIns="0" bIns="0" rtlCol="0"/>
            <a:lstStyle/>
            <a:p>
              <a:endParaRPr/>
            </a:p>
          </p:txBody>
        </p:sp>
        <p:sp>
          <p:nvSpPr>
            <p:cNvPr id="10" name="object 10"/>
            <p:cNvSpPr/>
            <p:nvPr/>
          </p:nvSpPr>
          <p:spPr>
            <a:xfrm>
              <a:off x="413003" y="3099816"/>
              <a:ext cx="3026410" cy="1241425"/>
            </a:xfrm>
            <a:custGeom>
              <a:avLst/>
              <a:gdLst/>
              <a:ahLst/>
              <a:cxnLst/>
              <a:rect l="l" t="t" r="r" b="b"/>
              <a:pathLst>
                <a:path w="3026410" h="1241425">
                  <a:moveTo>
                    <a:pt x="0" y="562610"/>
                  </a:moveTo>
                  <a:lnTo>
                    <a:pt x="9093" y="509905"/>
                  </a:lnTo>
                  <a:lnTo>
                    <a:pt x="33934" y="466598"/>
                  </a:lnTo>
                  <a:lnTo>
                    <a:pt x="70764" y="437642"/>
                  </a:lnTo>
                  <a:lnTo>
                    <a:pt x="115862" y="426974"/>
                  </a:lnTo>
                  <a:lnTo>
                    <a:pt x="1368552" y="426974"/>
                  </a:lnTo>
                  <a:lnTo>
                    <a:pt x="3026410" y="0"/>
                  </a:lnTo>
                  <a:lnTo>
                    <a:pt x="1955291" y="426974"/>
                  </a:lnTo>
                  <a:lnTo>
                    <a:pt x="2230373" y="426974"/>
                  </a:lnTo>
                  <a:lnTo>
                    <a:pt x="2275459" y="437642"/>
                  </a:lnTo>
                  <a:lnTo>
                    <a:pt x="2312416" y="466598"/>
                  </a:lnTo>
                  <a:lnTo>
                    <a:pt x="2337181" y="509905"/>
                  </a:lnTo>
                  <a:lnTo>
                    <a:pt x="2346325" y="562610"/>
                  </a:lnTo>
                  <a:lnTo>
                    <a:pt x="2346325" y="766318"/>
                  </a:lnTo>
                  <a:lnTo>
                    <a:pt x="2346325" y="1105662"/>
                  </a:lnTo>
                  <a:lnTo>
                    <a:pt x="2337181" y="1158367"/>
                  </a:lnTo>
                  <a:lnTo>
                    <a:pt x="2312416" y="1201674"/>
                  </a:lnTo>
                  <a:lnTo>
                    <a:pt x="2275459" y="1230630"/>
                  </a:lnTo>
                  <a:lnTo>
                    <a:pt x="2230373" y="1241425"/>
                  </a:lnTo>
                  <a:lnTo>
                    <a:pt x="1955291" y="1241425"/>
                  </a:lnTo>
                  <a:lnTo>
                    <a:pt x="1368552" y="1241425"/>
                  </a:lnTo>
                  <a:lnTo>
                    <a:pt x="115862" y="1241425"/>
                  </a:lnTo>
                  <a:lnTo>
                    <a:pt x="70764" y="1230630"/>
                  </a:lnTo>
                  <a:lnTo>
                    <a:pt x="33934" y="1201674"/>
                  </a:lnTo>
                  <a:lnTo>
                    <a:pt x="9093" y="1158367"/>
                  </a:lnTo>
                  <a:lnTo>
                    <a:pt x="0" y="1105662"/>
                  </a:lnTo>
                  <a:lnTo>
                    <a:pt x="0" y="766318"/>
                  </a:lnTo>
                  <a:lnTo>
                    <a:pt x="0" y="562610"/>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516432" y="3584828"/>
            <a:ext cx="2121535" cy="666750"/>
          </a:xfrm>
          <a:prstGeom prst="rect">
            <a:avLst/>
          </a:prstGeom>
        </p:spPr>
        <p:txBody>
          <a:bodyPr vert="horz" wrap="square" lIns="0" tIns="13335" rIns="0" bIns="0" rtlCol="0">
            <a:spAutoFit/>
          </a:bodyPr>
          <a:lstStyle/>
          <a:p>
            <a:pPr marL="12700" marR="5080">
              <a:lnSpc>
                <a:spcPct val="100000"/>
              </a:lnSpc>
              <a:spcBef>
                <a:spcPts val="105"/>
              </a:spcBef>
            </a:pPr>
            <a:r>
              <a:rPr sz="1400" spc="-65" dirty="0">
                <a:latin typeface="Calibri"/>
                <a:cs typeface="Calibri"/>
              </a:rPr>
              <a:t>To</a:t>
            </a:r>
            <a:r>
              <a:rPr sz="1400" spc="-15" dirty="0">
                <a:latin typeface="Calibri"/>
                <a:cs typeface="Calibri"/>
              </a:rPr>
              <a:t> </a:t>
            </a:r>
            <a:r>
              <a:rPr sz="1400" dirty="0">
                <a:latin typeface="Calibri"/>
                <a:cs typeface="Calibri"/>
              </a:rPr>
              <a:t>update</a:t>
            </a:r>
            <a:r>
              <a:rPr sz="1400" spc="-75" dirty="0">
                <a:latin typeface="Calibri"/>
                <a:cs typeface="Calibri"/>
              </a:rPr>
              <a:t> </a:t>
            </a:r>
            <a:r>
              <a:rPr sz="1400" dirty="0">
                <a:latin typeface="Calibri"/>
                <a:cs typeface="Calibri"/>
              </a:rPr>
              <a:t>deductor</a:t>
            </a:r>
            <a:r>
              <a:rPr sz="1400" spc="-35" dirty="0">
                <a:latin typeface="Calibri"/>
                <a:cs typeface="Calibri"/>
              </a:rPr>
              <a:t> </a:t>
            </a:r>
            <a:r>
              <a:rPr sz="1400" spc="-10" dirty="0">
                <a:latin typeface="Calibri"/>
                <a:cs typeface="Calibri"/>
              </a:rPr>
              <a:t>details </a:t>
            </a:r>
            <a:r>
              <a:rPr sz="1400" dirty="0">
                <a:latin typeface="Calibri"/>
                <a:cs typeface="Calibri"/>
              </a:rPr>
              <a:t>other</a:t>
            </a:r>
            <a:r>
              <a:rPr sz="1400" spc="-70" dirty="0">
                <a:latin typeface="Calibri"/>
                <a:cs typeface="Calibri"/>
              </a:rPr>
              <a:t> </a:t>
            </a:r>
            <a:r>
              <a:rPr sz="1400" dirty="0">
                <a:latin typeface="Calibri"/>
                <a:cs typeface="Calibri"/>
              </a:rPr>
              <a:t>than</a:t>
            </a:r>
            <a:r>
              <a:rPr sz="1400" spc="-35" dirty="0">
                <a:latin typeface="Calibri"/>
                <a:cs typeface="Calibri"/>
              </a:rPr>
              <a:t> TAN,</a:t>
            </a:r>
            <a:r>
              <a:rPr sz="1400" spc="-45" dirty="0">
                <a:latin typeface="Calibri"/>
                <a:cs typeface="Calibri"/>
              </a:rPr>
              <a:t> </a:t>
            </a:r>
            <a:r>
              <a:rPr sz="1400" spc="-10" dirty="0">
                <a:latin typeface="Calibri"/>
                <a:cs typeface="Calibri"/>
              </a:rPr>
              <a:t>select</a:t>
            </a:r>
            <a:r>
              <a:rPr sz="1400" spc="-114" dirty="0">
                <a:latin typeface="Calibri"/>
                <a:cs typeface="Calibri"/>
              </a:rPr>
              <a:t> </a:t>
            </a:r>
            <a:r>
              <a:rPr sz="1400" spc="-10" dirty="0">
                <a:latin typeface="Calibri"/>
                <a:cs typeface="Calibri"/>
              </a:rPr>
              <a:t>option “Other</a:t>
            </a:r>
            <a:r>
              <a:rPr sz="1400" spc="-40" dirty="0">
                <a:latin typeface="Calibri"/>
                <a:cs typeface="Calibri"/>
              </a:rPr>
              <a:t> </a:t>
            </a:r>
            <a:r>
              <a:rPr sz="1400" spc="-10" dirty="0">
                <a:latin typeface="Calibri"/>
                <a:cs typeface="Calibri"/>
              </a:rPr>
              <a:t>Deductor</a:t>
            </a:r>
            <a:r>
              <a:rPr sz="1400" spc="-114" dirty="0">
                <a:latin typeface="Calibri"/>
                <a:cs typeface="Calibri"/>
              </a:rPr>
              <a:t> </a:t>
            </a:r>
            <a:r>
              <a:rPr sz="1400" spc="-10" dirty="0">
                <a:latin typeface="Calibri"/>
                <a:cs typeface="Calibri"/>
              </a:rPr>
              <a:t>Details”</a:t>
            </a:r>
            <a:endParaRPr sz="1400">
              <a:latin typeface="Calibri"/>
              <a:cs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62</a:t>
            </a:fld>
            <a:endParaRPr spc="-25" dirty="0"/>
          </a:p>
        </p:txBody>
      </p:sp>
      <p:pic>
        <p:nvPicPr>
          <p:cNvPr id="13" name="Picture 12">
            <a:extLst>
              <a:ext uri="{FF2B5EF4-FFF2-40B4-BE49-F238E27FC236}">
                <a16:creationId xmlns:a16="http://schemas.microsoft.com/office/drawing/2014/main" id="{69A75AC9-CBA6-47E6-9F82-48D09E48C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17622" y="170764"/>
            <a:ext cx="3519804" cy="391795"/>
          </a:xfrm>
          <a:prstGeom prst="rect">
            <a:avLst/>
          </a:prstGeom>
        </p:spPr>
        <p:txBody>
          <a:bodyPr vert="horz" wrap="square" lIns="0" tIns="12700" rIns="0" bIns="0" rtlCol="0">
            <a:spAutoFit/>
          </a:bodyPr>
          <a:lstStyle/>
          <a:p>
            <a:pPr marL="12700">
              <a:lnSpc>
                <a:spcPct val="100000"/>
              </a:lnSpc>
              <a:spcBef>
                <a:spcPts val="100"/>
              </a:spcBef>
            </a:pPr>
            <a:r>
              <a:rPr dirty="0"/>
              <a:t>Correction</a:t>
            </a:r>
            <a:r>
              <a:rPr spc="-50" dirty="0"/>
              <a:t> </a:t>
            </a:r>
            <a:r>
              <a:rPr dirty="0"/>
              <a:t>–</a:t>
            </a:r>
            <a:r>
              <a:rPr spc="-35" dirty="0"/>
              <a:t> </a:t>
            </a:r>
            <a:r>
              <a:rPr dirty="0"/>
              <a:t>Challan</a:t>
            </a:r>
            <a:r>
              <a:rPr spc="-30" dirty="0"/>
              <a:t> </a:t>
            </a:r>
            <a:r>
              <a:rPr spc="-10" dirty="0"/>
              <a:t>Details</a:t>
            </a:r>
          </a:p>
        </p:txBody>
      </p:sp>
      <p:grpSp>
        <p:nvGrpSpPr>
          <p:cNvPr id="4" name="object 4"/>
          <p:cNvGrpSpPr/>
          <p:nvPr/>
        </p:nvGrpSpPr>
        <p:grpSpPr>
          <a:xfrm>
            <a:off x="158495" y="853439"/>
            <a:ext cx="8779510" cy="3321050"/>
            <a:chOff x="158495" y="853439"/>
            <a:chExt cx="8779510" cy="3321050"/>
          </a:xfrm>
        </p:grpSpPr>
        <p:pic>
          <p:nvPicPr>
            <p:cNvPr id="5" name="object 5"/>
            <p:cNvPicPr/>
            <p:nvPr/>
          </p:nvPicPr>
          <p:blipFill>
            <a:blip r:embed="rId2" cstate="print"/>
            <a:stretch>
              <a:fillRect/>
            </a:stretch>
          </p:blipFill>
          <p:spPr>
            <a:xfrm>
              <a:off x="158495" y="853439"/>
              <a:ext cx="8779428" cy="3320796"/>
            </a:xfrm>
            <a:prstGeom prst="rect">
              <a:avLst/>
            </a:prstGeom>
          </p:spPr>
        </p:pic>
        <p:sp>
          <p:nvSpPr>
            <p:cNvPr id="6" name="object 6"/>
            <p:cNvSpPr/>
            <p:nvPr/>
          </p:nvSpPr>
          <p:spPr>
            <a:xfrm>
              <a:off x="228599" y="2112263"/>
              <a:ext cx="2095500" cy="922019"/>
            </a:xfrm>
            <a:custGeom>
              <a:avLst/>
              <a:gdLst/>
              <a:ahLst/>
              <a:cxnLst/>
              <a:rect l="l" t="t" r="r" b="b"/>
              <a:pathLst>
                <a:path w="2095500" h="922019">
                  <a:moveTo>
                    <a:pt x="592010" y="0"/>
                  </a:moveTo>
                  <a:lnTo>
                    <a:pt x="349250" y="224662"/>
                  </a:lnTo>
                  <a:lnTo>
                    <a:pt x="174625" y="224662"/>
                  </a:lnTo>
                  <a:lnTo>
                    <a:pt x="119430" y="230505"/>
                  </a:lnTo>
                  <a:lnTo>
                    <a:pt x="71500" y="247014"/>
                  </a:lnTo>
                  <a:lnTo>
                    <a:pt x="33680" y="272288"/>
                  </a:lnTo>
                  <a:lnTo>
                    <a:pt x="8889" y="304164"/>
                  </a:lnTo>
                  <a:lnTo>
                    <a:pt x="0" y="340868"/>
                  </a:lnTo>
                  <a:lnTo>
                    <a:pt x="0" y="805688"/>
                  </a:lnTo>
                  <a:lnTo>
                    <a:pt x="33680" y="874395"/>
                  </a:lnTo>
                  <a:lnTo>
                    <a:pt x="71500" y="899540"/>
                  </a:lnTo>
                  <a:lnTo>
                    <a:pt x="119430" y="916051"/>
                  </a:lnTo>
                  <a:lnTo>
                    <a:pt x="174625" y="922020"/>
                  </a:lnTo>
                  <a:lnTo>
                    <a:pt x="1920875" y="922020"/>
                  </a:lnTo>
                  <a:lnTo>
                    <a:pt x="1975993" y="916051"/>
                  </a:lnTo>
                  <a:lnTo>
                    <a:pt x="2023872" y="899540"/>
                  </a:lnTo>
                  <a:lnTo>
                    <a:pt x="2061845" y="874395"/>
                  </a:lnTo>
                  <a:lnTo>
                    <a:pt x="2086610" y="842518"/>
                  </a:lnTo>
                  <a:lnTo>
                    <a:pt x="2095500" y="805688"/>
                  </a:lnTo>
                  <a:lnTo>
                    <a:pt x="2095500" y="340868"/>
                  </a:lnTo>
                  <a:lnTo>
                    <a:pt x="2061845" y="272288"/>
                  </a:lnTo>
                  <a:lnTo>
                    <a:pt x="2023872" y="247014"/>
                  </a:lnTo>
                  <a:lnTo>
                    <a:pt x="1975993" y="230505"/>
                  </a:lnTo>
                  <a:lnTo>
                    <a:pt x="1920875" y="224662"/>
                  </a:lnTo>
                  <a:lnTo>
                    <a:pt x="873125" y="224662"/>
                  </a:lnTo>
                  <a:lnTo>
                    <a:pt x="592010" y="0"/>
                  </a:lnTo>
                  <a:close/>
                </a:path>
              </a:pathLst>
            </a:custGeom>
            <a:solidFill>
              <a:srgbClr val="F3B46C"/>
            </a:solidFill>
          </p:spPr>
          <p:txBody>
            <a:bodyPr wrap="square" lIns="0" tIns="0" rIns="0" bIns="0" rtlCol="0"/>
            <a:lstStyle/>
            <a:p>
              <a:endParaRPr/>
            </a:p>
          </p:txBody>
        </p:sp>
        <p:sp>
          <p:nvSpPr>
            <p:cNvPr id="7" name="object 7"/>
            <p:cNvSpPr/>
            <p:nvPr/>
          </p:nvSpPr>
          <p:spPr>
            <a:xfrm>
              <a:off x="228599" y="2112263"/>
              <a:ext cx="2095500" cy="922019"/>
            </a:xfrm>
            <a:custGeom>
              <a:avLst/>
              <a:gdLst/>
              <a:ahLst/>
              <a:cxnLst/>
              <a:rect l="l" t="t" r="r" b="b"/>
              <a:pathLst>
                <a:path w="2095500" h="922019">
                  <a:moveTo>
                    <a:pt x="2095500" y="340868"/>
                  </a:moveTo>
                  <a:lnTo>
                    <a:pt x="2061845" y="272288"/>
                  </a:lnTo>
                  <a:lnTo>
                    <a:pt x="2023872" y="247014"/>
                  </a:lnTo>
                  <a:lnTo>
                    <a:pt x="1975993" y="230505"/>
                  </a:lnTo>
                  <a:lnTo>
                    <a:pt x="1920875" y="224662"/>
                  </a:lnTo>
                  <a:lnTo>
                    <a:pt x="873125" y="224662"/>
                  </a:lnTo>
                  <a:lnTo>
                    <a:pt x="592010" y="0"/>
                  </a:lnTo>
                  <a:lnTo>
                    <a:pt x="349250" y="224662"/>
                  </a:lnTo>
                  <a:lnTo>
                    <a:pt x="174625" y="224662"/>
                  </a:lnTo>
                  <a:lnTo>
                    <a:pt x="119430" y="230505"/>
                  </a:lnTo>
                  <a:lnTo>
                    <a:pt x="71500" y="247014"/>
                  </a:lnTo>
                  <a:lnTo>
                    <a:pt x="33680" y="272288"/>
                  </a:lnTo>
                  <a:lnTo>
                    <a:pt x="8889" y="304164"/>
                  </a:lnTo>
                  <a:lnTo>
                    <a:pt x="0" y="340868"/>
                  </a:lnTo>
                  <a:lnTo>
                    <a:pt x="0" y="805688"/>
                  </a:lnTo>
                  <a:lnTo>
                    <a:pt x="33680" y="874395"/>
                  </a:lnTo>
                  <a:lnTo>
                    <a:pt x="71500" y="899540"/>
                  </a:lnTo>
                  <a:lnTo>
                    <a:pt x="119430" y="916051"/>
                  </a:lnTo>
                  <a:lnTo>
                    <a:pt x="174625" y="922020"/>
                  </a:lnTo>
                  <a:lnTo>
                    <a:pt x="1920875" y="922020"/>
                  </a:lnTo>
                  <a:lnTo>
                    <a:pt x="1975993" y="916051"/>
                  </a:lnTo>
                  <a:lnTo>
                    <a:pt x="2023872" y="899540"/>
                  </a:lnTo>
                  <a:lnTo>
                    <a:pt x="2061845" y="874395"/>
                  </a:lnTo>
                  <a:lnTo>
                    <a:pt x="2086610" y="842518"/>
                  </a:lnTo>
                  <a:lnTo>
                    <a:pt x="2095500" y="805688"/>
                  </a:lnTo>
                  <a:lnTo>
                    <a:pt x="2095500" y="340868"/>
                  </a:lnTo>
                  <a:close/>
                </a:path>
              </a:pathLst>
            </a:custGeom>
            <a:ln w="9144">
              <a:solidFill>
                <a:srgbClr val="000000"/>
              </a:solidFill>
            </a:ln>
          </p:spPr>
          <p:txBody>
            <a:bodyPr wrap="square" lIns="0" tIns="0" rIns="0" bIns="0" rtlCol="0"/>
            <a:lstStyle/>
            <a:p>
              <a:endParaRPr/>
            </a:p>
          </p:txBody>
        </p:sp>
      </p:grpSp>
      <p:sp>
        <p:nvSpPr>
          <p:cNvPr id="8" name="object 8"/>
          <p:cNvSpPr txBox="1"/>
          <p:nvPr/>
        </p:nvSpPr>
        <p:spPr>
          <a:xfrm>
            <a:off x="153923" y="848867"/>
            <a:ext cx="8795385" cy="3329940"/>
          </a:xfrm>
          <a:prstGeom prst="rect">
            <a:avLst/>
          </a:prstGeom>
          <a:ln w="9144">
            <a:solidFill>
              <a:srgbClr val="000000"/>
            </a:solidFill>
          </a:ln>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55"/>
              </a:spcBef>
            </a:pPr>
            <a:endParaRPr sz="1400">
              <a:latin typeface="Times New Roman"/>
              <a:cs typeface="Times New Roman"/>
            </a:endParaRPr>
          </a:p>
          <a:p>
            <a:pPr marL="137160" marR="6797675">
              <a:lnSpc>
                <a:spcPct val="100000"/>
              </a:lnSpc>
            </a:pPr>
            <a:r>
              <a:rPr sz="1400" spc="-75" dirty="0">
                <a:latin typeface="Calibri"/>
                <a:cs typeface="Calibri"/>
              </a:rPr>
              <a:t>To</a:t>
            </a:r>
            <a:r>
              <a:rPr sz="1400" spc="-15" dirty="0">
                <a:latin typeface="Calibri"/>
                <a:cs typeface="Calibri"/>
              </a:rPr>
              <a:t> </a:t>
            </a:r>
            <a:r>
              <a:rPr sz="1400" dirty="0">
                <a:latin typeface="Calibri"/>
                <a:cs typeface="Calibri"/>
              </a:rPr>
              <a:t>update</a:t>
            </a:r>
            <a:r>
              <a:rPr sz="1400" spc="-65" dirty="0">
                <a:latin typeface="Calibri"/>
                <a:cs typeface="Calibri"/>
              </a:rPr>
              <a:t> </a:t>
            </a:r>
            <a:r>
              <a:rPr sz="1400" dirty="0">
                <a:latin typeface="Calibri"/>
                <a:cs typeface="Calibri"/>
              </a:rPr>
              <a:t>Challan</a:t>
            </a:r>
            <a:r>
              <a:rPr sz="1400" spc="-35" dirty="0">
                <a:latin typeface="Calibri"/>
                <a:cs typeface="Calibri"/>
              </a:rPr>
              <a:t> </a:t>
            </a:r>
            <a:r>
              <a:rPr sz="1400" spc="-10" dirty="0">
                <a:latin typeface="Calibri"/>
                <a:cs typeface="Calibri"/>
              </a:rPr>
              <a:t>details, select</a:t>
            </a:r>
            <a:r>
              <a:rPr sz="1400" spc="-35" dirty="0">
                <a:latin typeface="Calibri"/>
                <a:cs typeface="Calibri"/>
              </a:rPr>
              <a:t> </a:t>
            </a:r>
            <a:r>
              <a:rPr sz="1400" spc="-10" dirty="0">
                <a:latin typeface="Calibri"/>
                <a:cs typeface="Calibri"/>
              </a:rPr>
              <a:t>option</a:t>
            </a:r>
            <a:r>
              <a:rPr sz="1400" spc="-60" dirty="0">
                <a:latin typeface="Calibri"/>
                <a:cs typeface="Calibri"/>
              </a:rPr>
              <a:t> </a:t>
            </a:r>
            <a:r>
              <a:rPr sz="1400" spc="-10" dirty="0">
                <a:latin typeface="Calibri"/>
                <a:cs typeface="Calibri"/>
              </a:rPr>
              <a:t>“Update”.</a:t>
            </a:r>
            <a:endParaRPr sz="14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63</a:t>
            </a:fld>
            <a:endParaRPr spc="-25" dirty="0"/>
          </a:p>
        </p:txBody>
      </p:sp>
      <p:sp>
        <p:nvSpPr>
          <p:cNvPr id="9" name="object 9"/>
          <p:cNvSpPr txBox="1"/>
          <p:nvPr/>
        </p:nvSpPr>
        <p:spPr>
          <a:xfrm>
            <a:off x="228600" y="4315967"/>
            <a:ext cx="8686800" cy="1929764"/>
          </a:xfrm>
          <a:prstGeom prst="rect">
            <a:avLst/>
          </a:prstGeom>
          <a:ln w="15240">
            <a:solidFill>
              <a:srgbClr val="A15D0D"/>
            </a:solidFill>
          </a:ln>
        </p:spPr>
        <p:txBody>
          <a:bodyPr vert="horz" wrap="square" lIns="0" tIns="83820" rIns="0" bIns="0" rtlCol="0">
            <a:spAutoFit/>
          </a:bodyPr>
          <a:lstStyle/>
          <a:p>
            <a:pPr marL="90805">
              <a:lnSpc>
                <a:spcPct val="100000"/>
              </a:lnSpc>
              <a:spcBef>
                <a:spcPts val="660"/>
              </a:spcBef>
            </a:pPr>
            <a:r>
              <a:rPr sz="1200" b="1" spc="-10" dirty="0">
                <a:solidFill>
                  <a:srgbClr val="A15D0D"/>
                </a:solidFill>
                <a:latin typeface="Calibri"/>
                <a:cs typeface="Calibri"/>
              </a:rPr>
              <a:t>Note:</a:t>
            </a:r>
            <a:endParaRPr sz="1200">
              <a:latin typeface="Calibri"/>
              <a:cs typeface="Calibri"/>
            </a:endParaRPr>
          </a:p>
          <a:p>
            <a:pPr marL="320040" indent="-231140">
              <a:lnSpc>
                <a:spcPct val="100000"/>
              </a:lnSpc>
              <a:buAutoNum type="arabicPeriod"/>
              <a:tabLst>
                <a:tab pos="320040" algn="l"/>
              </a:tabLst>
            </a:pPr>
            <a:r>
              <a:rPr sz="1200" spc="-10" dirty="0">
                <a:solidFill>
                  <a:srgbClr val="A15D0D"/>
                </a:solidFill>
                <a:latin typeface="Calibri"/>
                <a:cs typeface="Calibri"/>
              </a:rPr>
              <a:t>Addition</a:t>
            </a:r>
            <a:r>
              <a:rPr sz="1200" spc="-30"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a:t>
            </a:r>
            <a:r>
              <a:rPr sz="1200" spc="-20" dirty="0">
                <a:solidFill>
                  <a:srgbClr val="A15D0D"/>
                </a:solidFill>
                <a:latin typeface="Calibri"/>
                <a:cs typeface="Calibri"/>
              </a:rPr>
              <a:t>Challan(s)/Transfer</a:t>
            </a:r>
            <a:r>
              <a:rPr sz="1200" spc="-25" dirty="0">
                <a:solidFill>
                  <a:srgbClr val="A15D0D"/>
                </a:solidFill>
                <a:latin typeface="Calibri"/>
                <a:cs typeface="Calibri"/>
              </a:rPr>
              <a:t> </a:t>
            </a:r>
            <a:r>
              <a:rPr sz="1200" spc="-20" dirty="0">
                <a:solidFill>
                  <a:srgbClr val="A15D0D"/>
                </a:solidFill>
                <a:latin typeface="Calibri"/>
                <a:cs typeface="Calibri"/>
              </a:rPr>
              <a:t>Voucher(s)</a:t>
            </a:r>
            <a:r>
              <a:rPr sz="1200" dirty="0">
                <a:solidFill>
                  <a:srgbClr val="A15D0D"/>
                </a:solidFill>
                <a:latin typeface="Calibri"/>
                <a:cs typeface="Calibri"/>
              </a:rPr>
              <a:t> has</a:t>
            </a:r>
            <a:r>
              <a:rPr sz="1200" spc="10" dirty="0">
                <a:solidFill>
                  <a:srgbClr val="A15D0D"/>
                </a:solidFill>
                <a:latin typeface="Calibri"/>
                <a:cs typeface="Calibri"/>
              </a:rPr>
              <a:t> </a:t>
            </a:r>
            <a:r>
              <a:rPr sz="1200" dirty="0">
                <a:solidFill>
                  <a:srgbClr val="A15D0D"/>
                </a:solidFill>
                <a:latin typeface="Calibri"/>
                <a:cs typeface="Calibri"/>
              </a:rPr>
              <a:t>been</a:t>
            </a:r>
            <a:r>
              <a:rPr sz="1200" spc="-15" dirty="0">
                <a:solidFill>
                  <a:srgbClr val="A15D0D"/>
                </a:solidFill>
                <a:latin typeface="Calibri"/>
                <a:cs typeface="Calibri"/>
              </a:rPr>
              <a:t> </a:t>
            </a:r>
            <a:r>
              <a:rPr sz="1200" spc="-10" dirty="0">
                <a:solidFill>
                  <a:srgbClr val="A15D0D"/>
                </a:solidFill>
                <a:latin typeface="Calibri"/>
                <a:cs typeface="Calibri"/>
              </a:rPr>
              <a:t>discontinued</a:t>
            </a:r>
            <a:r>
              <a:rPr sz="1200" spc="-30" dirty="0">
                <a:solidFill>
                  <a:srgbClr val="A15D0D"/>
                </a:solidFill>
                <a:latin typeface="Calibri"/>
                <a:cs typeface="Calibri"/>
              </a:rPr>
              <a:t> </a:t>
            </a:r>
            <a:r>
              <a:rPr sz="1200" dirty="0">
                <a:solidFill>
                  <a:srgbClr val="A15D0D"/>
                </a:solidFill>
                <a:latin typeface="Calibri"/>
                <a:cs typeface="Calibri"/>
              </a:rPr>
              <a:t>for</a:t>
            </a:r>
            <a:r>
              <a:rPr sz="1200" spc="5" dirty="0">
                <a:solidFill>
                  <a:srgbClr val="A15D0D"/>
                </a:solidFill>
                <a:latin typeface="Calibri"/>
                <a:cs typeface="Calibri"/>
              </a:rPr>
              <a:t> </a:t>
            </a:r>
            <a:r>
              <a:rPr sz="1200" spc="-10" dirty="0">
                <a:solidFill>
                  <a:srgbClr val="A15D0D"/>
                </a:solidFill>
                <a:latin typeface="Calibri"/>
                <a:cs typeface="Calibri"/>
              </a:rPr>
              <a:t>Correctionstatement(s).</a:t>
            </a:r>
            <a:endParaRPr sz="1200">
              <a:latin typeface="Calibri"/>
              <a:cs typeface="Calibri"/>
            </a:endParaRPr>
          </a:p>
          <a:p>
            <a:pPr marL="319405" indent="-230504">
              <a:lnSpc>
                <a:spcPct val="100000"/>
              </a:lnSpc>
              <a:buAutoNum type="arabicPeriod"/>
              <a:tabLst>
                <a:tab pos="319405" algn="l"/>
              </a:tabLst>
            </a:pPr>
            <a:r>
              <a:rPr sz="1200" dirty="0">
                <a:solidFill>
                  <a:srgbClr val="A15D0D"/>
                </a:solidFill>
                <a:latin typeface="Calibri"/>
                <a:cs typeface="Calibri"/>
              </a:rPr>
              <a:t>For</a:t>
            </a:r>
            <a:r>
              <a:rPr sz="1200" spc="-30" dirty="0">
                <a:solidFill>
                  <a:srgbClr val="A15D0D"/>
                </a:solidFill>
                <a:latin typeface="Calibri"/>
                <a:cs typeface="Calibri"/>
              </a:rPr>
              <a:t> </a:t>
            </a:r>
            <a:r>
              <a:rPr sz="1200" spc="-10" dirty="0">
                <a:solidFill>
                  <a:srgbClr val="A15D0D"/>
                </a:solidFill>
                <a:latin typeface="Calibri"/>
                <a:cs typeface="Calibri"/>
              </a:rPr>
              <a:t>unmatched</a:t>
            </a:r>
            <a:r>
              <a:rPr sz="1200" spc="-65" dirty="0">
                <a:solidFill>
                  <a:srgbClr val="A15D0D"/>
                </a:solidFill>
                <a:latin typeface="Calibri"/>
                <a:cs typeface="Calibri"/>
              </a:rPr>
              <a:t> </a:t>
            </a:r>
            <a:r>
              <a:rPr sz="1200" spc="-10" dirty="0">
                <a:solidFill>
                  <a:srgbClr val="A15D0D"/>
                </a:solidFill>
                <a:latin typeface="Calibri"/>
                <a:cs typeface="Calibri"/>
              </a:rPr>
              <a:t>challans,</a:t>
            </a:r>
            <a:r>
              <a:rPr sz="1200" spc="-80" dirty="0">
                <a:solidFill>
                  <a:srgbClr val="A15D0D"/>
                </a:solidFill>
                <a:latin typeface="Calibri"/>
                <a:cs typeface="Calibri"/>
              </a:rPr>
              <a:t> </a:t>
            </a:r>
            <a:r>
              <a:rPr sz="1200" spc="-10" dirty="0">
                <a:solidFill>
                  <a:srgbClr val="A15D0D"/>
                </a:solidFill>
                <a:latin typeface="Calibri"/>
                <a:cs typeface="Calibri"/>
              </a:rPr>
              <a:t>update</a:t>
            </a:r>
            <a:r>
              <a:rPr sz="1200" spc="-40" dirty="0">
                <a:solidFill>
                  <a:srgbClr val="A15D0D"/>
                </a:solidFill>
                <a:latin typeface="Calibri"/>
                <a:cs typeface="Calibri"/>
              </a:rPr>
              <a:t> </a:t>
            </a:r>
            <a:r>
              <a:rPr sz="1200" dirty="0">
                <a:solidFill>
                  <a:srgbClr val="A15D0D"/>
                </a:solidFill>
                <a:latin typeface="Calibri"/>
                <a:cs typeface="Calibri"/>
              </a:rPr>
              <a:t>is</a:t>
            </a:r>
            <a:r>
              <a:rPr sz="1200" spc="-10" dirty="0">
                <a:solidFill>
                  <a:srgbClr val="A15D0D"/>
                </a:solidFill>
                <a:latin typeface="Calibri"/>
                <a:cs typeface="Calibri"/>
              </a:rPr>
              <a:t> allowed</a:t>
            </a:r>
            <a:r>
              <a:rPr sz="1200" spc="-35"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all</a:t>
            </a:r>
            <a:r>
              <a:rPr sz="1200" spc="5" dirty="0">
                <a:solidFill>
                  <a:srgbClr val="A15D0D"/>
                </a:solidFill>
                <a:latin typeface="Calibri"/>
                <a:cs typeface="Calibri"/>
              </a:rPr>
              <a:t> </a:t>
            </a:r>
            <a:r>
              <a:rPr sz="1200" spc="-10" dirty="0">
                <a:solidFill>
                  <a:srgbClr val="A15D0D"/>
                </a:solidFill>
                <a:latin typeface="Calibri"/>
                <a:cs typeface="Calibri"/>
              </a:rPr>
              <a:t>fields.</a:t>
            </a:r>
            <a:endParaRPr sz="1200">
              <a:latin typeface="Calibri"/>
              <a:cs typeface="Calibri"/>
            </a:endParaRPr>
          </a:p>
          <a:p>
            <a:pPr marL="319405" marR="292735" indent="-230504">
              <a:lnSpc>
                <a:spcPct val="100000"/>
              </a:lnSpc>
              <a:buAutoNum type="arabicPeriod"/>
              <a:tabLst>
                <a:tab pos="319405" algn="l"/>
              </a:tabLst>
            </a:pPr>
            <a:r>
              <a:rPr sz="1200" dirty="0">
                <a:solidFill>
                  <a:srgbClr val="A15D0D"/>
                </a:solidFill>
                <a:latin typeface="Calibri"/>
                <a:cs typeface="Calibri"/>
              </a:rPr>
              <a:t>For</a:t>
            </a:r>
            <a:r>
              <a:rPr sz="1200" spc="-20" dirty="0">
                <a:solidFill>
                  <a:srgbClr val="A15D0D"/>
                </a:solidFill>
                <a:latin typeface="Calibri"/>
                <a:cs typeface="Calibri"/>
              </a:rPr>
              <a:t> matched/overbooked</a:t>
            </a:r>
            <a:r>
              <a:rPr sz="1200" spc="-45" dirty="0">
                <a:solidFill>
                  <a:srgbClr val="A15D0D"/>
                </a:solidFill>
                <a:latin typeface="Calibri"/>
                <a:cs typeface="Calibri"/>
              </a:rPr>
              <a:t> </a:t>
            </a:r>
            <a:r>
              <a:rPr sz="1200" spc="-10" dirty="0">
                <a:solidFill>
                  <a:srgbClr val="A15D0D"/>
                </a:solidFill>
                <a:latin typeface="Calibri"/>
                <a:cs typeface="Calibri"/>
              </a:rPr>
              <a:t>challans,</a:t>
            </a:r>
            <a:r>
              <a:rPr sz="1200" spc="-70" dirty="0">
                <a:solidFill>
                  <a:srgbClr val="A15D0D"/>
                </a:solidFill>
                <a:latin typeface="Calibri"/>
                <a:cs typeface="Calibri"/>
              </a:rPr>
              <a:t> </a:t>
            </a:r>
            <a:r>
              <a:rPr sz="1200" spc="-10" dirty="0">
                <a:solidFill>
                  <a:srgbClr val="A15D0D"/>
                </a:solidFill>
                <a:latin typeface="Calibri"/>
                <a:cs typeface="Calibri"/>
              </a:rPr>
              <a:t>update</a:t>
            </a:r>
            <a:r>
              <a:rPr sz="1200" spc="-55" dirty="0">
                <a:solidFill>
                  <a:srgbClr val="A15D0D"/>
                </a:solidFill>
                <a:latin typeface="Calibri"/>
                <a:cs typeface="Calibri"/>
              </a:rPr>
              <a:t> </a:t>
            </a:r>
            <a:r>
              <a:rPr sz="1200" dirty="0">
                <a:solidFill>
                  <a:srgbClr val="A15D0D"/>
                </a:solidFill>
                <a:latin typeface="Calibri"/>
                <a:cs typeface="Calibri"/>
              </a:rPr>
              <a:t>is</a:t>
            </a:r>
            <a:r>
              <a:rPr sz="1200" spc="-5" dirty="0">
                <a:solidFill>
                  <a:srgbClr val="A15D0D"/>
                </a:solidFill>
                <a:latin typeface="Calibri"/>
                <a:cs typeface="Calibri"/>
              </a:rPr>
              <a:t> </a:t>
            </a:r>
            <a:r>
              <a:rPr sz="1200" spc="-10" dirty="0">
                <a:solidFill>
                  <a:srgbClr val="A15D0D"/>
                </a:solidFill>
                <a:latin typeface="Calibri"/>
                <a:cs typeface="Calibri"/>
              </a:rPr>
              <a:t>allowed</a:t>
            </a:r>
            <a:r>
              <a:rPr sz="1200" spc="-5" dirty="0">
                <a:solidFill>
                  <a:srgbClr val="A15D0D"/>
                </a:solidFill>
                <a:latin typeface="Calibri"/>
                <a:cs typeface="Calibri"/>
              </a:rPr>
              <a:t> </a:t>
            </a:r>
            <a:r>
              <a:rPr sz="1200" dirty="0">
                <a:solidFill>
                  <a:srgbClr val="A15D0D"/>
                </a:solidFill>
                <a:latin typeface="Calibri"/>
                <a:cs typeface="Calibri"/>
              </a:rPr>
              <a:t>only</a:t>
            </a:r>
            <a:r>
              <a:rPr sz="1200" spc="-50" dirty="0">
                <a:solidFill>
                  <a:srgbClr val="A15D0D"/>
                </a:solidFill>
                <a:latin typeface="Calibri"/>
                <a:cs typeface="Calibri"/>
              </a:rPr>
              <a:t> </a:t>
            </a:r>
            <a:r>
              <a:rPr sz="1200" dirty="0">
                <a:solidFill>
                  <a:srgbClr val="A15D0D"/>
                </a:solidFill>
                <a:latin typeface="Calibri"/>
                <a:cs typeface="Calibri"/>
              </a:rPr>
              <a:t>on</a:t>
            </a:r>
            <a:r>
              <a:rPr sz="1200" spc="15" dirty="0">
                <a:solidFill>
                  <a:srgbClr val="A15D0D"/>
                </a:solidFill>
                <a:latin typeface="Calibri"/>
                <a:cs typeface="Calibri"/>
              </a:rPr>
              <a:t> </a:t>
            </a:r>
            <a:r>
              <a:rPr sz="1200" dirty="0">
                <a:solidFill>
                  <a:srgbClr val="A15D0D"/>
                </a:solidFill>
                <a:latin typeface="Calibri"/>
                <a:cs typeface="Calibri"/>
              </a:rPr>
              <a:t>fields</a:t>
            </a:r>
            <a:r>
              <a:rPr sz="1200" spc="-10" dirty="0">
                <a:solidFill>
                  <a:srgbClr val="A15D0D"/>
                </a:solidFill>
                <a:latin typeface="Calibri"/>
                <a:cs typeface="Calibri"/>
              </a:rPr>
              <a:t> ‘Section</a:t>
            </a:r>
            <a:r>
              <a:rPr sz="1200" spc="-45" dirty="0">
                <a:solidFill>
                  <a:srgbClr val="A15D0D"/>
                </a:solidFill>
                <a:latin typeface="Calibri"/>
                <a:cs typeface="Calibri"/>
              </a:rPr>
              <a:t> </a:t>
            </a:r>
            <a:r>
              <a:rPr sz="1200" spc="-30" dirty="0">
                <a:solidFill>
                  <a:srgbClr val="A15D0D"/>
                </a:solidFill>
                <a:latin typeface="Calibri"/>
                <a:cs typeface="Calibri"/>
              </a:rPr>
              <a:t>code’,</a:t>
            </a:r>
            <a:r>
              <a:rPr sz="1200" spc="-45" dirty="0">
                <a:solidFill>
                  <a:srgbClr val="A15D0D"/>
                </a:solidFill>
                <a:latin typeface="Calibri"/>
                <a:cs typeface="Calibri"/>
              </a:rPr>
              <a:t> </a:t>
            </a:r>
            <a:r>
              <a:rPr sz="1200" spc="-25" dirty="0">
                <a:solidFill>
                  <a:srgbClr val="A15D0D"/>
                </a:solidFill>
                <a:latin typeface="Calibri"/>
                <a:cs typeface="Calibri"/>
              </a:rPr>
              <a:t>‘Interest</a:t>
            </a:r>
            <a:r>
              <a:rPr sz="1200" spc="-90" dirty="0">
                <a:solidFill>
                  <a:srgbClr val="A15D0D"/>
                </a:solidFill>
                <a:latin typeface="Calibri"/>
                <a:cs typeface="Calibri"/>
              </a:rPr>
              <a:t> </a:t>
            </a:r>
            <a:r>
              <a:rPr sz="1200" spc="-10" dirty="0">
                <a:solidFill>
                  <a:srgbClr val="A15D0D"/>
                </a:solidFill>
                <a:latin typeface="Calibri"/>
                <a:cs typeface="Calibri"/>
              </a:rPr>
              <a:t>amount</a:t>
            </a:r>
            <a:r>
              <a:rPr sz="1200" spc="-75" dirty="0">
                <a:solidFill>
                  <a:srgbClr val="A15D0D"/>
                </a:solidFill>
                <a:latin typeface="Calibri"/>
                <a:cs typeface="Calibri"/>
              </a:rPr>
              <a:t> </a:t>
            </a:r>
            <a:r>
              <a:rPr sz="1200" spc="-10" dirty="0">
                <a:solidFill>
                  <a:srgbClr val="A15D0D"/>
                </a:solidFill>
                <a:latin typeface="Calibri"/>
                <a:cs typeface="Calibri"/>
              </a:rPr>
              <a:t>(col.</a:t>
            </a:r>
            <a:r>
              <a:rPr sz="1200" spc="-25" dirty="0">
                <a:solidFill>
                  <a:srgbClr val="A15D0D"/>
                </a:solidFill>
                <a:latin typeface="Calibri"/>
                <a:cs typeface="Calibri"/>
              </a:rPr>
              <a:t> </a:t>
            </a:r>
            <a:r>
              <a:rPr sz="1200" spc="-10" dirty="0">
                <a:solidFill>
                  <a:srgbClr val="A15D0D"/>
                </a:solidFill>
                <a:latin typeface="Calibri"/>
                <a:cs typeface="Calibri"/>
              </a:rPr>
              <a:t>no.</a:t>
            </a:r>
            <a:r>
              <a:rPr sz="1200" spc="-40" dirty="0">
                <a:solidFill>
                  <a:srgbClr val="A15D0D"/>
                </a:solidFill>
                <a:latin typeface="Calibri"/>
                <a:cs typeface="Calibri"/>
              </a:rPr>
              <a:t> </a:t>
            </a:r>
            <a:r>
              <a:rPr sz="1200" dirty="0">
                <a:solidFill>
                  <a:srgbClr val="A15D0D"/>
                </a:solidFill>
                <a:latin typeface="Calibri"/>
                <a:cs typeface="Calibri"/>
              </a:rPr>
              <a:t>20)’</a:t>
            </a:r>
            <a:r>
              <a:rPr sz="1200" spc="-40" dirty="0">
                <a:solidFill>
                  <a:srgbClr val="A15D0D"/>
                </a:solidFill>
                <a:latin typeface="Calibri"/>
                <a:cs typeface="Calibri"/>
              </a:rPr>
              <a:t> </a:t>
            </a:r>
            <a:r>
              <a:rPr sz="1200" dirty="0">
                <a:solidFill>
                  <a:srgbClr val="A15D0D"/>
                </a:solidFill>
                <a:latin typeface="Calibri"/>
                <a:cs typeface="Calibri"/>
              </a:rPr>
              <a:t>and</a:t>
            </a:r>
            <a:r>
              <a:rPr sz="1200" spc="-35" dirty="0">
                <a:solidFill>
                  <a:srgbClr val="A15D0D"/>
                </a:solidFill>
                <a:latin typeface="Calibri"/>
                <a:cs typeface="Calibri"/>
              </a:rPr>
              <a:t> </a:t>
            </a:r>
            <a:r>
              <a:rPr sz="1200" spc="-10" dirty="0">
                <a:solidFill>
                  <a:srgbClr val="A15D0D"/>
                </a:solidFill>
                <a:latin typeface="Calibri"/>
                <a:cs typeface="Calibri"/>
              </a:rPr>
              <a:t>‘Others</a:t>
            </a:r>
            <a:r>
              <a:rPr sz="1200" spc="-70" dirty="0">
                <a:solidFill>
                  <a:srgbClr val="A15D0D"/>
                </a:solidFill>
                <a:latin typeface="Calibri"/>
                <a:cs typeface="Calibri"/>
              </a:rPr>
              <a:t> </a:t>
            </a:r>
            <a:r>
              <a:rPr sz="1200" spc="-10" dirty="0">
                <a:solidFill>
                  <a:srgbClr val="A15D0D"/>
                </a:solidFill>
                <a:latin typeface="Calibri"/>
                <a:cs typeface="Calibri"/>
              </a:rPr>
              <a:t>amount </a:t>
            </a:r>
            <a:r>
              <a:rPr sz="1200" spc="-20" dirty="0">
                <a:solidFill>
                  <a:srgbClr val="A15D0D"/>
                </a:solidFill>
                <a:latin typeface="Calibri"/>
                <a:cs typeface="Calibri"/>
              </a:rPr>
              <a:t>(col.</a:t>
            </a:r>
            <a:r>
              <a:rPr sz="1200" spc="-40" dirty="0">
                <a:solidFill>
                  <a:srgbClr val="A15D0D"/>
                </a:solidFill>
                <a:latin typeface="Calibri"/>
                <a:cs typeface="Calibri"/>
              </a:rPr>
              <a:t> </a:t>
            </a:r>
            <a:r>
              <a:rPr sz="1200" spc="-10" dirty="0">
                <a:solidFill>
                  <a:srgbClr val="A15D0D"/>
                </a:solidFill>
                <a:latin typeface="Calibri"/>
                <a:cs typeface="Calibri"/>
              </a:rPr>
              <a:t>no.</a:t>
            </a:r>
            <a:r>
              <a:rPr sz="1200" spc="-60" dirty="0">
                <a:solidFill>
                  <a:srgbClr val="A15D0D"/>
                </a:solidFill>
                <a:latin typeface="Calibri"/>
                <a:cs typeface="Calibri"/>
              </a:rPr>
              <a:t> </a:t>
            </a:r>
            <a:r>
              <a:rPr sz="1200" spc="-10" dirty="0">
                <a:solidFill>
                  <a:srgbClr val="A15D0D"/>
                </a:solidFill>
                <a:latin typeface="Calibri"/>
                <a:cs typeface="Calibri"/>
              </a:rPr>
              <a:t>21)’.</a:t>
            </a:r>
            <a:endParaRPr sz="1200">
              <a:latin typeface="Calibri"/>
              <a:cs typeface="Calibri"/>
            </a:endParaRPr>
          </a:p>
          <a:p>
            <a:pPr marL="319405" indent="-230504">
              <a:lnSpc>
                <a:spcPct val="100000"/>
              </a:lnSpc>
              <a:buAutoNum type="arabicPeriod"/>
              <a:tabLst>
                <a:tab pos="319405" algn="l"/>
              </a:tabLst>
            </a:pPr>
            <a:r>
              <a:rPr sz="1200" dirty="0">
                <a:solidFill>
                  <a:srgbClr val="A15D0D"/>
                </a:solidFill>
                <a:latin typeface="Calibri"/>
                <a:cs typeface="Calibri"/>
              </a:rPr>
              <a:t>For</a:t>
            </a:r>
            <a:r>
              <a:rPr sz="1200" spc="-30" dirty="0">
                <a:solidFill>
                  <a:srgbClr val="A15D0D"/>
                </a:solidFill>
                <a:latin typeface="Calibri"/>
                <a:cs typeface="Calibri"/>
              </a:rPr>
              <a:t> </a:t>
            </a:r>
            <a:r>
              <a:rPr sz="1200" spc="-10" dirty="0">
                <a:solidFill>
                  <a:srgbClr val="A15D0D"/>
                </a:solidFill>
                <a:latin typeface="Calibri"/>
                <a:cs typeface="Calibri"/>
              </a:rPr>
              <a:t>overbooked</a:t>
            </a:r>
            <a:r>
              <a:rPr sz="1200" spc="-20" dirty="0">
                <a:solidFill>
                  <a:srgbClr val="A15D0D"/>
                </a:solidFill>
                <a:latin typeface="Calibri"/>
                <a:cs typeface="Calibri"/>
              </a:rPr>
              <a:t> </a:t>
            </a:r>
            <a:r>
              <a:rPr sz="1200" spc="-10" dirty="0">
                <a:solidFill>
                  <a:srgbClr val="A15D0D"/>
                </a:solidFill>
                <a:latin typeface="Calibri"/>
                <a:cs typeface="Calibri"/>
              </a:rPr>
              <a:t>challans,</a:t>
            </a:r>
            <a:r>
              <a:rPr sz="1200" spc="-65" dirty="0">
                <a:solidFill>
                  <a:srgbClr val="A15D0D"/>
                </a:solidFill>
                <a:latin typeface="Calibri"/>
                <a:cs typeface="Calibri"/>
              </a:rPr>
              <a:t> </a:t>
            </a:r>
            <a:r>
              <a:rPr sz="1200" dirty="0">
                <a:solidFill>
                  <a:srgbClr val="A15D0D"/>
                </a:solidFill>
                <a:latin typeface="Calibri"/>
                <a:cs typeface="Calibri"/>
              </a:rPr>
              <a:t>TDS</a:t>
            </a:r>
            <a:r>
              <a:rPr sz="1200" spc="20" dirty="0">
                <a:solidFill>
                  <a:srgbClr val="A15D0D"/>
                </a:solidFill>
                <a:latin typeface="Calibri"/>
                <a:cs typeface="Calibri"/>
              </a:rPr>
              <a:t> </a:t>
            </a:r>
            <a:r>
              <a:rPr sz="1200" spc="-10" dirty="0">
                <a:solidFill>
                  <a:srgbClr val="A15D0D"/>
                </a:solidFill>
                <a:latin typeface="Calibri"/>
                <a:cs typeface="Calibri"/>
              </a:rPr>
              <a:t>credit,</a:t>
            </a:r>
            <a:r>
              <a:rPr sz="1200" spc="-95" dirty="0">
                <a:solidFill>
                  <a:srgbClr val="A15D0D"/>
                </a:solidFill>
                <a:latin typeface="Calibri"/>
                <a:cs typeface="Calibri"/>
              </a:rPr>
              <a:t> </a:t>
            </a:r>
            <a:r>
              <a:rPr sz="1200" dirty="0">
                <a:solidFill>
                  <a:srgbClr val="A15D0D"/>
                </a:solidFill>
                <a:latin typeface="Calibri"/>
                <a:cs typeface="Calibri"/>
              </a:rPr>
              <a:t>or</a:t>
            </a:r>
            <a:r>
              <a:rPr sz="1200" spc="-20" dirty="0">
                <a:solidFill>
                  <a:srgbClr val="A15D0D"/>
                </a:solidFill>
                <a:latin typeface="Calibri"/>
                <a:cs typeface="Calibri"/>
              </a:rPr>
              <a:t> </a:t>
            </a:r>
            <a:r>
              <a:rPr sz="1200" spc="-10" dirty="0">
                <a:solidFill>
                  <a:srgbClr val="A15D0D"/>
                </a:solidFill>
                <a:latin typeface="Calibri"/>
                <a:cs typeface="Calibri"/>
              </a:rPr>
              <a:t>apportioning</a:t>
            </a:r>
            <a:r>
              <a:rPr sz="1200" spc="-60" dirty="0">
                <a:solidFill>
                  <a:srgbClr val="A15D0D"/>
                </a:solidFill>
                <a:latin typeface="Calibri"/>
                <a:cs typeface="Calibri"/>
              </a:rPr>
              <a:t> </a:t>
            </a:r>
            <a:r>
              <a:rPr sz="1200" dirty="0">
                <a:solidFill>
                  <a:srgbClr val="A15D0D"/>
                </a:solidFill>
                <a:latin typeface="Calibri"/>
                <a:cs typeface="Calibri"/>
              </a:rPr>
              <a:t>of</a:t>
            </a:r>
            <a:r>
              <a:rPr sz="1200" spc="-30" dirty="0">
                <a:solidFill>
                  <a:srgbClr val="A15D0D"/>
                </a:solidFill>
                <a:latin typeface="Calibri"/>
                <a:cs typeface="Calibri"/>
              </a:rPr>
              <a:t> </a:t>
            </a:r>
            <a:r>
              <a:rPr sz="1200" spc="-10" dirty="0">
                <a:solidFill>
                  <a:srgbClr val="A15D0D"/>
                </a:solidFill>
                <a:latin typeface="Calibri"/>
                <a:cs typeface="Calibri"/>
              </a:rPr>
              <a:t>interest</a:t>
            </a:r>
            <a:r>
              <a:rPr sz="1200" spc="-35" dirty="0">
                <a:solidFill>
                  <a:srgbClr val="A15D0D"/>
                </a:solidFill>
                <a:latin typeface="Calibri"/>
                <a:cs typeface="Calibri"/>
              </a:rPr>
              <a:t> </a:t>
            </a:r>
            <a:r>
              <a:rPr sz="1200" spc="-10" dirty="0">
                <a:solidFill>
                  <a:srgbClr val="A15D0D"/>
                </a:solidFill>
                <a:latin typeface="Calibri"/>
                <a:cs typeface="Calibri"/>
              </a:rPr>
              <a:t>amount</a:t>
            </a:r>
            <a:r>
              <a:rPr sz="1200" spc="-25" dirty="0">
                <a:solidFill>
                  <a:srgbClr val="A15D0D"/>
                </a:solidFill>
                <a:latin typeface="Calibri"/>
                <a:cs typeface="Calibri"/>
              </a:rPr>
              <a:t> </a:t>
            </a:r>
            <a:r>
              <a:rPr sz="1200" spc="-10" dirty="0">
                <a:solidFill>
                  <a:srgbClr val="A15D0D"/>
                </a:solidFill>
                <a:latin typeface="Calibri"/>
                <a:cs typeface="Calibri"/>
              </a:rPr>
              <a:t>should</a:t>
            </a:r>
            <a:r>
              <a:rPr sz="1200" spc="-50" dirty="0">
                <a:solidFill>
                  <a:srgbClr val="A15D0D"/>
                </a:solidFill>
                <a:latin typeface="Calibri"/>
                <a:cs typeface="Calibri"/>
              </a:rPr>
              <a:t> </a:t>
            </a:r>
            <a:r>
              <a:rPr sz="1200" dirty="0">
                <a:solidFill>
                  <a:srgbClr val="A15D0D"/>
                </a:solidFill>
                <a:latin typeface="Calibri"/>
                <a:cs typeface="Calibri"/>
              </a:rPr>
              <a:t>be</a:t>
            </a:r>
            <a:r>
              <a:rPr sz="1200" spc="-15" dirty="0">
                <a:solidFill>
                  <a:srgbClr val="A15D0D"/>
                </a:solidFill>
                <a:latin typeface="Calibri"/>
                <a:cs typeface="Calibri"/>
              </a:rPr>
              <a:t> </a:t>
            </a:r>
            <a:r>
              <a:rPr sz="1200" spc="-10" dirty="0">
                <a:solidFill>
                  <a:srgbClr val="A15D0D"/>
                </a:solidFill>
                <a:latin typeface="Calibri"/>
                <a:cs typeface="Calibri"/>
              </a:rPr>
              <a:t>adjusted</a:t>
            </a:r>
            <a:r>
              <a:rPr sz="1200" spc="-25"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dirty="0">
                <a:solidFill>
                  <a:srgbClr val="A15D0D"/>
                </a:solidFill>
                <a:latin typeface="Calibri"/>
                <a:cs typeface="Calibri"/>
              </a:rPr>
              <a:t>the</a:t>
            </a:r>
            <a:r>
              <a:rPr sz="1200" spc="-15" dirty="0">
                <a:solidFill>
                  <a:srgbClr val="A15D0D"/>
                </a:solidFill>
                <a:latin typeface="Calibri"/>
                <a:cs typeface="Calibri"/>
              </a:rPr>
              <a:t> </a:t>
            </a:r>
            <a:r>
              <a:rPr sz="1200" spc="-10" dirty="0">
                <a:solidFill>
                  <a:srgbClr val="A15D0D"/>
                </a:solidFill>
                <a:latin typeface="Calibri"/>
                <a:cs typeface="Calibri"/>
              </a:rPr>
              <a:t>extent</a:t>
            </a:r>
            <a:r>
              <a:rPr sz="1200" spc="-75" dirty="0">
                <a:solidFill>
                  <a:srgbClr val="A15D0D"/>
                </a:solidFill>
                <a:latin typeface="Calibri"/>
                <a:cs typeface="Calibri"/>
              </a:rPr>
              <a:t> </a:t>
            </a:r>
            <a:r>
              <a:rPr sz="1200" dirty="0">
                <a:solidFill>
                  <a:srgbClr val="A15D0D"/>
                </a:solidFill>
                <a:latin typeface="Calibri"/>
                <a:cs typeface="Calibri"/>
              </a:rPr>
              <a:t>of</a:t>
            </a:r>
            <a:r>
              <a:rPr sz="1200" spc="-5" dirty="0">
                <a:solidFill>
                  <a:srgbClr val="A15D0D"/>
                </a:solidFill>
                <a:latin typeface="Calibri"/>
                <a:cs typeface="Calibri"/>
              </a:rPr>
              <a:t> </a:t>
            </a:r>
            <a:r>
              <a:rPr sz="1200" spc="-10" dirty="0">
                <a:solidFill>
                  <a:srgbClr val="A15D0D"/>
                </a:solidFill>
                <a:latin typeface="Calibri"/>
                <a:cs typeface="Calibri"/>
              </a:rPr>
              <a:t>overbooked</a:t>
            </a:r>
            <a:r>
              <a:rPr sz="1200" spc="-145" dirty="0">
                <a:solidFill>
                  <a:srgbClr val="A15D0D"/>
                </a:solidFill>
                <a:latin typeface="Calibri"/>
                <a:cs typeface="Calibri"/>
              </a:rPr>
              <a:t> </a:t>
            </a:r>
            <a:r>
              <a:rPr sz="1200" spc="-10" dirty="0">
                <a:solidFill>
                  <a:srgbClr val="A15D0D"/>
                </a:solidFill>
                <a:latin typeface="Calibri"/>
                <a:cs typeface="Calibri"/>
              </a:rPr>
              <a:t>amount.</a:t>
            </a:r>
            <a:endParaRPr sz="1200">
              <a:latin typeface="Calibri"/>
              <a:cs typeface="Calibri"/>
            </a:endParaRPr>
          </a:p>
          <a:p>
            <a:pPr marL="320040" indent="-229235">
              <a:lnSpc>
                <a:spcPct val="100000"/>
              </a:lnSpc>
              <a:buAutoNum type="arabicPeriod"/>
              <a:tabLst>
                <a:tab pos="320040" algn="l"/>
              </a:tabLst>
            </a:pPr>
            <a:r>
              <a:rPr sz="1200" dirty="0">
                <a:solidFill>
                  <a:srgbClr val="A15D0D"/>
                </a:solidFill>
                <a:latin typeface="Calibri"/>
                <a:cs typeface="Calibri"/>
              </a:rPr>
              <a:t>A</a:t>
            </a:r>
            <a:r>
              <a:rPr sz="1200" spc="-30" dirty="0">
                <a:solidFill>
                  <a:srgbClr val="A15D0D"/>
                </a:solidFill>
                <a:latin typeface="Calibri"/>
                <a:cs typeface="Calibri"/>
              </a:rPr>
              <a:t> </a:t>
            </a:r>
            <a:r>
              <a:rPr sz="1200" dirty="0">
                <a:solidFill>
                  <a:srgbClr val="A15D0D"/>
                </a:solidFill>
                <a:latin typeface="Calibri"/>
                <a:cs typeface="Calibri"/>
              </a:rPr>
              <a:t>single</a:t>
            </a:r>
            <a:r>
              <a:rPr sz="1200" spc="-70" dirty="0">
                <a:solidFill>
                  <a:srgbClr val="A15D0D"/>
                </a:solidFill>
                <a:latin typeface="Calibri"/>
                <a:cs typeface="Calibri"/>
              </a:rPr>
              <a:t> </a:t>
            </a:r>
            <a:r>
              <a:rPr sz="1200" dirty="0">
                <a:solidFill>
                  <a:srgbClr val="A15D0D"/>
                </a:solidFill>
                <a:latin typeface="Calibri"/>
                <a:cs typeface="Calibri"/>
              </a:rPr>
              <a:t>challan</a:t>
            </a:r>
            <a:r>
              <a:rPr sz="1200" spc="-45" dirty="0">
                <a:solidFill>
                  <a:srgbClr val="A15D0D"/>
                </a:solidFill>
                <a:latin typeface="Calibri"/>
                <a:cs typeface="Calibri"/>
              </a:rPr>
              <a:t> </a:t>
            </a:r>
            <a:r>
              <a:rPr sz="1200" dirty="0">
                <a:solidFill>
                  <a:srgbClr val="A15D0D"/>
                </a:solidFill>
                <a:latin typeface="Calibri"/>
                <a:cs typeface="Calibri"/>
              </a:rPr>
              <a:t>can</a:t>
            </a:r>
            <a:r>
              <a:rPr sz="1200" spc="-30" dirty="0">
                <a:solidFill>
                  <a:srgbClr val="A15D0D"/>
                </a:solidFill>
                <a:latin typeface="Calibri"/>
                <a:cs typeface="Calibri"/>
              </a:rPr>
              <a:t> </a:t>
            </a:r>
            <a:r>
              <a:rPr sz="1200" dirty="0">
                <a:solidFill>
                  <a:srgbClr val="A15D0D"/>
                </a:solidFill>
                <a:latin typeface="Calibri"/>
                <a:cs typeface="Calibri"/>
              </a:rPr>
              <a:t>be</a:t>
            </a:r>
            <a:r>
              <a:rPr sz="1200" spc="-40" dirty="0">
                <a:solidFill>
                  <a:srgbClr val="A15D0D"/>
                </a:solidFill>
                <a:latin typeface="Calibri"/>
                <a:cs typeface="Calibri"/>
              </a:rPr>
              <a:t> </a:t>
            </a:r>
            <a:r>
              <a:rPr sz="1200" spc="-10" dirty="0">
                <a:solidFill>
                  <a:srgbClr val="A15D0D"/>
                </a:solidFill>
                <a:latin typeface="Calibri"/>
                <a:cs typeface="Calibri"/>
              </a:rPr>
              <a:t>utilized</a:t>
            </a:r>
            <a:r>
              <a:rPr sz="1200" spc="-60" dirty="0">
                <a:solidFill>
                  <a:srgbClr val="A15D0D"/>
                </a:solidFill>
                <a:latin typeface="Calibri"/>
                <a:cs typeface="Calibri"/>
              </a:rPr>
              <a:t> </a:t>
            </a:r>
            <a:r>
              <a:rPr sz="1200" dirty="0">
                <a:solidFill>
                  <a:srgbClr val="A15D0D"/>
                </a:solidFill>
                <a:latin typeface="Calibri"/>
                <a:cs typeface="Calibri"/>
              </a:rPr>
              <a:t>across all</a:t>
            </a:r>
            <a:r>
              <a:rPr sz="1200" spc="-40" dirty="0">
                <a:solidFill>
                  <a:srgbClr val="A15D0D"/>
                </a:solidFill>
                <a:latin typeface="Calibri"/>
                <a:cs typeface="Calibri"/>
              </a:rPr>
              <a:t> </a:t>
            </a:r>
            <a:r>
              <a:rPr sz="1200" spc="-10" dirty="0">
                <a:solidFill>
                  <a:srgbClr val="A15D0D"/>
                </a:solidFill>
                <a:latin typeface="Calibri"/>
                <a:cs typeface="Calibri"/>
              </a:rPr>
              <a:t>Forms</a:t>
            </a:r>
            <a:r>
              <a:rPr sz="1200" spc="-30" dirty="0">
                <a:solidFill>
                  <a:srgbClr val="A15D0D"/>
                </a:solidFill>
                <a:latin typeface="Calibri"/>
                <a:cs typeface="Calibri"/>
              </a:rPr>
              <a:t> </a:t>
            </a:r>
            <a:r>
              <a:rPr sz="1200" spc="-10" dirty="0">
                <a:solidFill>
                  <a:srgbClr val="A15D0D"/>
                </a:solidFill>
                <a:latin typeface="Calibri"/>
                <a:cs typeface="Calibri"/>
              </a:rPr>
              <a:t>(i.e.</a:t>
            </a:r>
            <a:r>
              <a:rPr sz="1200" spc="-75" dirty="0">
                <a:solidFill>
                  <a:srgbClr val="A15D0D"/>
                </a:solidFill>
                <a:latin typeface="Calibri"/>
                <a:cs typeface="Calibri"/>
              </a:rPr>
              <a:t> </a:t>
            </a:r>
            <a:r>
              <a:rPr sz="1200" spc="-10" dirty="0">
                <a:solidFill>
                  <a:srgbClr val="A15D0D"/>
                </a:solidFill>
                <a:latin typeface="Calibri"/>
                <a:cs typeface="Calibri"/>
              </a:rPr>
              <a:t>Form</a:t>
            </a:r>
            <a:r>
              <a:rPr sz="1200" spc="-55" dirty="0">
                <a:solidFill>
                  <a:srgbClr val="A15D0D"/>
                </a:solidFill>
                <a:latin typeface="Calibri"/>
                <a:cs typeface="Calibri"/>
              </a:rPr>
              <a:t> </a:t>
            </a:r>
            <a:r>
              <a:rPr sz="1200" dirty="0">
                <a:solidFill>
                  <a:srgbClr val="A15D0D"/>
                </a:solidFill>
                <a:latin typeface="Calibri"/>
                <a:cs typeface="Calibri"/>
              </a:rPr>
              <a:t>24Q,</a:t>
            </a:r>
            <a:r>
              <a:rPr sz="1200" spc="-30" dirty="0">
                <a:solidFill>
                  <a:srgbClr val="A15D0D"/>
                </a:solidFill>
                <a:latin typeface="Calibri"/>
                <a:cs typeface="Calibri"/>
              </a:rPr>
              <a:t> </a:t>
            </a:r>
            <a:r>
              <a:rPr sz="1200" dirty="0">
                <a:solidFill>
                  <a:srgbClr val="A15D0D"/>
                </a:solidFill>
                <a:latin typeface="Calibri"/>
                <a:cs typeface="Calibri"/>
              </a:rPr>
              <a:t>26Q,</a:t>
            </a:r>
            <a:r>
              <a:rPr sz="1200" spc="-25" dirty="0">
                <a:solidFill>
                  <a:srgbClr val="A15D0D"/>
                </a:solidFill>
                <a:latin typeface="Calibri"/>
                <a:cs typeface="Calibri"/>
              </a:rPr>
              <a:t> </a:t>
            </a:r>
            <a:r>
              <a:rPr sz="1200" dirty="0">
                <a:solidFill>
                  <a:srgbClr val="A15D0D"/>
                </a:solidFill>
                <a:latin typeface="Calibri"/>
                <a:cs typeface="Calibri"/>
              </a:rPr>
              <a:t>27Q</a:t>
            </a:r>
            <a:r>
              <a:rPr sz="1200" spc="-40" dirty="0">
                <a:solidFill>
                  <a:srgbClr val="A15D0D"/>
                </a:solidFill>
                <a:latin typeface="Calibri"/>
                <a:cs typeface="Calibri"/>
              </a:rPr>
              <a:t> </a:t>
            </a:r>
            <a:r>
              <a:rPr sz="1200" dirty="0">
                <a:solidFill>
                  <a:srgbClr val="A15D0D"/>
                </a:solidFill>
                <a:latin typeface="Calibri"/>
                <a:cs typeface="Calibri"/>
              </a:rPr>
              <a:t>&amp;</a:t>
            </a:r>
            <a:r>
              <a:rPr sz="1200" spc="-10" dirty="0">
                <a:solidFill>
                  <a:srgbClr val="A15D0D"/>
                </a:solidFill>
                <a:latin typeface="Calibri"/>
                <a:cs typeface="Calibri"/>
              </a:rPr>
              <a:t> 27EQ).</a:t>
            </a:r>
            <a:r>
              <a:rPr sz="1200" spc="-50" dirty="0">
                <a:solidFill>
                  <a:srgbClr val="A15D0D"/>
                </a:solidFill>
                <a:latin typeface="Calibri"/>
                <a:cs typeface="Calibri"/>
              </a:rPr>
              <a:t> </a:t>
            </a:r>
            <a:r>
              <a:rPr sz="1200" dirty="0">
                <a:solidFill>
                  <a:srgbClr val="A15D0D"/>
                </a:solidFill>
                <a:latin typeface="Calibri"/>
                <a:cs typeface="Calibri"/>
              </a:rPr>
              <a:t>Challan</a:t>
            </a:r>
            <a:r>
              <a:rPr sz="1200" spc="-55" dirty="0">
                <a:solidFill>
                  <a:srgbClr val="A15D0D"/>
                </a:solidFill>
                <a:latin typeface="Calibri"/>
                <a:cs typeface="Calibri"/>
              </a:rPr>
              <a:t> </a:t>
            </a:r>
            <a:r>
              <a:rPr sz="1200" dirty="0">
                <a:solidFill>
                  <a:srgbClr val="A15D0D"/>
                </a:solidFill>
                <a:latin typeface="Calibri"/>
                <a:cs typeface="Calibri"/>
              </a:rPr>
              <a:t>date</a:t>
            </a:r>
            <a:r>
              <a:rPr sz="1200" spc="-35" dirty="0">
                <a:solidFill>
                  <a:srgbClr val="A15D0D"/>
                </a:solidFill>
                <a:latin typeface="Calibri"/>
                <a:cs typeface="Calibri"/>
              </a:rPr>
              <a:t> </a:t>
            </a:r>
            <a:r>
              <a:rPr sz="1200" dirty="0">
                <a:solidFill>
                  <a:srgbClr val="A15D0D"/>
                </a:solidFill>
                <a:latin typeface="Calibri"/>
                <a:cs typeface="Calibri"/>
              </a:rPr>
              <a:t>can</a:t>
            </a:r>
            <a:r>
              <a:rPr sz="1200" spc="-25" dirty="0">
                <a:solidFill>
                  <a:srgbClr val="A15D0D"/>
                </a:solidFill>
                <a:latin typeface="Calibri"/>
                <a:cs typeface="Calibri"/>
              </a:rPr>
              <a:t> </a:t>
            </a:r>
            <a:r>
              <a:rPr sz="1200" dirty="0">
                <a:solidFill>
                  <a:srgbClr val="A15D0D"/>
                </a:solidFill>
                <a:latin typeface="Calibri"/>
                <a:cs typeface="Calibri"/>
              </a:rPr>
              <a:t>be</a:t>
            </a:r>
            <a:r>
              <a:rPr sz="1200" spc="-50" dirty="0">
                <a:solidFill>
                  <a:srgbClr val="A15D0D"/>
                </a:solidFill>
                <a:latin typeface="Calibri"/>
                <a:cs typeface="Calibri"/>
              </a:rPr>
              <a:t> </a:t>
            </a:r>
            <a:r>
              <a:rPr sz="1200" dirty="0">
                <a:solidFill>
                  <a:srgbClr val="A15D0D"/>
                </a:solidFill>
                <a:latin typeface="Calibri"/>
                <a:cs typeface="Calibri"/>
              </a:rPr>
              <a:t>any</a:t>
            </a:r>
            <a:r>
              <a:rPr sz="1200" spc="-30" dirty="0">
                <a:solidFill>
                  <a:srgbClr val="A15D0D"/>
                </a:solidFill>
                <a:latin typeface="Calibri"/>
                <a:cs typeface="Calibri"/>
              </a:rPr>
              <a:t> </a:t>
            </a:r>
            <a:r>
              <a:rPr sz="1200" dirty="0">
                <a:solidFill>
                  <a:srgbClr val="A15D0D"/>
                </a:solidFill>
                <a:latin typeface="Calibri"/>
                <a:cs typeface="Calibri"/>
              </a:rPr>
              <a:t>date</a:t>
            </a:r>
            <a:r>
              <a:rPr sz="1200" spc="-40" dirty="0">
                <a:solidFill>
                  <a:srgbClr val="A15D0D"/>
                </a:solidFill>
                <a:latin typeface="Calibri"/>
                <a:cs typeface="Calibri"/>
              </a:rPr>
              <a:t> </a:t>
            </a:r>
            <a:r>
              <a:rPr sz="1200" dirty="0">
                <a:solidFill>
                  <a:srgbClr val="A15D0D"/>
                </a:solidFill>
                <a:latin typeface="Calibri"/>
                <a:cs typeface="Calibri"/>
              </a:rPr>
              <a:t>on</a:t>
            </a:r>
            <a:r>
              <a:rPr sz="1200" spc="-35" dirty="0">
                <a:solidFill>
                  <a:srgbClr val="A15D0D"/>
                </a:solidFill>
                <a:latin typeface="Calibri"/>
                <a:cs typeface="Calibri"/>
              </a:rPr>
              <a:t> </a:t>
            </a:r>
            <a:r>
              <a:rPr sz="1200" dirty="0">
                <a:solidFill>
                  <a:srgbClr val="A15D0D"/>
                </a:solidFill>
                <a:latin typeface="Calibri"/>
                <a:cs typeface="Calibri"/>
              </a:rPr>
              <a:t>or</a:t>
            </a:r>
            <a:r>
              <a:rPr sz="1200" spc="-50" dirty="0">
                <a:solidFill>
                  <a:srgbClr val="A15D0D"/>
                </a:solidFill>
                <a:latin typeface="Calibri"/>
                <a:cs typeface="Calibri"/>
              </a:rPr>
              <a:t> </a:t>
            </a:r>
            <a:r>
              <a:rPr sz="1200" spc="-20" dirty="0">
                <a:solidFill>
                  <a:srgbClr val="A15D0D"/>
                </a:solidFill>
                <a:latin typeface="Calibri"/>
                <a:cs typeface="Calibri"/>
              </a:rPr>
              <a:t>after</a:t>
            </a:r>
            <a:r>
              <a:rPr sz="1200" spc="-70" dirty="0">
                <a:solidFill>
                  <a:srgbClr val="A15D0D"/>
                </a:solidFill>
                <a:latin typeface="Calibri"/>
                <a:cs typeface="Calibri"/>
              </a:rPr>
              <a:t> </a:t>
            </a:r>
            <a:r>
              <a:rPr sz="1200" dirty="0">
                <a:solidFill>
                  <a:srgbClr val="A15D0D"/>
                </a:solidFill>
                <a:latin typeface="Calibri"/>
                <a:cs typeface="Calibri"/>
              </a:rPr>
              <a:t>1st</a:t>
            </a:r>
            <a:r>
              <a:rPr sz="1200" spc="-35" dirty="0">
                <a:solidFill>
                  <a:srgbClr val="A15D0D"/>
                </a:solidFill>
                <a:latin typeface="Calibri"/>
                <a:cs typeface="Calibri"/>
              </a:rPr>
              <a:t> </a:t>
            </a:r>
            <a:r>
              <a:rPr sz="1200" dirty="0">
                <a:solidFill>
                  <a:srgbClr val="A15D0D"/>
                </a:solidFill>
                <a:latin typeface="Calibri"/>
                <a:cs typeface="Calibri"/>
              </a:rPr>
              <a:t>April</a:t>
            </a:r>
            <a:r>
              <a:rPr sz="1200" spc="-15" dirty="0">
                <a:solidFill>
                  <a:srgbClr val="A15D0D"/>
                </a:solidFill>
                <a:latin typeface="Calibri"/>
                <a:cs typeface="Calibri"/>
              </a:rPr>
              <a:t> </a:t>
            </a:r>
            <a:r>
              <a:rPr sz="1200" spc="-25" dirty="0">
                <a:solidFill>
                  <a:srgbClr val="A15D0D"/>
                </a:solidFill>
                <a:latin typeface="Calibri"/>
                <a:cs typeface="Calibri"/>
              </a:rPr>
              <a:t>of</a:t>
            </a:r>
            <a:endParaRPr sz="1200">
              <a:latin typeface="Calibri"/>
              <a:cs typeface="Calibri"/>
            </a:endParaRPr>
          </a:p>
          <a:p>
            <a:pPr marL="319405">
              <a:lnSpc>
                <a:spcPts val="1415"/>
              </a:lnSpc>
            </a:pPr>
            <a:r>
              <a:rPr sz="1200" spc="-10" dirty="0">
                <a:solidFill>
                  <a:srgbClr val="A15D0D"/>
                </a:solidFill>
                <a:latin typeface="Calibri"/>
                <a:cs typeface="Calibri"/>
              </a:rPr>
              <a:t>immediate</a:t>
            </a:r>
            <a:r>
              <a:rPr sz="1200" spc="-75" dirty="0">
                <a:solidFill>
                  <a:srgbClr val="A15D0D"/>
                </a:solidFill>
                <a:latin typeface="Calibri"/>
                <a:cs typeface="Calibri"/>
              </a:rPr>
              <a:t> </a:t>
            </a:r>
            <a:r>
              <a:rPr sz="1200" spc="-20" dirty="0">
                <a:solidFill>
                  <a:srgbClr val="A15D0D"/>
                </a:solidFill>
                <a:latin typeface="Calibri"/>
                <a:cs typeface="Calibri"/>
              </a:rPr>
              <a:t>previous</a:t>
            </a:r>
            <a:r>
              <a:rPr sz="1200" spc="-60" dirty="0">
                <a:solidFill>
                  <a:srgbClr val="A15D0D"/>
                </a:solidFill>
                <a:latin typeface="Calibri"/>
                <a:cs typeface="Calibri"/>
              </a:rPr>
              <a:t> </a:t>
            </a:r>
            <a:r>
              <a:rPr sz="1200" dirty="0">
                <a:solidFill>
                  <a:srgbClr val="A15D0D"/>
                </a:solidFill>
                <a:latin typeface="Calibri"/>
                <a:cs typeface="Calibri"/>
              </a:rPr>
              <a:t>financial</a:t>
            </a:r>
            <a:r>
              <a:rPr sz="1200" spc="-20" dirty="0">
                <a:solidFill>
                  <a:srgbClr val="A15D0D"/>
                </a:solidFill>
                <a:latin typeface="Calibri"/>
                <a:cs typeface="Calibri"/>
              </a:rPr>
              <a:t> </a:t>
            </a:r>
            <a:r>
              <a:rPr sz="1200" spc="-10" dirty="0">
                <a:solidFill>
                  <a:srgbClr val="A15D0D"/>
                </a:solidFill>
                <a:latin typeface="Calibri"/>
                <a:cs typeface="Calibri"/>
              </a:rPr>
              <a:t>year</a:t>
            </a:r>
            <a:r>
              <a:rPr sz="1200" spc="-60" dirty="0">
                <a:solidFill>
                  <a:srgbClr val="A15D0D"/>
                </a:solidFill>
                <a:latin typeface="Calibri"/>
                <a:cs typeface="Calibri"/>
              </a:rPr>
              <a:t> </a:t>
            </a:r>
            <a:r>
              <a:rPr sz="1200" dirty="0">
                <a:solidFill>
                  <a:srgbClr val="A15D0D"/>
                </a:solidFill>
                <a:latin typeface="Calibri"/>
                <a:cs typeface="Calibri"/>
              </a:rPr>
              <a:t>for which</a:t>
            </a:r>
            <a:r>
              <a:rPr sz="1200" spc="-20" dirty="0">
                <a:solidFill>
                  <a:srgbClr val="A15D0D"/>
                </a:solidFill>
                <a:latin typeface="Calibri"/>
                <a:cs typeface="Calibri"/>
              </a:rPr>
              <a:t> </a:t>
            </a:r>
            <a:r>
              <a:rPr sz="1200" dirty="0">
                <a:solidFill>
                  <a:srgbClr val="A15D0D"/>
                </a:solidFill>
                <a:latin typeface="Calibri"/>
                <a:cs typeface="Calibri"/>
              </a:rPr>
              <a:t>the</a:t>
            </a:r>
            <a:r>
              <a:rPr sz="1200" spc="-35" dirty="0">
                <a:solidFill>
                  <a:srgbClr val="A15D0D"/>
                </a:solidFill>
                <a:latin typeface="Calibri"/>
                <a:cs typeface="Calibri"/>
              </a:rPr>
              <a:t> </a:t>
            </a:r>
            <a:r>
              <a:rPr sz="1200" dirty="0">
                <a:solidFill>
                  <a:srgbClr val="A15D0D"/>
                </a:solidFill>
                <a:latin typeface="Calibri"/>
                <a:cs typeface="Calibri"/>
              </a:rPr>
              <a:t>return</a:t>
            </a:r>
            <a:r>
              <a:rPr sz="1200" spc="-30" dirty="0">
                <a:solidFill>
                  <a:srgbClr val="A15D0D"/>
                </a:solidFill>
                <a:latin typeface="Calibri"/>
                <a:cs typeface="Calibri"/>
              </a:rPr>
              <a:t> </a:t>
            </a:r>
            <a:r>
              <a:rPr sz="1200" spc="-10" dirty="0">
                <a:solidFill>
                  <a:srgbClr val="A15D0D"/>
                </a:solidFill>
                <a:latin typeface="Calibri"/>
                <a:cs typeface="Calibri"/>
              </a:rPr>
              <a:t>is</a:t>
            </a:r>
            <a:r>
              <a:rPr sz="1200" spc="-140" dirty="0">
                <a:solidFill>
                  <a:srgbClr val="A15D0D"/>
                </a:solidFill>
                <a:latin typeface="Calibri"/>
                <a:cs typeface="Calibri"/>
              </a:rPr>
              <a:t> </a:t>
            </a:r>
            <a:r>
              <a:rPr sz="1200" spc="-10" dirty="0">
                <a:solidFill>
                  <a:srgbClr val="A15D0D"/>
                </a:solidFill>
                <a:latin typeface="Calibri"/>
                <a:cs typeface="Calibri"/>
              </a:rPr>
              <a:t>prepared.</a:t>
            </a:r>
            <a:endParaRPr sz="1200">
              <a:latin typeface="Calibri"/>
              <a:cs typeface="Calibri"/>
            </a:endParaRPr>
          </a:p>
          <a:p>
            <a:pPr marL="319405" marR="273685">
              <a:lnSpc>
                <a:spcPts val="1400"/>
              </a:lnSpc>
              <a:spcBef>
                <a:spcPts val="55"/>
              </a:spcBef>
            </a:pPr>
            <a:r>
              <a:rPr sz="1200" spc="-10" dirty="0">
                <a:solidFill>
                  <a:srgbClr val="A15D0D"/>
                </a:solidFill>
                <a:latin typeface="Calibri"/>
                <a:cs typeface="Calibri"/>
              </a:rPr>
              <a:t>Example</a:t>
            </a:r>
            <a:r>
              <a:rPr sz="1200" spc="-55" dirty="0">
                <a:solidFill>
                  <a:srgbClr val="A15D0D"/>
                </a:solidFill>
                <a:latin typeface="Calibri"/>
                <a:cs typeface="Calibri"/>
              </a:rPr>
              <a:t> </a:t>
            </a:r>
            <a:r>
              <a:rPr sz="1200" dirty="0">
                <a:solidFill>
                  <a:srgbClr val="A15D0D"/>
                </a:solidFill>
                <a:latin typeface="Calibri"/>
                <a:cs typeface="Calibri"/>
              </a:rPr>
              <a:t>– </a:t>
            </a:r>
            <a:r>
              <a:rPr sz="1200" spc="-10" dirty="0">
                <a:solidFill>
                  <a:srgbClr val="A15D0D"/>
                </a:solidFill>
                <a:latin typeface="Calibri"/>
                <a:cs typeface="Calibri"/>
              </a:rPr>
              <a:t>Challan</a:t>
            </a:r>
            <a:r>
              <a:rPr sz="1200" spc="-60"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Rs.5000/-</a:t>
            </a:r>
            <a:r>
              <a:rPr sz="1200" spc="-100" dirty="0">
                <a:solidFill>
                  <a:srgbClr val="A15D0D"/>
                </a:solidFill>
                <a:latin typeface="Calibri"/>
                <a:cs typeface="Calibri"/>
              </a:rPr>
              <a:t> </a:t>
            </a:r>
            <a:r>
              <a:rPr sz="1200" dirty="0">
                <a:solidFill>
                  <a:srgbClr val="A15D0D"/>
                </a:solidFill>
                <a:latin typeface="Calibri"/>
                <a:cs typeface="Calibri"/>
              </a:rPr>
              <a:t>has</a:t>
            </a:r>
            <a:r>
              <a:rPr sz="1200" spc="-5" dirty="0">
                <a:solidFill>
                  <a:srgbClr val="A15D0D"/>
                </a:solidFill>
                <a:latin typeface="Calibri"/>
                <a:cs typeface="Calibri"/>
              </a:rPr>
              <a:t> </a:t>
            </a:r>
            <a:r>
              <a:rPr sz="1200" dirty="0">
                <a:solidFill>
                  <a:srgbClr val="A15D0D"/>
                </a:solidFill>
                <a:latin typeface="Calibri"/>
                <a:cs typeface="Calibri"/>
              </a:rPr>
              <a:t>been</a:t>
            </a:r>
            <a:r>
              <a:rPr sz="1200" spc="-40" dirty="0">
                <a:solidFill>
                  <a:srgbClr val="A15D0D"/>
                </a:solidFill>
                <a:latin typeface="Calibri"/>
                <a:cs typeface="Calibri"/>
              </a:rPr>
              <a:t> </a:t>
            </a:r>
            <a:r>
              <a:rPr sz="1200" dirty="0">
                <a:solidFill>
                  <a:srgbClr val="A15D0D"/>
                </a:solidFill>
                <a:latin typeface="Calibri"/>
                <a:cs typeface="Calibri"/>
              </a:rPr>
              <a:t>paid</a:t>
            </a:r>
            <a:r>
              <a:rPr sz="1200" spc="-40" dirty="0">
                <a:solidFill>
                  <a:srgbClr val="A15D0D"/>
                </a:solidFill>
                <a:latin typeface="Calibri"/>
                <a:cs typeface="Calibri"/>
              </a:rPr>
              <a:t> </a:t>
            </a:r>
            <a:r>
              <a:rPr sz="1200" dirty="0">
                <a:solidFill>
                  <a:srgbClr val="A15D0D"/>
                </a:solidFill>
                <a:latin typeface="Calibri"/>
                <a:cs typeface="Calibri"/>
              </a:rPr>
              <a:t>in</a:t>
            </a:r>
            <a:r>
              <a:rPr sz="1200" spc="-30" dirty="0">
                <a:solidFill>
                  <a:srgbClr val="A15D0D"/>
                </a:solidFill>
                <a:latin typeface="Calibri"/>
                <a:cs typeface="Calibri"/>
              </a:rPr>
              <a:t> </a:t>
            </a:r>
            <a:r>
              <a:rPr sz="1200" spc="-10" dirty="0">
                <a:solidFill>
                  <a:srgbClr val="A15D0D"/>
                </a:solidFill>
                <a:latin typeface="Calibri"/>
                <a:cs typeface="Calibri"/>
              </a:rPr>
              <a:t>Governments</a:t>
            </a:r>
            <a:r>
              <a:rPr sz="1200" spc="-65" dirty="0">
                <a:solidFill>
                  <a:srgbClr val="A15D0D"/>
                </a:solidFill>
                <a:latin typeface="Calibri"/>
                <a:cs typeface="Calibri"/>
              </a:rPr>
              <a:t> </a:t>
            </a:r>
            <a:r>
              <a:rPr sz="1200" spc="-10" dirty="0">
                <a:solidFill>
                  <a:srgbClr val="A15D0D"/>
                </a:solidFill>
                <a:latin typeface="Calibri"/>
                <a:cs typeface="Calibri"/>
              </a:rPr>
              <a:t>account.</a:t>
            </a:r>
            <a:r>
              <a:rPr sz="1200" spc="-85" dirty="0">
                <a:solidFill>
                  <a:srgbClr val="A15D0D"/>
                </a:solidFill>
                <a:latin typeface="Calibri"/>
                <a:cs typeface="Calibri"/>
              </a:rPr>
              <a:t> </a:t>
            </a:r>
            <a:r>
              <a:rPr sz="1200" dirty="0">
                <a:solidFill>
                  <a:srgbClr val="A15D0D"/>
                </a:solidFill>
                <a:latin typeface="Calibri"/>
                <a:cs typeface="Calibri"/>
              </a:rPr>
              <a:t>Out</a:t>
            </a:r>
            <a:r>
              <a:rPr sz="1200" spc="-45" dirty="0">
                <a:solidFill>
                  <a:srgbClr val="A15D0D"/>
                </a:solidFill>
                <a:latin typeface="Calibri"/>
                <a:cs typeface="Calibri"/>
              </a:rPr>
              <a:t> </a:t>
            </a:r>
            <a:r>
              <a:rPr sz="1200" dirty="0">
                <a:solidFill>
                  <a:srgbClr val="A15D0D"/>
                </a:solidFill>
                <a:latin typeface="Calibri"/>
                <a:cs typeface="Calibri"/>
              </a:rPr>
              <a:t>of</a:t>
            </a:r>
            <a:r>
              <a:rPr sz="1200" spc="-40" dirty="0">
                <a:solidFill>
                  <a:srgbClr val="A15D0D"/>
                </a:solidFill>
                <a:latin typeface="Calibri"/>
                <a:cs typeface="Calibri"/>
              </a:rPr>
              <a:t> </a:t>
            </a:r>
            <a:r>
              <a:rPr sz="1200" spc="-10" dirty="0">
                <a:solidFill>
                  <a:srgbClr val="A15D0D"/>
                </a:solidFill>
                <a:latin typeface="Calibri"/>
                <a:cs typeface="Calibri"/>
              </a:rPr>
              <a:t>Rs.5000/-,</a:t>
            </a:r>
            <a:r>
              <a:rPr sz="1200" spc="-100" dirty="0">
                <a:solidFill>
                  <a:srgbClr val="A15D0D"/>
                </a:solidFill>
                <a:latin typeface="Calibri"/>
                <a:cs typeface="Calibri"/>
              </a:rPr>
              <a:t> </a:t>
            </a:r>
            <a:r>
              <a:rPr sz="1200" spc="-30" dirty="0">
                <a:solidFill>
                  <a:srgbClr val="A15D0D"/>
                </a:solidFill>
                <a:latin typeface="Calibri"/>
                <a:cs typeface="Calibri"/>
              </a:rPr>
              <a:t>Rs.2500/-</a:t>
            </a:r>
            <a:r>
              <a:rPr sz="1200" spc="-65" dirty="0">
                <a:solidFill>
                  <a:srgbClr val="A15D0D"/>
                </a:solidFill>
                <a:latin typeface="Calibri"/>
                <a:cs typeface="Calibri"/>
              </a:rPr>
              <a:t> </a:t>
            </a:r>
            <a:r>
              <a:rPr sz="1200" spc="-10" dirty="0">
                <a:solidFill>
                  <a:srgbClr val="A15D0D"/>
                </a:solidFill>
                <a:latin typeface="Calibri"/>
                <a:cs typeface="Calibri"/>
              </a:rPr>
              <a:t>utilized</a:t>
            </a:r>
            <a:r>
              <a:rPr sz="1200" spc="-65" dirty="0">
                <a:solidFill>
                  <a:srgbClr val="A15D0D"/>
                </a:solidFill>
                <a:latin typeface="Calibri"/>
                <a:cs typeface="Calibri"/>
              </a:rPr>
              <a:t> </a:t>
            </a:r>
            <a:r>
              <a:rPr sz="1200" dirty="0">
                <a:solidFill>
                  <a:srgbClr val="A15D0D"/>
                </a:solidFill>
                <a:latin typeface="Calibri"/>
                <a:cs typeface="Calibri"/>
              </a:rPr>
              <a:t>for</a:t>
            </a:r>
            <a:r>
              <a:rPr sz="1200" spc="-40" dirty="0">
                <a:solidFill>
                  <a:srgbClr val="A15D0D"/>
                </a:solidFill>
                <a:latin typeface="Calibri"/>
                <a:cs typeface="Calibri"/>
              </a:rPr>
              <a:t> </a:t>
            </a:r>
            <a:r>
              <a:rPr sz="1200" dirty="0">
                <a:solidFill>
                  <a:srgbClr val="A15D0D"/>
                </a:solidFill>
                <a:latin typeface="Calibri"/>
                <a:cs typeface="Calibri"/>
              </a:rPr>
              <a:t>Q1 of</a:t>
            </a:r>
            <a:r>
              <a:rPr sz="1200" spc="-35" dirty="0">
                <a:solidFill>
                  <a:srgbClr val="A15D0D"/>
                </a:solidFill>
                <a:latin typeface="Calibri"/>
                <a:cs typeface="Calibri"/>
              </a:rPr>
              <a:t> </a:t>
            </a:r>
            <a:r>
              <a:rPr sz="1200" spc="-10" dirty="0">
                <a:solidFill>
                  <a:srgbClr val="A15D0D"/>
                </a:solidFill>
                <a:latin typeface="Calibri"/>
                <a:cs typeface="Calibri"/>
              </a:rPr>
              <a:t>Form</a:t>
            </a:r>
            <a:r>
              <a:rPr sz="1200" spc="-45" dirty="0">
                <a:solidFill>
                  <a:srgbClr val="A15D0D"/>
                </a:solidFill>
                <a:latin typeface="Calibri"/>
                <a:cs typeface="Calibri"/>
              </a:rPr>
              <a:t> </a:t>
            </a:r>
            <a:r>
              <a:rPr sz="1200" dirty="0">
                <a:solidFill>
                  <a:srgbClr val="A15D0D"/>
                </a:solidFill>
                <a:latin typeface="Calibri"/>
                <a:cs typeface="Calibri"/>
              </a:rPr>
              <a:t>24Q</a:t>
            </a:r>
            <a:r>
              <a:rPr sz="1200" spc="-20" dirty="0">
                <a:solidFill>
                  <a:srgbClr val="A15D0D"/>
                </a:solidFill>
                <a:latin typeface="Calibri"/>
                <a:cs typeface="Calibri"/>
              </a:rPr>
              <a:t> </a:t>
            </a:r>
            <a:r>
              <a:rPr sz="1200" dirty="0">
                <a:solidFill>
                  <a:srgbClr val="A15D0D"/>
                </a:solidFill>
                <a:latin typeface="Calibri"/>
                <a:cs typeface="Calibri"/>
              </a:rPr>
              <a:t>for</a:t>
            </a:r>
            <a:r>
              <a:rPr sz="1200" spc="-50" dirty="0">
                <a:solidFill>
                  <a:srgbClr val="A15D0D"/>
                </a:solidFill>
                <a:latin typeface="Calibri"/>
                <a:cs typeface="Calibri"/>
              </a:rPr>
              <a:t> </a:t>
            </a:r>
            <a:r>
              <a:rPr sz="1200" spc="-25" dirty="0">
                <a:solidFill>
                  <a:srgbClr val="A15D0D"/>
                </a:solidFill>
                <a:latin typeface="Calibri"/>
                <a:cs typeface="Calibri"/>
              </a:rPr>
              <a:t>FY </a:t>
            </a:r>
            <a:r>
              <a:rPr sz="1200" dirty="0">
                <a:solidFill>
                  <a:srgbClr val="A15D0D"/>
                </a:solidFill>
                <a:latin typeface="Calibri"/>
                <a:cs typeface="Calibri"/>
              </a:rPr>
              <a:t>2013-</a:t>
            </a:r>
            <a:r>
              <a:rPr sz="1200" spc="-35" dirty="0">
                <a:solidFill>
                  <a:srgbClr val="A15D0D"/>
                </a:solidFill>
                <a:latin typeface="Calibri"/>
                <a:cs typeface="Calibri"/>
              </a:rPr>
              <a:t> </a:t>
            </a:r>
            <a:r>
              <a:rPr sz="1200" dirty="0">
                <a:solidFill>
                  <a:srgbClr val="A15D0D"/>
                </a:solidFill>
                <a:latin typeface="Calibri"/>
                <a:cs typeface="Calibri"/>
              </a:rPr>
              <a:t>14,</a:t>
            </a:r>
            <a:r>
              <a:rPr sz="1200" spc="-50" dirty="0">
                <a:solidFill>
                  <a:srgbClr val="A15D0D"/>
                </a:solidFill>
                <a:latin typeface="Calibri"/>
                <a:cs typeface="Calibri"/>
              </a:rPr>
              <a:t> </a:t>
            </a:r>
            <a:r>
              <a:rPr sz="1200" dirty="0">
                <a:solidFill>
                  <a:srgbClr val="A15D0D"/>
                </a:solidFill>
                <a:latin typeface="Calibri"/>
                <a:cs typeface="Calibri"/>
              </a:rPr>
              <a:t>remaining</a:t>
            </a:r>
            <a:r>
              <a:rPr sz="1200" spc="254" dirty="0">
                <a:solidFill>
                  <a:srgbClr val="A15D0D"/>
                </a:solidFill>
                <a:latin typeface="Calibri"/>
                <a:cs typeface="Calibri"/>
              </a:rPr>
              <a:t> </a:t>
            </a:r>
            <a:r>
              <a:rPr sz="1200" spc="-10" dirty="0">
                <a:solidFill>
                  <a:srgbClr val="A15D0D"/>
                </a:solidFill>
                <a:latin typeface="Calibri"/>
                <a:cs typeface="Calibri"/>
              </a:rPr>
              <a:t>Rs.2500/-</a:t>
            </a:r>
            <a:r>
              <a:rPr sz="1200" spc="-90" dirty="0">
                <a:solidFill>
                  <a:srgbClr val="A15D0D"/>
                </a:solidFill>
                <a:latin typeface="Calibri"/>
                <a:cs typeface="Calibri"/>
              </a:rPr>
              <a:t> </a:t>
            </a:r>
            <a:r>
              <a:rPr sz="1200" dirty="0">
                <a:solidFill>
                  <a:srgbClr val="A15D0D"/>
                </a:solidFill>
                <a:latin typeface="Calibri"/>
                <a:cs typeface="Calibri"/>
              </a:rPr>
              <a:t>can</a:t>
            </a:r>
            <a:r>
              <a:rPr sz="1200" spc="-10" dirty="0">
                <a:solidFill>
                  <a:srgbClr val="A15D0D"/>
                </a:solidFill>
                <a:latin typeface="Calibri"/>
                <a:cs typeface="Calibri"/>
              </a:rPr>
              <a:t> </a:t>
            </a:r>
            <a:r>
              <a:rPr sz="1200" dirty="0">
                <a:solidFill>
                  <a:srgbClr val="A15D0D"/>
                </a:solidFill>
                <a:latin typeface="Calibri"/>
                <a:cs typeface="Calibri"/>
              </a:rPr>
              <a:t>be</a:t>
            </a:r>
            <a:r>
              <a:rPr sz="1200" spc="-45" dirty="0">
                <a:solidFill>
                  <a:srgbClr val="A15D0D"/>
                </a:solidFill>
                <a:latin typeface="Calibri"/>
                <a:cs typeface="Calibri"/>
              </a:rPr>
              <a:t> </a:t>
            </a:r>
            <a:r>
              <a:rPr sz="1200" spc="-10" dirty="0">
                <a:solidFill>
                  <a:srgbClr val="A15D0D"/>
                </a:solidFill>
                <a:latin typeface="Calibri"/>
                <a:cs typeface="Calibri"/>
              </a:rPr>
              <a:t>utilized</a:t>
            </a:r>
            <a:r>
              <a:rPr sz="1200" spc="-70" dirty="0">
                <a:solidFill>
                  <a:srgbClr val="A15D0D"/>
                </a:solidFill>
                <a:latin typeface="Calibri"/>
                <a:cs typeface="Calibri"/>
              </a:rPr>
              <a:t> </a:t>
            </a:r>
            <a:r>
              <a:rPr sz="1200" dirty="0">
                <a:solidFill>
                  <a:srgbClr val="A15D0D"/>
                </a:solidFill>
                <a:latin typeface="Calibri"/>
                <a:cs typeface="Calibri"/>
              </a:rPr>
              <a:t>in</a:t>
            </a:r>
            <a:r>
              <a:rPr sz="1200" spc="-25" dirty="0">
                <a:solidFill>
                  <a:srgbClr val="A15D0D"/>
                </a:solidFill>
                <a:latin typeface="Calibri"/>
                <a:cs typeface="Calibri"/>
              </a:rPr>
              <a:t> </a:t>
            </a:r>
            <a:r>
              <a:rPr sz="1200" spc="-10" dirty="0">
                <a:solidFill>
                  <a:srgbClr val="A15D0D"/>
                </a:solidFill>
                <a:latin typeface="Calibri"/>
                <a:cs typeface="Calibri"/>
              </a:rPr>
              <a:t>any</a:t>
            </a:r>
            <a:r>
              <a:rPr sz="1200" spc="-55" dirty="0">
                <a:solidFill>
                  <a:srgbClr val="A15D0D"/>
                </a:solidFill>
                <a:latin typeface="Calibri"/>
                <a:cs typeface="Calibri"/>
              </a:rPr>
              <a:t> </a:t>
            </a:r>
            <a:r>
              <a:rPr sz="1200" dirty="0">
                <a:solidFill>
                  <a:srgbClr val="A15D0D"/>
                </a:solidFill>
                <a:latin typeface="Calibri"/>
                <a:cs typeface="Calibri"/>
              </a:rPr>
              <a:t>other</a:t>
            </a:r>
            <a:r>
              <a:rPr sz="1200" spc="-30" dirty="0">
                <a:solidFill>
                  <a:srgbClr val="A15D0D"/>
                </a:solidFill>
                <a:latin typeface="Calibri"/>
                <a:cs typeface="Calibri"/>
              </a:rPr>
              <a:t> </a:t>
            </a:r>
            <a:r>
              <a:rPr sz="1200" spc="-10" dirty="0">
                <a:solidFill>
                  <a:srgbClr val="A15D0D"/>
                </a:solidFill>
                <a:latin typeface="Calibri"/>
                <a:cs typeface="Calibri"/>
              </a:rPr>
              <a:t>quarter</a:t>
            </a:r>
            <a:r>
              <a:rPr sz="1200" spc="-85" dirty="0">
                <a:solidFill>
                  <a:srgbClr val="A15D0D"/>
                </a:solidFill>
                <a:latin typeface="Calibri"/>
                <a:cs typeface="Calibri"/>
              </a:rPr>
              <a:t> </a:t>
            </a:r>
            <a:r>
              <a:rPr sz="1200" dirty="0">
                <a:solidFill>
                  <a:srgbClr val="A15D0D"/>
                </a:solidFill>
                <a:latin typeface="Calibri"/>
                <a:cs typeface="Calibri"/>
              </a:rPr>
              <a:t>of</a:t>
            </a:r>
            <a:r>
              <a:rPr sz="1200" spc="-30" dirty="0">
                <a:solidFill>
                  <a:srgbClr val="A15D0D"/>
                </a:solidFill>
                <a:latin typeface="Calibri"/>
                <a:cs typeface="Calibri"/>
              </a:rPr>
              <a:t> </a:t>
            </a:r>
            <a:r>
              <a:rPr sz="1200" dirty="0">
                <a:solidFill>
                  <a:srgbClr val="A15D0D"/>
                </a:solidFill>
                <a:latin typeface="Calibri"/>
                <a:cs typeface="Calibri"/>
              </a:rPr>
              <a:t>for</a:t>
            </a:r>
            <a:r>
              <a:rPr sz="1200" spc="-15" dirty="0">
                <a:solidFill>
                  <a:srgbClr val="A15D0D"/>
                </a:solidFill>
                <a:latin typeface="Calibri"/>
                <a:cs typeface="Calibri"/>
              </a:rPr>
              <a:t> </a:t>
            </a:r>
            <a:r>
              <a:rPr sz="1200" dirty="0">
                <a:solidFill>
                  <a:srgbClr val="A15D0D"/>
                </a:solidFill>
                <a:latin typeface="Calibri"/>
                <a:cs typeface="Calibri"/>
              </a:rPr>
              <a:t>any</a:t>
            </a:r>
            <a:r>
              <a:rPr sz="1200" spc="-40" dirty="0">
                <a:solidFill>
                  <a:srgbClr val="A15D0D"/>
                </a:solidFill>
                <a:latin typeface="Calibri"/>
                <a:cs typeface="Calibri"/>
              </a:rPr>
              <a:t> </a:t>
            </a:r>
            <a:r>
              <a:rPr sz="1200" dirty="0">
                <a:solidFill>
                  <a:srgbClr val="A15D0D"/>
                </a:solidFill>
                <a:latin typeface="Calibri"/>
                <a:cs typeface="Calibri"/>
              </a:rPr>
              <a:t>other</a:t>
            </a:r>
            <a:r>
              <a:rPr sz="1200" spc="-40" dirty="0">
                <a:solidFill>
                  <a:srgbClr val="A15D0D"/>
                </a:solidFill>
                <a:latin typeface="Calibri"/>
                <a:cs typeface="Calibri"/>
              </a:rPr>
              <a:t> </a:t>
            </a:r>
            <a:r>
              <a:rPr sz="1200" dirty="0">
                <a:solidFill>
                  <a:srgbClr val="A15D0D"/>
                </a:solidFill>
                <a:latin typeface="Calibri"/>
                <a:cs typeface="Calibri"/>
              </a:rPr>
              <a:t>Form</a:t>
            </a:r>
            <a:r>
              <a:rPr sz="1200" spc="-30" dirty="0">
                <a:solidFill>
                  <a:srgbClr val="A15D0D"/>
                </a:solidFill>
                <a:latin typeface="Calibri"/>
                <a:cs typeface="Calibri"/>
              </a:rPr>
              <a:t> </a:t>
            </a:r>
            <a:r>
              <a:rPr sz="1200" dirty="0">
                <a:solidFill>
                  <a:srgbClr val="A15D0D"/>
                </a:solidFill>
                <a:latin typeface="Calibri"/>
                <a:cs typeface="Calibri"/>
              </a:rPr>
              <a:t>as</a:t>
            </a:r>
            <a:r>
              <a:rPr sz="1200" spc="-15" dirty="0">
                <a:solidFill>
                  <a:srgbClr val="A15D0D"/>
                </a:solidFill>
                <a:latin typeface="Calibri"/>
                <a:cs typeface="Calibri"/>
              </a:rPr>
              <a:t> </a:t>
            </a:r>
            <a:r>
              <a:rPr sz="1200" spc="-10" dirty="0">
                <a:solidFill>
                  <a:srgbClr val="A15D0D"/>
                </a:solidFill>
                <a:latin typeface="Calibri"/>
                <a:cs typeface="Calibri"/>
              </a:rPr>
              <a:t>mentioned</a:t>
            </a:r>
            <a:r>
              <a:rPr sz="1200" spc="-15" dirty="0">
                <a:solidFill>
                  <a:srgbClr val="A15D0D"/>
                </a:solidFill>
                <a:latin typeface="Calibri"/>
                <a:cs typeface="Calibri"/>
              </a:rPr>
              <a:t> </a:t>
            </a:r>
            <a:r>
              <a:rPr sz="1200" spc="-10" dirty="0">
                <a:solidFill>
                  <a:srgbClr val="A15D0D"/>
                </a:solidFill>
                <a:latin typeface="Calibri"/>
                <a:cs typeface="Calibri"/>
              </a:rPr>
              <a:t>above.</a:t>
            </a:r>
            <a:endParaRPr sz="1200">
              <a:latin typeface="Calibri"/>
              <a:cs typeface="Calibri"/>
            </a:endParaRPr>
          </a:p>
        </p:txBody>
      </p:sp>
      <p:pic>
        <p:nvPicPr>
          <p:cNvPr id="11" name="Picture 10">
            <a:extLst>
              <a:ext uri="{FF2B5EF4-FFF2-40B4-BE49-F238E27FC236}">
                <a16:creationId xmlns:a16="http://schemas.microsoft.com/office/drawing/2014/main" id="{75F51A3B-BAA7-4C45-9113-3A9F94C23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15391" rIns="0" bIns="0" rtlCol="0">
            <a:spAutoFit/>
          </a:bodyPr>
          <a:lstStyle/>
          <a:p>
            <a:pPr marL="1133475">
              <a:lnSpc>
                <a:spcPct val="100000"/>
              </a:lnSpc>
              <a:spcBef>
                <a:spcPts val="100"/>
              </a:spcBef>
            </a:pPr>
            <a:r>
              <a:rPr dirty="0"/>
              <a:t>Correction</a:t>
            </a:r>
            <a:r>
              <a:rPr spc="-110" dirty="0"/>
              <a:t> </a:t>
            </a:r>
            <a:r>
              <a:rPr dirty="0"/>
              <a:t>–</a:t>
            </a:r>
            <a:r>
              <a:rPr spc="-90" dirty="0"/>
              <a:t> </a:t>
            </a:r>
            <a:r>
              <a:rPr dirty="0"/>
              <a:t>Dedcutee</a:t>
            </a:r>
            <a:r>
              <a:rPr spc="-90" dirty="0"/>
              <a:t> </a:t>
            </a:r>
            <a:r>
              <a:rPr dirty="0"/>
              <a:t>Details</a:t>
            </a:r>
            <a:r>
              <a:rPr spc="-85" dirty="0"/>
              <a:t> </a:t>
            </a:r>
            <a:r>
              <a:rPr dirty="0"/>
              <a:t>(Annexure</a:t>
            </a:r>
            <a:r>
              <a:rPr spc="-95" dirty="0"/>
              <a:t> </a:t>
            </a:r>
            <a:r>
              <a:rPr spc="-25" dirty="0"/>
              <a:t>I)</a:t>
            </a:r>
          </a:p>
        </p:txBody>
      </p:sp>
      <p:grpSp>
        <p:nvGrpSpPr>
          <p:cNvPr id="4" name="object 4"/>
          <p:cNvGrpSpPr/>
          <p:nvPr/>
        </p:nvGrpSpPr>
        <p:grpSpPr>
          <a:xfrm>
            <a:off x="143065" y="761809"/>
            <a:ext cx="8911590" cy="5534025"/>
            <a:chOff x="143065" y="761809"/>
            <a:chExt cx="8911590" cy="5534025"/>
          </a:xfrm>
        </p:grpSpPr>
        <p:pic>
          <p:nvPicPr>
            <p:cNvPr id="5" name="object 5"/>
            <p:cNvPicPr/>
            <p:nvPr/>
          </p:nvPicPr>
          <p:blipFill>
            <a:blip r:embed="rId2" cstate="print"/>
            <a:stretch>
              <a:fillRect/>
            </a:stretch>
          </p:blipFill>
          <p:spPr>
            <a:xfrm>
              <a:off x="152400" y="771144"/>
              <a:ext cx="8892540" cy="5515356"/>
            </a:xfrm>
            <a:prstGeom prst="rect">
              <a:avLst/>
            </a:prstGeom>
          </p:spPr>
        </p:pic>
        <p:sp>
          <p:nvSpPr>
            <p:cNvPr id="6" name="object 6"/>
            <p:cNvSpPr/>
            <p:nvPr/>
          </p:nvSpPr>
          <p:spPr>
            <a:xfrm>
              <a:off x="147828" y="766572"/>
              <a:ext cx="8902065" cy="5524500"/>
            </a:xfrm>
            <a:custGeom>
              <a:avLst/>
              <a:gdLst/>
              <a:ahLst/>
              <a:cxnLst/>
              <a:rect l="l" t="t" r="r" b="b"/>
              <a:pathLst>
                <a:path w="8902065" h="5524500">
                  <a:moveTo>
                    <a:pt x="0" y="5524500"/>
                  </a:moveTo>
                  <a:lnTo>
                    <a:pt x="8901684" y="5524500"/>
                  </a:lnTo>
                  <a:lnTo>
                    <a:pt x="8901684" y="0"/>
                  </a:lnTo>
                  <a:lnTo>
                    <a:pt x="0" y="0"/>
                  </a:lnTo>
                  <a:lnTo>
                    <a:pt x="0" y="5524500"/>
                  </a:lnTo>
                  <a:close/>
                </a:path>
              </a:pathLst>
            </a:custGeom>
            <a:ln w="9144">
              <a:solidFill>
                <a:srgbClr val="000000"/>
              </a:solidFill>
            </a:ln>
          </p:spPr>
          <p:txBody>
            <a:bodyPr wrap="square" lIns="0" tIns="0" rIns="0" bIns="0" rtlCol="0"/>
            <a:lstStyle/>
            <a:p>
              <a:endParaRPr/>
            </a:p>
          </p:txBody>
        </p:sp>
        <p:sp>
          <p:nvSpPr>
            <p:cNvPr id="7" name="object 7"/>
            <p:cNvSpPr/>
            <p:nvPr/>
          </p:nvSpPr>
          <p:spPr>
            <a:xfrm>
              <a:off x="152400" y="801624"/>
              <a:ext cx="1900555" cy="1595755"/>
            </a:xfrm>
            <a:custGeom>
              <a:avLst/>
              <a:gdLst/>
              <a:ahLst/>
              <a:cxnLst/>
              <a:rect l="l" t="t" r="r" b="b"/>
              <a:pathLst>
                <a:path w="1900555" h="1595755">
                  <a:moveTo>
                    <a:pt x="1429766" y="0"/>
                  </a:moveTo>
                  <a:lnTo>
                    <a:pt x="144272" y="0"/>
                  </a:lnTo>
                  <a:lnTo>
                    <a:pt x="98666" y="10033"/>
                  </a:lnTo>
                  <a:lnTo>
                    <a:pt x="59067" y="37973"/>
                  </a:lnTo>
                  <a:lnTo>
                    <a:pt x="27838" y="80645"/>
                  </a:lnTo>
                  <a:lnTo>
                    <a:pt x="7353" y="134874"/>
                  </a:lnTo>
                  <a:lnTo>
                    <a:pt x="0" y="196976"/>
                  </a:lnTo>
                  <a:lnTo>
                    <a:pt x="0" y="985392"/>
                  </a:lnTo>
                  <a:lnTo>
                    <a:pt x="7353" y="1047750"/>
                  </a:lnTo>
                  <a:lnTo>
                    <a:pt x="27838" y="1101852"/>
                  </a:lnTo>
                  <a:lnTo>
                    <a:pt x="59067" y="1144524"/>
                  </a:lnTo>
                  <a:lnTo>
                    <a:pt x="98666" y="1172464"/>
                  </a:lnTo>
                  <a:lnTo>
                    <a:pt x="144272" y="1182497"/>
                  </a:lnTo>
                  <a:lnTo>
                    <a:pt x="918146" y="1182497"/>
                  </a:lnTo>
                  <a:lnTo>
                    <a:pt x="1900174" y="1595627"/>
                  </a:lnTo>
                  <a:lnTo>
                    <a:pt x="1311656" y="1182497"/>
                  </a:lnTo>
                  <a:lnTo>
                    <a:pt x="1429766" y="1182497"/>
                  </a:lnTo>
                  <a:lnTo>
                    <a:pt x="1475232" y="1172464"/>
                  </a:lnTo>
                  <a:lnTo>
                    <a:pt x="1514856" y="1144524"/>
                  </a:lnTo>
                  <a:lnTo>
                    <a:pt x="1545970" y="1101852"/>
                  </a:lnTo>
                  <a:lnTo>
                    <a:pt x="1566672" y="1047750"/>
                  </a:lnTo>
                  <a:lnTo>
                    <a:pt x="1573911" y="985392"/>
                  </a:lnTo>
                  <a:lnTo>
                    <a:pt x="1573911" y="196976"/>
                  </a:lnTo>
                  <a:lnTo>
                    <a:pt x="1566672" y="134874"/>
                  </a:lnTo>
                  <a:lnTo>
                    <a:pt x="1545970" y="80645"/>
                  </a:lnTo>
                  <a:lnTo>
                    <a:pt x="1514856" y="37973"/>
                  </a:lnTo>
                  <a:lnTo>
                    <a:pt x="1475232" y="10033"/>
                  </a:lnTo>
                  <a:lnTo>
                    <a:pt x="1429766" y="0"/>
                  </a:lnTo>
                  <a:close/>
                </a:path>
              </a:pathLst>
            </a:custGeom>
            <a:solidFill>
              <a:srgbClr val="F3B46C"/>
            </a:solidFill>
          </p:spPr>
          <p:txBody>
            <a:bodyPr wrap="square" lIns="0" tIns="0" rIns="0" bIns="0" rtlCol="0"/>
            <a:lstStyle/>
            <a:p>
              <a:endParaRPr/>
            </a:p>
          </p:txBody>
        </p:sp>
        <p:sp>
          <p:nvSpPr>
            <p:cNvPr id="8" name="object 8"/>
            <p:cNvSpPr/>
            <p:nvPr/>
          </p:nvSpPr>
          <p:spPr>
            <a:xfrm>
              <a:off x="152400" y="801624"/>
              <a:ext cx="1900555" cy="1595755"/>
            </a:xfrm>
            <a:custGeom>
              <a:avLst/>
              <a:gdLst/>
              <a:ahLst/>
              <a:cxnLst/>
              <a:rect l="l" t="t" r="r" b="b"/>
              <a:pathLst>
                <a:path w="1900555" h="1595755">
                  <a:moveTo>
                    <a:pt x="1900174" y="1595627"/>
                  </a:moveTo>
                  <a:lnTo>
                    <a:pt x="1311656" y="1182497"/>
                  </a:lnTo>
                  <a:lnTo>
                    <a:pt x="1429766" y="1182497"/>
                  </a:lnTo>
                  <a:lnTo>
                    <a:pt x="1475232" y="1172464"/>
                  </a:lnTo>
                  <a:lnTo>
                    <a:pt x="1514856" y="1144524"/>
                  </a:lnTo>
                  <a:lnTo>
                    <a:pt x="1545970" y="1101852"/>
                  </a:lnTo>
                  <a:lnTo>
                    <a:pt x="1566672" y="1047750"/>
                  </a:lnTo>
                  <a:lnTo>
                    <a:pt x="1573911" y="985392"/>
                  </a:lnTo>
                  <a:lnTo>
                    <a:pt x="1573911" y="196976"/>
                  </a:lnTo>
                  <a:lnTo>
                    <a:pt x="1566672" y="134874"/>
                  </a:lnTo>
                  <a:lnTo>
                    <a:pt x="1545970" y="80645"/>
                  </a:lnTo>
                  <a:lnTo>
                    <a:pt x="1514856" y="37973"/>
                  </a:lnTo>
                  <a:lnTo>
                    <a:pt x="1475232" y="10033"/>
                  </a:lnTo>
                  <a:lnTo>
                    <a:pt x="1429766" y="0"/>
                  </a:lnTo>
                  <a:lnTo>
                    <a:pt x="144272" y="0"/>
                  </a:lnTo>
                  <a:lnTo>
                    <a:pt x="98666" y="10033"/>
                  </a:lnTo>
                  <a:lnTo>
                    <a:pt x="59067" y="37973"/>
                  </a:lnTo>
                  <a:lnTo>
                    <a:pt x="27838" y="80645"/>
                  </a:lnTo>
                  <a:lnTo>
                    <a:pt x="7353" y="134874"/>
                  </a:lnTo>
                  <a:lnTo>
                    <a:pt x="0" y="196976"/>
                  </a:lnTo>
                  <a:lnTo>
                    <a:pt x="0" y="985392"/>
                  </a:lnTo>
                  <a:lnTo>
                    <a:pt x="7353" y="1047750"/>
                  </a:lnTo>
                  <a:lnTo>
                    <a:pt x="27838" y="1101852"/>
                  </a:lnTo>
                  <a:lnTo>
                    <a:pt x="59067" y="1144524"/>
                  </a:lnTo>
                  <a:lnTo>
                    <a:pt x="98666" y="1172464"/>
                  </a:lnTo>
                  <a:lnTo>
                    <a:pt x="144272" y="1182497"/>
                  </a:lnTo>
                  <a:lnTo>
                    <a:pt x="918146" y="1182497"/>
                  </a:lnTo>
                  <a:lnTo>
                    <a:pt x="1900174" y="1595627"/>
                  </a:lnTo>
                  <a:close/>
                </a:path>
              </a:pathLst>
            </a:custGeom>
            <a:ln w="9144">
              <a:solidFill>
                <a:srgbClr val="000000"/>
              </a:solidFill>
            </a:ln>
          </p:spPr>
          <p:txBody>
            <a:bodyPr wrap="square" lIns="0" tIns="0" rIns="0" bIns="0" rtlCol="0"/>
            <a:lstStyle/>
            <a:p>
              <a:endParaRPr/>
            </a:p>
          </p:txBody>
        </p:sp>
        <p:sp>
          <p:nvSpPr>
            <p:cNvPr id="9" name="object 9"/>
            <p:cNvSpPr/>
            <p:nvPr/>
          </p:nvSpPr>
          <p:spPr>
            <a:xfrm>
              <a:off x="153924" y="801624"/>
              <a:ext cx="1900555" cy="1597660"/>
            </a:xfrm>
            <a:custGeom>
              <a:avLst/>
              <a:gdLst/>
              <a:ahLst/>
              <a:cxnLst/>
              <a:rect l="l" t="t" r="r" b="b"/>
              <a:pathLst>
                <a:path w="1900555" h="1597660">
                  <a:moveTo>
                    <a:pt x="1429766" y="0"/>
                  </a:moveTo>
                  <a:lnTo>
                    <a:pt x="144272" y="0"/>
                  </a:lnTo>
                  <a:lnTo>
                    <a:pt x="98666" y="10033"/>
                  </a:lnTo>
                  <a:lnTo>
                    <a:pt x="59067" y="38100"/>
                  </a:lnTo>
                  <a:lnTo>
                    <a:pt x="27838" y="80772"/>
                  </a:lnTo>
                  <a:lnTo>
                    <a:pt x="7353" y="135000"/>
                  </a:lnTo>
                  <a:lnTo>
                    <a:pt x="0" y="197230"/>
                  </a:lnTo>
                  <a:lnTo>
                    <a:pt x="0" y="986281"/>
                  </a:lnTo>
                  <a:lnTo>
                    <a:pt x="7353" y="1048765"/>
                  </a:lnTo>
                  <a:lnTo>
                    <a:pt x="27838" y="1102867"/>
                  </a:lnTo>
                  <a:lnTo>
                    <a:pt x="59067" y="1145666"/>
                  </a:lnTo>
                  <a:lnTo>
                    <a:pt x="98666" y="1173606"/>
                  </a:lnTo>
                  <a:lnTo>
                    <a:pt x="144272" y="1183639"/>
                  </a:lnTo>
                  <a:lnTo>
                    <a:pt x="918146" y="1183639"/>
                  </a:lnTo>
                  <a:lnTo>
                    <a:pt x="1900174" y="1597152"/>
                  </a:lnTo>
                  <a:lnTo>
                    <a:pt x="1311656" y="1183639"/>
                  </a:lnTo>
                  <a:lnTo>
                    <a:pt x="1429766" y="1183639"/>
                  </a:lnTo>
                  <a:lnTo>
                    <a:pt x="1475232" y="1173606"/>
                  </a:lnTo>
                  <a:lnTo>
                    <a:pt x="1514856" y="1145666"/>
                  </a:lnTo>
                  <a:lnTo>
                    <a:pt x="1546098" y="1102867"/>
                  </a:lnTo>
                  <a:lnTo>
                    <a:pt x="1566671" y="1048765"/>
                  </a:lnTo>
                  <a:lnTo>
                    <a:pt x="1573911" y="986281"/>
                  </a:lnTo>
                  <a:lnTo>
                    <a:pt x="1573911" y="197230"/>
                  </a:lnTo>
                  <a:lnTo>
                    <a:pt x="1566671" y="135000"/>
                  </a:lnTo>
                  <a:lnTo>
                    <a:pt x="1546098" y="80772"/>
                  </a:lnTo>
                  <a:lnTo>
                    <a:pt x="1514856" y="38100"/>
                  </a:lnTo>
                  <a:lnTo>
                    <a:pt x="1475232" y="10033"/>
                  </a:lnTo>
                  <a:lnTo>
                    <a:pt x="1429766" y="0"/>
                  </a:lnTo>
                  <a:close/>
                </a:path>
              </a:pathLst>
            </a:custGeom>
            <a:solidFill>
              <a:srgbClr val="F3B46C"/>
            </a:solidFill>
          </p:spPr>
          <p:txBody>
            <a:bodyPr wrap="square" lIns="0" tIns="0" rIns="0" bIns="0" rtlCol="0"/>
            <a:lstStyle/>
            <a:p>
              <a:endParaRPr/>
            </a:p>
          </p:txBody>
        </p:sp>
        <p:sp>
          <p:nvSpPr>
            <p:cNvPr id="10" name="object 10"/>
            <p:cNvSpPr/>
            <p:nvPr/>
          </p:nvSpPr>
          <p:spPr>
            <a:xfrm>
              <a:off x="153924" y="801624"/>
              <a:ext cx="1900555" cy="1597660"/>
            </a:xfrm>
            <a:custGeom>
              <a:avLst/>
              <a:gdLst/>
              <a:ahLst/>
              <a:cxnLst/>
              <a:rect l="l" t="t" r="r" b="b"/>
              <a:pathLst>
                <a:path w="1900555" h="1597660">
                  <a:moveTo>
                    <a:pt x="0" y="197230"/>
                  </a:moveTo>
                  <a:lnTo>
                    <a:pt x="7353" y="135000"/>
                  </a:lnTo>
                  <a:lnTo>
                    <a:pt x="27838" y="80772"/>
                  </a:lnTo>
                  <a:lnTo>
                    <a:pt x="59067" y="38100"/>
                  </a:lnTo>
                  <a:lnTo>
                    <a:pt x="98666" y="10033"/>
                  </a:lnTo>
                  <a:lnTo>
                    <a:pt x="144272" y="0"/>
                  </a:lnTo>
                  <a:lnTo>
                    <a:pt x="918146" y="0"/>
                  </a:lnTo>
                  <a:lnTo>
                    <a:pt x="1311656" y="0"/>
                  </a:lnTo>
                  <a:lnTo>
                    <a:pt x="1429766" y="0"/>
                  </a:lnTo>
                  <a:lnTo>
                    <a:pt x="1475232" y="10033"/>
                  </a:lnTo>
                  <a:lnTo>
                    <a:pt x="1514856" y="38100"/>
                  </a:lnTo>
                  <a:lnTo>
                    <a:pt x="1546098" y="80772"/>
                  </a:lnTo>
                  <a:lnTo>
                    <a:pt x="1566671" y="135000"/>
                  </a:lnTo>
                  <a:lnTo>
                    <a:pt x="1573911" y="197230"/>
                  </a:lnTo>
                  <a:lnTo>
                    <a:pt x="1573911" y="690372"/>
                  </a:lnTo>
                  <a:lnTo>
                    <a:pt x="1573911" y="986281"/>
                  </a:lnTo>
                  <a:lnTo>
                    <a:pt x="1566671" y="1048765"/>
                  </a:lnTo>
                  <a:lnTo>
                    <a:pt x="1546098" y="1102867"/>
                  </a:lnTo>
                  <a:lnTo>
                    <a:pt x="1514856" y="1145666"/>
                  </a:lnTo>
                  <a:lnTo>
                    <a:pt x="1475232" y="1173606"/>
                  </a:lnTo>
                  <a:lnTo>
                    <a:pt x="1429766" y="1183639"/>
                  </a:lnTo>
                  <a:lnTo>
                    <a:pt x="1311656" y="1183639"/>
                  </a:lnTo>
                  <a:lnTo>
                    <a:pt x="1900174" y="1597152"/>
                  </a:lnTo>
                  <a:lnTo>
                    <a:pt x="918146" y="1183639"/>
                  </a:lnTo>
                  <a:lnTo>
                    <a:pt x="144272" y="1183639"/>
                  </a:lnTo>
                  <a:lnTo>
                    <a:pt x="98666" y="1173606"/>
                  </a:lnTo>
                  <a:lnTo>
                    <a:pt x="59067" y="1145666"/>
                  </a:lnTo>
                  <a:lnTo>
                    <a:pt x="27838" y="1102867"/>
                  </a:lnTo>
                  <a:lnTo>
                    <a:pt x="7353" y="1048765"/>
                  </a:lnTo>
                  <a:lnTo>
                    <a:pt x="0" y="986281"/>
                  </a:lnTo>
                  <a:lnTo>
                    <a:pt x="0" y="690372"/>
                  </a:lnTo>
                  <a:lnTo>
                    <a:pt x="0" y="197230"/>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230225" y="994918"/>
            <a:ext cx="1462405" cy="880110"/>
          </a:xfrm>
          <a:prstGeom prst="rect">
            <a:avLst/>
          </a:prstGeom>
        </p:spPr>
        <p:txBody>
          <a:bodyPr vert="horz" wrap="square" lIns="0" tIns="13335" rIns="0" bIns="0" rtlCol="0">
            <a:spAutoFit/>
          </a:bodyPr>
          <a:lstStyle/>
          <a:p>
            <a:pPr marL="12700" marR="5080">
              <a:lnSpc>
                <a:spcPct val="100000"/>
              </a:lnSpc>
              <a:spcBef>
                <a:spcPts val="105"/>
              </a:spcBef>
            </a:pPr>
            <a:r>
              <a:rPr sz="1400" spc="-65" dirty="0">
                <a:latin typeface="Calibri"/>
                <a:cs typeface="Calibri"/>
              </a:rPr>
              <a:t>To</a:t>
            </a:r>
            <a:r>
              <a:rPr sz="1400" spc="-15" dirty="0">
                <a:latin typeface="Calibri"/>
                <a:cs typeface="Calibri"/>
              </a:rPr>
              <a:t> </a:t>
            </a:r>
            <a:r>
              <a:rPr sz="1400" dirty="0">
                <a:latin typeface="Calibri"/>
                <a:cs typeface="Calibri"/>
              </a:rPr>
              <a:t>update/</a:t>
            </a:r>
            <a:r>
              <a:rPr sz="1400" spc="-70" dirty="0">
                <a:latin typeface="Calibri"/>
                <a:cs typeface="Calibri"/>
              </a:rPr>
              <a:t> </a:t>
            </a:r>
            <a:r>
              <a:rPr sz="1400" spc="-25" dirty="0">
                <a:latin typeface="Calibri"/>
                <a:cs typeface="Calibri"/>
              </a:rPr>
              <a:t>PAN </a:t>
            </a:r>
            <a:r>
              <a:rPr sz="1400" spc="-10" dirty="0">
                <a:latin typeface="Calibri"/>
                <a:cs typeface="Calibri"/>
              </a:rPr>
              <a:t>update</a:t>
            </a:r>
            <a:r>
              <a:rPr sz="1400" spc="-20" dirty="0">
                <a:latin typeface="Calibri"/>
                <a:cs typeface="Calibri"/>
              </a:rPr>
              <a:t> </a:t>
            </a:r>
            <a:r>
              <a:rPr sz="1400" dirty="0">
                <a:latin typeface="Calibri"/>
                <a:cs typeface="Calibri"/>
              </a:rPr>
              <a:t>of</a:t>
            </a:r>
            <a:r>
              <a:rPr sz="1400" spc="150" dirty="0">
                <a:latin typeface="Calibri"/>
                <a:cs typeface="Calibri"/>
              </a:rPr>
              <a:t> </a:t>
            </a:r>
            <a:r>
              <a:rPr sz="1400" spc="-10" dirty="0">
                <a:latin typeface="Calibri"/>
                <a:cs typeface="Calibri"/>
              </a:rPr>
              <a:t>deductee details</a:t>
            </a:r>
            <a:r>
              <a:rPr sz="1400" spc="-45" dirty="0">
                <a:latin typeface="Calibri"/>
                <a:cs typeface="Calibri"/>
              </a:rPr>
              <a:t> </a:t>
            </a:r>
            <a:r>
              <a:rPr sz="1400" spc="-10" dirty="0">
                <a:latin typeface="Calibri"/>
                <a:cs typeface="Calibri"/>
              </a:rPr>
              <a:t>select appropriate</a:t>
            </a:r>
            <a:r>
              <a:rPr sz="1400" spc="-70" dirty="0">
                <a:latin typeface="Calibri"/>
                <a:cs typeface="Calibri"/>
              </a:rPr>
              <a:t> </a:t>
            </a:r>
            <a:r>
              <a:rPr sz="1400" spc="-10" dirty="0">
                <a:latin typeface="Calibri"/>
                <a:cs typeface="Calibri"/>
              </a:rPr>
              <a:t>option</a:t>
            </a:r>
            <a:endParaRPr sz="1400">
              <a:latin typeface="Calibri"/>
              <a:cs typeface="Calibri"/>
            </a:endParaRPr>
          </a:p>
        </p:txBody>
      </p:sp>
      <p:grpSp>
        <p:nvGrpSpPr>
          <p:cNvPr id="12" name="object 12"/>
          <p:cNvGrpSpPr/>
          <p:nvPr/>
        </p:nvGrpSpPr>
        <p:grpSpPr>
          <a:xfrm>
            <a:off x="144779" y="2985516"/>
            <a:ext cx="8854440" cy="2910840"/>
            <a:chOff x="144779" y="2985516"/>
            <a:chExt cx="8854440" cy="2910840"/>
          </a:xfrm>
        </p:grpSpPr>
        <p:sp>
          <p:nvSpPr>
            <p:cNvPr id="13" name="object 13"/>
            <p:cNvSpPr/>
            <p:nvPr/>
          </p:nvSpPr>
          <p:spPr>
            <a:xfrm>
              <a:off x="152399" y="2993136"/>
              <a:ext cx="8839200" cy="2895600"/>
            </a:xfrm>
            <a:custGeom>
              <a:avLst/>
              <a:gdLst/>
              <a:ahLst/>
              <a:cxnLst/>
              <a:rect l="l" t="t" r="r" b="b"/>
              <a:pathLst>
                <a:path w="8839200" h="2895600">
                  <a:moveTo>
                    <a:pt x="8839200" y="0"/>
                  </a:moveTo>
                  <a:lnTo>
                    <a:pt x="0" y="0"/>
                  </a:lnTo>
                  <a:lnTo>
                    <a:pt x="0" y="2895600"/>
                  </a:lnTo>
                  <a:lnTo>
                    <a:pt x="8839200" y="2895600"/>
                  </a:lnTo>
                  <a:lnTo>
                    <a:pt x="8839200" y="0"/>
                  </a:lnTo>
                  <a:close/>
                </a:path>
              </a:pathLst>
            </a:custGeom>
            <a:solidFill>
              <a:srgbClr val="FFFFFF"/>
            </a:solidFill>
          </p:spPr>
          <p:txBody>
            <a:bodyPr wrap="square" lIns="0" tIns="0" rIns="0" bIns="0" rtlCol="0"/>
            <a:lstStyle/>
            <a:p>
              <a:endParaRPr/>
            </a:p>
          </p:txBody>
        </p:sp>
        <p:sp>
          <p:nvSpPr>
            <p:cNvPr id="14" name="object 14"/>
            <p:cNvSpPr/>
            <p:nvPr/>
          </p:nvSpPr>
          <p:spPr>
            <a:xfrm>
              <a:off x="152399" y="2993136"/>
              <a:ext cx="8839200" cy="2895600"/>
            </a:xfrm>
            <a:custGeom>
              <a:avLst/>
              <a:gdLst/>
              <a:ahLst/>
              <a:cxnLst/>
              <a:rect l="l" t="t" r="r" b="b"/>
              <a:pathLst>
                <a:path w="8839200" h="2895600">
                  <a:moveTo>
                    <a:pt x="0" y="2895600"/>
                  </a:moveTo>
                  <a:lnTo>
                    <a:pt x="8839200" y="2895600"/>
                  </a:lnTo>
                  <a:lnTo>
                    <a:pt x="8839200" y="0"/>
                  </a:lnTo>
                  <a:lnTo>
                    <a:pt x="0" y="0"/>
                  </a:lnTo>
                  <a:lnTo>
                    <a:pt x="0" y="2895600"/>
                  </a:lnTo>
                  <a:close/>
                </a:path>
              </a:pathLst>
            </a:custGeom>
            <a:ln w="15240">
              <a:solidFill>
                <a:srgbClr val="F3B46C"/>
              </a:solidFill>
            </a:ln>
          </p:spPr>
          <p:txBody>
            <a:bodyPr wrap="square" lIns="0" tIns="0" rIns="0" bIns="0" rtlCol="0"/>
            <a:lstStyle/>
            <a:p>
              <a:endParaRPr/>
            </a:p>
          </p:txBody>
        </p:sp>
        <p:sp>
          <p:nvSpPr>
            <p:cNvPr id="15" name="object 15"/>
            <p:cNvSpPr/>
            <p:nvPr/>
          </p:nvSpPr>
          <p:spPr>
            <a:xfrm>
              <a:off x="230123" y="3008376"/>
              <a:ext cx="8465820" cy="690880"/>
            </a:xfrm>
            <a:custGeom>
              <a:avLst/>
              <a:gdLst/>
              <a:ahLst/>
              <a:cxnLst/>
              <a:rect l="l" t="t" r="r" b="b"/>
              <a:pathLst>
                <a:path w="8465820" h="690879">
                  <a:moveTo>
                    <a:pt x="0" y="690372"/>
                  </a:moveTo>
                  <a:lnTo>
                    <a:pt x="8465820" y="690372"/>
                  </a:lnTo>
                  <a:lnTo>
                    <a:pt x="8465820" y="0"/>
                  </a:lnTo>
                  <a:lnTo>
                    <a:pt x="0" y="0"/>
                  </a:lnTo>
                  <a:lnTo>
                    <a:pt x="0" y="690372"/>
                  </a:lnTo>
                  <a:close/>
                </a:path>
              </a:pathLst>
            </a:custGeom>
            <a:ln w="9144">
              <a:solidFill>
                <a:srgbClr val="A15D0D"/>
              </a:solidFill>
            </a:ln>
          </p:spPr>
          <p:txBody>
            <a:bodyPr wrap="square" lIns="0" tIns="0" rIns="0" bIns="0" rtlCol="0"/>
            <a:lstStyle/>
            <a:p>
              <a:endParaRPr/>
            </a:p>
          </p:txBody>
        </p:sp>
      </p:grpSp>
      <p:sp>
        <p:nvSpPr>
          <p:cNvPr id="16" name="object 16"/>
          <p:cNvSpPr txBox="1"/>
          <p:nvPr/>
        </p:nvSpPr>
        <p:spPr>
          <a:xfrm>
            <a:off x="230225" y="2999613"/>
            <a:ext cx="8285480" cy="697230"/>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A15D0D"/>
                </a:solidFill>
                <a:latin typeface="Calibri"/>
                <a:cs typeface="Calibri"/>
              </a:rPr>
              <a:t>Note:</a:t>
            </a:r>
            <a:endParaRPr sz="1100">
              <a:latin typeface="Calibri"/>
              <a:cs typeface="Calibri"/>
            </a:endParaRPr>
          </a:p>
          <a:p>
            <a:pPr marL="240665" indent="-227965">
              <a:lnSpc>
                <a:spcPct val="100000"/>
              </a:lnSpc>
              <a:buAutoNum type="arabicPeriod"/>
              <a:tabLst>
                <a:tab pos="240665" algn="l"/>
              </a:tabLst>
            </a:pPr>
            <a:r>
              <a:rPr sz="1100" dirty="0">
                <a:solidFill>
                  <a:srgbClr val="A15D0D"/>
                </a:solidFill>
                <a:latin typeface="Calibri"/>
                <a:cs typeface="Calibri"/>
              </a:rPr>
              <a:t>If</a:t>
            </a:r>
            <a:r>
              <a:rPr sz="1100" spc="15" dirty="0">
                <a:solidFill>
                  <a:srgbClr val="A15D0D"/>
                </a:solidFill>
                <a:latin typeface="Calibri"/>
                <a:cs typeface="Calibri"/>
              </a:rPr>
              <a:t> </a:t>
            </a:r>
            <a:r>
              <a:rPr sz="1100" dirty="0">
                <a:solidFill>
                  <a:srgbClr val="A15D0D"/>
                </a:solidFill>
                <a:latin typeface="Calibri"/>
                <a:cs typeface="Calibri"/>
              </a:rPr>
              <a:t>only</a:t>
            </a:r>
            <a:r>
              <a:rPr sz="1100" spc="-45" dirty="0">
                <a:solidFill>
                  <a:srgbClr val="A15D0D"/>
                </a:solidFill>
                <a:latin typeface="Calibri"/>
                <a:cs typeface="Calibri"/>
              </a:rPr>
              <a:t> </a:t>
            </a:r>
            <a:r>
              <a:rPr sz="1100" dirty="0">
                <a:solidFill>
                  <a:srgbClr val="A15D0D"/>
                </a:solidFill>
                <a:latin typeface="Calibri"/>
                <a:cs typeface="Calibri"/>
              </a:rPr>
              <a:t>PAN</a:t>
            </a:r>
            <a:r>
              <a:rPr sz="1100" spc="-40" dirty="0">
                <a:solidFill>
                  <a:srgbClr val="A15D0D"/>
                </a:solidFill>
                <a:latin typeface="Calibri"/>
                <a:cs typeface="Calibri"/>
              </a:rPr>
              <a:t> </a:t>
            </a:r>
            <a:r>
              <a:rPr sz="1100" dirty="0">
                <a:solidFill>
                  <a:srgbClr val="A15D0D"/>
                </a:solidFill>
                <a:latin typeface="Calibri"/>
                <a:cs typeface="Calibri"/>
              </a:rPr>
              <a:t>of</a:t>
            </a:r>
            <a:r>
              <a:rPr sz="1100" spc="-20" dirty="0">
                <a:solidFill>
                  <a:srgbClr val="A15D0D"/>
                </a:solidFill>
                <a:latin typeface="Calibri"/>
                <a:cs typeface="Calibri"/>
              </a:rPr>
              <a:t> </a:t>
            </a:r>
            <a:r>
              <a:rPr sz="1100" dirty="0">
                <a:solidFill>
                  <a:srgbClr val="A15D0D"/>
                </a:solidFill>
                <a:latin typeface="Calibri"/>
                <a:cs typeface="Calibri"/>
              </a:rPr>
              <a:t>the</a:t>
            </a:r>
            <a:r>
              <a:rPr sz="1100" spc="-50" dirty="0">
                <a:solidFill>
                  <a:srgbClr val="A15D0D"/>
                </a:solidFill>
                <a:latin typeface="Calibri"/>
                <a:cs typeface="Calibri"/>
              </a:rPr>
              <a:t> </a:t>
            </a:r>
            <a:r>
              <a:rPr sz="1100" dirty="0">
                <a:solidFill>
                  <a:srgbClr val="A15D0D"/>
                </a:solidFill>
                <a:latin typeface="Calibri"/>
                <a:cs typeface="Calibri"/>
              </a:rPr>
              <a:t>deductee</a:t>
            </a:r>
            <a:r>
              <a:rPr sz="1100" spc="-15" dirty="0">
                <a:solidFill>
                  <a:srgbClr val="A15D0D"/>
                </a:solidFill>
                <a:latin typeface="Calibri"/>
                <a:cs typeface="Calibri"/>
              </a:rPr>
              <a:t> </a:t>
            </a:r>
            <a:r>
              <a:rPr sz="1100" spc="-10" dirty="0">
                <a:solidFill>
                  <a:srgbClr val="A15D0D"/>
                </a:solidFill>
                <a:latin typeface="Calibri"/>
                <a:cs typeface="Calibri"/>
              </a:rPr>
              <a:t>record</a:t>
            </a:r>
            <a:r>
              <a:rPr sz="1100" spc="-55" dirty="0">
                <a:solidFill>
                  <a:srgbClr val="A15D0D"/>
                </a:solidFill>
                <a:latin typeface="Calibri"/>
                <a:cs typeface="Calibri"/>
              </a:rPr>
              <a:t> </a:t>
            </a:r>
            <a:r>
              <a:rPr sz="1100" dirty="0">
                <a:solidFill>
                  <a:srgbClr val="A15D0D"/>
                </a:solidFill>
                <a:latin typeface="Calibri"/>
                <a:cs typeface="Calibri"/>
              </a:rPr>
              <a:t>is</a:t>
            </a:r>
            <a:r>
              <a:rPr sz="1100" spc="-25" dirty="0">
                <a:solidFill>
                  <a:srgbClr val="A15D0D"/>
                </a:solidFill>
                <a:latin typeface="Calibri"/>
                <a:cs typeface="Calibri"/>
              </a:rPr>
              <a:t> </a:t>
            </a:r>
            <a:r>
              <a:rPr sz="1100" dirty="0">
                <a:solidFill>
                  <a:srgbClr val="A15D0D"/>
                </a:solidFill>
                <a:latin typeface="Calibri"/>
                <a:cs typeface="Calibri"/>
              </a:rPr>
              <a:t>to</a:t>
            </a:r>
            <a:r>
              <a:rPr sz="1100" spc="-15" dirty="0">
                <a:solidFill>
                  <a:srgbClr val="A15D0D"/>
                </a:solidFill>
                <a:latin typeface="Calibri"/>
                <a:cs typeface="Calibri"/>
              </a:rPr>
              <a:t> </a:t>
            </a:r>
            <a:r>
              <a:rPr sz="1100" dirty="0">
                <a:solidFill>
                  <a:srgbClr val="A15D0D"/>
                </a:solidFill>
                <a:latin typeface="Calibri"/>
                <a:cs typeface="Calibri"/>
              </a:rPr>
              <a:t>be</a:t>
            </a:r>
            <a:r>
              <a:rPr sz="1100" spc="-20" dirty="0">
                <a:solidFill>
                  <a:srgbClr val="A15D0D"/>
                </a:solidFill>
                <a:latin typeface="Calibri"/>
                <a:cs typeface="Calibri"/>
              </a:rPr>
              <a:t> </a:t>
            </a:r>
            <a:r>
              <a:rPr sz="1100" spc="-10" dirty="0">
                <a:solidFill>
                  <a:srgbClr val="A15D0D"/>
                </a:solidFill>
                <a:latin typeface="Calibri"/>
                <a:cs typeface="Calibri"/>
              </a:rPr>
              <a:t>updated</a:t>
            </a:r>
            <a:r>
              <a:rPr sz="1100" spc="-60" dirty="0">
                <a:solidFill>
                  <a:srgbClr val="A15D0D"/>
                </a:solidFill>
                <a:latin typeface="Calibri"/>
                <a:cs typeface="Calibri"/>
              </a:rPr>
              <a:t> </a:t>
            </a:r>
            <a:r>
              <a:rPr sz="1100" dirty="0">
                <a:solidFill>
                  <a:srgbClr val="A15D0D"/>
                </a:solidFill>
                <a:latin typeface="Calibri"/>
                <a:cs typeface="Calibri"/>
              </a:rPr>
              <a:t>then</a:t>
            </a:r>
            <a:r>
              <a:rPr sz="1100" spc="-25" dirty="0">
                <a:solidFill>
                  <a:srgbClr val="A15D0D"/>
                </a:solidFill>
                <a:latin typeface="Calibri"/>
                <a:cs typeface="Calibri"/>
              </a:rPr>
              <a:t> </a:t>
            </a:r>
            <a:r>
              <a:rPr sz="1100" dirty="0">
                <a:solidFill>
                  <a:srgbClr val="A15D0D"/>
                </a:solidFill>
                <a:latin typeface="Calibri"/>
                <a:cs typeface="Calibri"/>
              </a:rPr>
              <a:t>select</a:t>
            </a:r>
            <a:r>
              <a:rPr sz="1100" spc="-5" dirty="0">
                <a:solidFill>
                  <a:srgbClr val="A15D0D"/>
                </a:solidFill>
                <a:latin typeface="Calibri"/>
                <a:cs typeface="Calibri"/>
              </a:rPr>
              <a:t> </a:t>
            </a:r>
            <a:r>
              <a:rPr sz="1100" spc="-10" dirty="0">
                <a:solidFill>
                  <a:srgbClr val="A15D0D"/>
                </a:solidFill>
                <a:latin typeface="Calibri"/>
                <a:cs typeface="Calibri"/>
              </a:rPr>
              <a:t>option</a:t>
            </a:r>
            <a:r>
              <a:rPr sz="1100" spc="-90" dirty="0">
                <a:solidFill>
                  <a:srgbClr val="A15D0D"/>
                </a:solidFill>
                <a:latin typeface="Calibri"/>
                <a:cs typeface="Calibri"/>
              </a:rPr>
              <a:t> </a:t>
            </a:r>
            <a:r>
              <a:rPr sz="1100" dirty="0">
                <a:solidFill>
                  <a:srgbClr val="A15D0D"/>
                </a:solidFill>
                <a:latin typeface="Calibri"/>
                <a:cs typeface="Calibri"/>
              </a:rPr>
              <a:t>“PAN</a:t>
            </a:r>
            <a:r>
              <a:rPr sz="1100" spc="-50" dirty="0">
                <a:solidFill>
                  <a:srgbClr val="A15D0D"/>
                </a:solidFill>
                <a:latin typeface="Calibri"/>
                <a:cs typeface="Calibri"/>
              </a:rPr>
              <a:t> </a:t>
            </a:r>
            <a:r>
              <a:rPr sz="1100" spc="-10" dirty="0">
                <a:solidFill>
                  <a:srgbClr val="A15D0D"/>
                </a:solidFill>
                <a:latin typeface="Calibri"/>
                <a:cs typeface="Calibri"/>
              </a:rPr>
              <a:t>Update”,</a:t>
            </a:r>
            <a:r>
              <a:rPr sz="1100" spc="-60" dirty="0">
                <a:solidFill>
                  <a:srgbClr val="A15D0D"/>
                </a:solidFill>
                <a:latin typeface="Calibri"/>
                <a:cs typeface="Calibri"/>
              </a:rPr>
              <a:t> </a:t>
            </a:r>
            <a:r>
              <a:rPr sz="1100" spc="-25" dirty="0">
                <a:solidFill>
                  <a:srgbClr val="A15D0D"/>
                </a:solidFill>
                <a:latin typeface="Calibri"/>
                <a:cs typeface="Calibri"/>
              </a:rPr>
              <a:t>otherwise</a:t>
            </a:r>
            <a:r>
              <a:rPr sz="1100" spc="-40" dirty="0">
                <a:solidFill>
                  <a:srgbClr val="A15D0D"/>
                </a:solidFill>
                <a:latin typeface="Calibri"/>
                <a:cs typeface="Calibri"/>
              </a:rPr>
              <a:t> </a:t>
            </a:r>
            <a:r>
              <a:rPr sz="1100" dirty="0">
                <a:solidFill>
                  <a:srgbClr val="A15D0D"/>
                </a:solidFill>
                <a:latin typeface="Calibri"/>
                <a:cs typeface="Calibri"/>
              </a:rPr>
              <a:t>select</a:t>
            </a:r>
            <a:r>
              <a:rPr sz="1100" spc="-15" dirty="0">
                <a:solidFill>
                  <a:srgbClr val="A15D0D"/>
                </a:solidFill>
                <a:latin typeface="Calibri"/>
                <a:cs typeface="Calibri"/>
              </a:rPr>
              <a:t> </a:t>
            </a:r>
            <a:r>
              <a:rPr sz="1100" dirty="0">
                <a:solidFill>
                  <a:srgbClr val="A15D0D"/>
                </a:solidFill>
                <a:latin typeface="Calibri"/>
                <a:cs typeface="Calibri"/>
              </a:rPr>
              <a:t>option</a:t>
            </a:r>
            <a:r>
              <a:rPr sz="1100" spc="-40" dirty="0">
                <a:solidFill>
                  <a:srgbClr val="A15D0D"/>
                </a:solidFill>
                <a:latin typeface="Calibri"/>
                <a:cs typeface="Calibri"/>
              </a:rPr>
              <a:t> </a:t>
            </a:r>
            <a:r>
              <a:rPr sz="1100" spc="-10" dirty="0">
                <a:solidFill>
                  <a:srgbClr val="A15D0D"/>
                </a:solidFill>
                <a:latin typeface="Calibri"/>
                <a:cs typeface="Calibri"/>
              </a:rPr>
              <a:t>“Update”</a:t>
            </a:r>
            <a:r>
              <a:rPr sz="1100" spc="-85" dirty="0">
                <a:solidFill>
                  <a:srgbClr val="A15D0D"/>
                </a:solidFill>
                <a:latin typeface="Calibri"/>
                <a:cs typeface="Calibri"/>
              </a:rPr>
              <a:t> </a:t>
            </a:r>
            <a:r>
              <a:rPr sz="1100" dirty="0">
                <a:solidFill>
                  <a:srgbClr val="A15D0D"/>
                </a:solidFill>
                <a:latin typeface="Calibri"/>
                <a:cs typeface="Calibri"/>
              </a:rPr>
              <a:t>to</a:t>
            </a:r>
            <a:r>
              <a:rPr sz="1100" spc="-25" dirty="0">
                <a:solidFill>
                  <a:srgbClr val="A15D0D"/>
                </a:solidFill>
                <a:latin typeface="Calibri"/>
                <a:cs typeface="Calibri"/>
              </a:rPr>
              <a:t> </a:t>
            </a:r>
            <a:r>
              <a:rPr sz="1100" dirty="0">
                <a:solidFill>
                  <a:srgbClr val="A15D0D"/>
                </a:solidFill>
                <a:latin typeface="Calibri"/>
                <a:cs typeface="Calibri"/>
              </a:rPr>
              <a:t>update</a:t>
            </a:r>
            <a:r>
              <a:rPr sz="1100" spc="5" dirty="0">
                <a:solidFill>
                  <a:srgbClr val="A15D0D"/>
                </a:solidFill>
                <a:latin typeface="Calibri"/>
                <a:cs typeface="Calibri"/>
              </a:rPr>
              <a:t> </a:t>
            </a:r>
            <a:r>
              <a:rPr sz="1100" dirty="0">
                <a:solidFill>
                  <a:srgbClr val="A15D0D"/>
                </a:solidFill>
                <a:latin typeface="Calibri"/>
                <a:cs typeface="Calibri"/>
              </a:rPr>
              <a:t>other</a:t>
            </a:r>
            <a:r>
              <a:rPr sz="1100" spc="-45" dirty="0">
                <a:solidFill>
                  <a:srgbClr val="A15D0D"/>
                </a:solidFill>
                <a:latin typeface="Calibri"/>
                <a:cs typeface="Calibri"/>
              </a:rPr>
              <a:t> </a:t>
            </a:r>
            <a:r>
              <a:rPr sz="1100" spc="-10" dirty="0">
                <a:solidFill>
                  <a:srgbClr val="A15D0D"/>
                </a:solidFill>
                <a:latin typeface="Calibri"/>
                <a:cs typeface="Calibri"/>
              </a:rPr>
              <a:t>details.</a:t>
            </a:r>
            <a:endParaRPr sz="1100">
              <a:latin typeface="Calibri"/>
              <a:cs typeface="Calibri"/>
            </a:endParaRPr>
          </a:p>
          <a:p>
            <a:pPr marL="241300" marR="372745" indent="-228600">
              <a:lnSpc>
                <a:spcPct val="100000"/>
              </a:lnSpc>
              <a:buAutoNum type="arabicPeriod"/>
              <a:tabLst>
                <a:tab pos="241300" algn="l"/>
              </a:tabLst>
            </a:pPr>
            <a:r>
              <a:rPr sz="1100" dirty="0">
                <a:solidFill>
                  <a:srgbClr val="A15D0D"/>
                </a:solidFill>
                <a:latin typeface="Calibri"/>
                <a:cs typeface="Calibri"/>
              </a:rPr>
              <a:t>In</a:t>
            </a:r>
            <a:r>
              <a:rPr sz="1100" spc="-10" dirty="0">
                <a:solidFill>
                  <a:srgbClr val="A15D0D"/>
                </a:solidFill>
                <a:latin typeface="Calibri"/>
                <a:cs typeface="Calibri"/>
              </a:rPr>
              <a:t> </a:t>
            </a:r>
            <a:r>
              <a:rPr sz="1100" dirty="0">
                <a:solidFill>
                  <a:srgbClr val="A15D0D"/>
                </a:solidFill>
                <a:latin typeface="Calibri"/>
                <a:cs typeface="Calibri"/>
              </a:rPr>
              <a:t>case</a:t>
            </a:r>
            <a:r>
              <a:rPr sz="1100" spc="-30" dirty="0">
                <a:solidFill>
                  <a:srgbClr val="A15D0D"/>
                </a:solidFill>
                <a:latin typeface="Calibri"/>
                <a:cs typeface="Calibri"/>
              </a:rPr>
              <a:t> </a:t>
            </a:r>
            <a:r>
              <a:rPr sz="1100" dirty="0">
                <a:solidFill>
                  <a:srgbClr val="A15D0D"/>
                </a:solidFill>
                <a:latin typeface="Calibri"/>
                <a:cs typeface="Calibri"/>
              </a:rPr>
              <a:t>of</a:t>
            </a:r>
            <a:r>
              <a:rPr sz="1100" spc="-5" dirty="0">
                <a:solidFill>
                  <a:srgbClr val="A15D0D"/>
                </a:solidFill>
                <a:latin typeface="Calibri"/>
                <a:cs typeface="Calibri"/>
              </a:rPr>
              <a:t> </a:t>
            </a:r>
            <a:r>
              <a:rPr sz="1100" spc="-20" dirty="0">
                <a:solidFill>
                  <a:srgbClr val="A15D0D"/>
                </a:solidFill>
                <a:latin typeface="Calibri"/>
                <a:cs typeface="Calibri"/>
              </a:rPr>
              <a:t>remark</a:t>
            </a:r>
            <a:r>
              <a:rPr sz="1100" spc="-40" dirty="0">
                <a:solidFill>
                  <a:srgbClr val="A15D0D"/>
                </a:solidFill>
                <a:latin typeface="Calibri"/>
                <a:cs typeface="Calibri"/>
              </a:rPr>
              <a:t> </a:t>
            </a:r>
            <a:r>
              <a:rPr sz="1100" dirty="0">
                <a:solidFill>
                  <a:srgbClr val="A15D0D"/>
                </a:solidFill>
                <a:latin typeface="Calibri"/>
                <a:cs typeface="Calibri"/>
              </a:rPr>
              <a:t>'C'</a:t>
            </a:r>
            <a:r>
              <a:rPr sz="1100" spc="-5" dirty="0">
                <a:solidFill>
                  <a:srgbClr val="A15D0D"/>
                </a:solidFill>
                <a:latin typeface="Calibri"/>
                <a:cs typeface="Calibri"/>
              </a:rPr>
              <a:t> </a:t>
            </a:r>
            <a:r>
              <a:rPr sz="1100" spc="-10" dirty="0">
                <a:solidFill>
                  <a:srgbClr val="A15D0D"/>
                </a:solidFill>
                <a:latin typeface="Calibri"/>
                <a:cs typeface="Calibri"/>
              </a:rPr>
              <a:t>(i.e.</a:t>
            </a:r>
            <a:r>
              <a:rPr sz="1100" spc="-85" dirty="0">
                <a:solidFill>
                  <a:srgbClr val="A15D0D"/>
                </a:solidFill>
                <a:latin typeface="Calibri"/>
                <a:cs typeface="Calibri"/>
              </a:rPr>
              <a:t> </a:t>
            </a:r>
            <a:r>
              <a:rPr sz="1100" dirty="0">
                <a:solidFill>
                  <a:srgbClr val="A15D0D"/>
                </a:solidFill>
                <a:latin typeface="Calibri"/>
                <a:cs typeface="Calibri"/>
              </a:rPr>
              <a:t>for</a:t>
            </a:r>
            <a:r>
              <a:rPr sz="1100" spc="-20" dirty="0">
                <a:solidFill>
                  <a:srgbClr val="A15D0D"/>
                </a:solidFill>
                <a:latin typeface="Calibri"/>
                <a:cs typeface="Calibri"/>
              </a:rPr>
              <a:t> </a:t>
            </a:r>
            <a:r>
              <a:rPr sz="1100" spc="-10" dirty="0">
                <a:solidFill>
                  <a:srgbClr val="A15D0D"/>
                </a:solidFill>
                <a:latin typeface="Calibri"/>
                <a:cs typeface="Calibri"/>
              </a:rPr>
              <a:t>higher</a:t>
            </a:r>
            <a:r>
              <a:rPr sz="1100" spc="-45" dirty="0">
                <a:solidFill>
                  <a:srgbClr val="A15D0D"/>
                </a:solidFill>
                <a:latin typeface="Calibri"/>
                <a:cs typeface="Calibri"/>
              </a:rPr>
              <a:t> </a:t>
            </a:r>
            <a:r>
              <a:rPr sz="1100" spc="-10" dirty="0">
                <a:solidFill>
                  <a:srgbClr val="A15D0D"/>
                </a:solidFill>
                <a:latin typeface="Calibri"/>
                <a:cs typeface="Calibri"/>
              </a:rPr>
              <a:t>deduction)</a:t>
            </a:r>
            <a:r>
              <a:rPr sz="1100" spc="-65" dirty="0">
                <a:solidFill>
                  <a:srgbClr val="A15D0D"/>
                </a:solidFill>
                <a:latin typeface="Calibri"/>
                <a:cs typeface="Calibri"/>
              </a:rPr>
              <a:t> </a:t>
            </a:r>
            <a:r>
              <a:rPr sz="1100" dirty="0">
                <a:solidFill>
                  <a:srgbClr val="A15D0D"/>
                </a:solidFill>
                <a:latin typeface="Calibri"/>
                <a:cs typeface="Calibri"/>
              </a:rPr>
              <a:t>in</a:t>
            </a:r>
            <a:r>
              <a:rPr sz="1100" spc="20" dirty="0">
                <a:solidFill>
                  <a:srgbClr val="A15D0D"/>
                </a:solidFill>
                <a:latin typeface="Calibri"/>
                <a:cs typeface="Calibri"/>
              </a:rPr>
              <a:t> </a:t>
            </a:r>
            <a:r>
              <a:rPr sz="1100" spc="-10" dirty="0">
                <a:solidFill>
                  <a:srgbClr val="A15D0D"/>
                </a:solidFill>
                <a:latin typeface="Calibri"/>
                <a:cs typeface="Calibri"/>
              </a:rPr>
              <a:t>Deductee</a:t>
            </a:r>
            <a:r>
              <a:rPr sz="1100" spc="-20" dirty="0">
                <a:solidFill>
                  <a:srgbClr val="A15D0D"/>
                </a:solidFill>
                <a:latin typeface="Calibri"/>
                <a:cs typeface="Calibri"/>
              </a:rPr>
              <a:t> </a:t>
            </a:r>
            <a:r>
              <a:rPr sz="1100" spc="-10" dirty="0">
                <a:solidFill>
                  <a:srgbClr val="A15D0D"/>
                </a:solidFill>
                <a:latin typeface="Calibri"/>
                <a:cs typeface="Calibri"/>
              </a:rPr>
              <a:t>details</a:t>
            </a:r>
            <a:r>
              <a:rPr sz="1100" spc="-60" dirty="0">
                <a:solidFill>
                  <a:srgbClr val="A15D0D"/>
                </a:solidFill>
                <a:latin typeface="Calibri"/>
                <a:cs typeface="Calibri"/>
              </a:rPr>
              <a:t> </a:t>
            </a:r>
            <a:r>
              <a:rPr sz="1100" spc="-10" dirty="0">
                <a:solidFill>
                  <a:srgbClr val="A15D0D"/>
                </a:solidFill>
                <a:latin typeface="Calibri"/>
                <a:cs typeface="Calibri"/>
              </a:rPr>
              <a:t>(Annexure</a:t>
            </a:r>
            <a:r>
              <a:rPr sz="1100" spc="-55" dirty="0">
                <a:solidFill>
                  <a:srgbClr val="A15D0D"/>
                </a:solidFill>
                <a:latin typeface="Calibri"/>
                <a:cs typeface="Calibri"/>
              </a:rPr>
              <a:t> </a:t>
            </a:r>
            <a:r>
              <a:rPr sz="1100" spc="-20" dirty="0">
                <a:solidFill>
                  <a:srgbClr val="A15D0D"/>
                </a:solidFill>
                <a:latin typeface="Calibri"/>
                <a:cs typeface="Calibri"/>
              </a:rPr>
              <a:t>I),</a:t>
            </a:r>
            <a:r>
              <a:rPr sz="1100" spc="-55" dirty="0">
                <a:solidFill>
                  <a:srgbClr val="A15D0D"/>
                </a:solidFill>
                <a:latin typeface="Calibri"/>
                <a:cs typeface="Calibri"/>
              </a:rPr>
              <a:t> </a:t>
            </a:r>
            <a:r>
              <a:rPr sz="1100" dirty="0">
                <a:solidFill>
                  <a:srgbClr val="A15D0D"/>
                </a:solidFill>
                <a:latin typeface="Calibri"/>
                <a:cs typeface="Calibri"/>
              </a:rPr>
              <a:t>only</a:t>
            </a:r>
            <a:r>
              <a:rPr sz="1100" spc="-30" dirty="0">
                <a:solidFill>
                  <a:srgbClr val="A15D0D"/>
                </a:solidFill>
                <a:latin typeface="Calibri"/>
                <a:cs typeface="Calibri"/>
              </a:rPr>
              <a:t> </a:t>
            </a:r>
            <a:r>
              <a:rPr sz="1100" spc="-10" dirty="0">
                <a:solidFill>
                  <a:srgbClr val="A15D0D"/>
                </a:solidFill>
                <a:latin typeface="Calibri"/>
                <a:cs typeface="Calibri"/>
              </a:rPr>
              <a:t>below</a:t>
            </a:r>
            <a:r>
              <a:rPr sz="1100" spc="-40" dirty="0">
                <a:solidFill>
                  <a:srgbClr val="A15D0D"/>
                </a:solidFill>
                <a:latin typeface="Calibri"/>
                <a:cs typeface="Calibri"/>
              </a:rPr>
              <a:t> </a:t>
            </a:r>
            <a:r>
              <a:rPr sz="1100" spc="-10" dirty="0">
                <a:solidFill>
                  <a:srgbClr val="A15D0D"/>
                </a:solidFill>
                <a:latin typeface="Calibri"/>
                <a:cs typeface="Calibri"/>
              </a:rPr>
              <a:t>details</a:t>
            </a:r>
            <a:r>
              <a:rPr sz="1100" spc="-80" dirty="0">
                <a:solidFill>
                  <a:srgbClr val="A15D0D"/>
                </a:solidFill>
                <a:latin typeface="Calibri"/>
                <a:cs typeface="Calibri"/>
              </a:rPr>
              <a:t> </a:t>
            </a:r>
            <a:r>
              <a:rPr sz="1100" dirty="0">
                <a:solidFill>
                  <a:srgbClr val="A15D0D"/>
                </a:solidFill>
                <a:latin typeface="Calibri"/>
                <a:cs typeface="Calibri"/>
              </a:rPr>
              <a:t>will</a:t>
            </a:r>
            <a:r>
              <a:rPr sz="1100" spc="30" dirty="0">
                <a:solidFill>
                  <a:srgbClr val="A15D0D"/>
                </a:solidFill>
                <a:latin typeface="Calibri"/>
                <a:cs typeface="Calibri"/>
              </a:rPr>
              <a:t> </a:t>
            </a:r>
            <a:r>
              <a:rPr sz="1100" dirty="0">
                <a:solidFill>
                  <a:srgbClr val="A15D0D"/>
                </a:solidFill>
                <a:latin typeface="Calibri"/>
                <a:cs typeface="Calibri"/>
              </a:rPr>
              <a:t>be</a:t>
            </a:r>
            <a:r>
              <a:rPr sz="1100" spc="-20" dirty="0">
                <a:solidFill>
                  <a:srgbClr val="A15D0D"/>
                </a:solidFill>
                <a:latin typeface="Calibri"/>
                <a:cs typeface="Calibri"/>
              </a:rPr>
              <a:t> </a:t>
            </a:r>
            <a:r>
              <a:rPr sz="1100" dirty="0">
                <a:solidFill>
                  <a:srgbClr val="A15D0D"/>
                </a:solidFill>
                <a:latin typeface="Calibri"/>
                <a:cs typeface="Calibri"/>
              </a:rPr>
              <a:t>allowed</a:t>
            </a:r>
            <a:r>
              <a:rPr sz="1100" spc="-15" dirty="0">
                <a:solidFill>
                  <a:srgbClr val="A15D0D"/>
                </a:solidFill>
                <a:latin typeface="Calibri"/>
                <a:cs typeface="Calibri"/>
              </a:rPr>
              <a:t> </a:t>
            </a:r>
            <a:r>
              <a:rPr sz="1100" dirty="0">
                <a:solidFill>
                  <a:srgbClr val="A15D0D"/>
                </a:solidFill>
                <a:latin typeface="Calibri"/>
                <a:cs typeface="Calibri"/>
              </a:rPr>
              <a:t>to</a:t>
            </a:r>
            <a:r>
              <a:rPr sz="1100" spc="-10" dirty="0">
                <a:solidFill>
                  <a:srgbClr val="A15D0D"/>
                </a:solidFill>
                <a:latin typeface="Calibri"/>
                <a:cs typeface="Calibri"/>
              </a:rPr>
              <a:t> </a:t>
            </a:r>
            <a:r>
              <a:rPr sz="1100" spc="-20" dirty="0">
                <a:solidFill>
                  <a:srgbClr val="A15D0D"/>
                </a:solidFill>
                <a:latin typeface="Calibri"/>
                <a:cs typeface="Calibri"/>
              </a:rPr>
              <a:t>update</a:t>
            </a:r>
            <a:r>
              <a:rPr sz="1100" spc="-10" dirty="0">
                <a:solidFill>
                  <a:srgbClr val="A15D0D"/>
                </a:solidFill>
                <a:latin typeface="Calibri"/>
                <a:cs typeface="Calibri"/>
              </a:rPr>
              <a:t> </a:t>
            </a:r>
            <a:r>
              <a:rPr sz="1100" dirty="0">
                <a:solidFill>
                  <a:srgbClr val="A15D0D"/>
                </a:solidFill>
                <a:latin typeface="Calibri"/>
                <a:cs typeface="Calibri"/>
              </a:rPr>
              <a:t>in</a:t>
            </a:r>
            <a:r>
              <a:rPr sz="1100" spc="5" dirty="0">
                <a:solidFill>
                  <a:srgbClr val="A15D0D"/>
                </a:solidFill>
                <a:latin typeface="Calibri"/>
                <a:cs typeface="Calibri"/>
              </a:rPr>
              <a:t> </a:t>
            </a:r>
            <a:r>
              <a:rPr sz="1100" spc="-10" dirty="0">
                <a:solidFill>
                  <a:srgbClr val="A15D0D"/>
                </a:solidFill>
                <a:latin typeface="Calibri"/>
                <a:cs typeface="Calibri"/>
              </a:rPr>
              <a:t>correction statements:</a:t>
            </a:r>
            <a:endParaRPr sz="1100">
              <a:latin typeface="Calibri"/>
              <a:cs typeface="Calibri"/>
            </a:endParaRPr>
          </a:p>
        </p:txBody>
      </p:sp>
      <p:sp>
        <p:nvSpPr>
          <p:cNvPr id="17" name="object 17"/>
          <p:cNvSpPr/>
          <p:nvPr/>
        </p:nvSpPr>
        <p:spPr>
          <a:xfrm>
            <a:off x="458723" y="3832859"/>
            <a:ext cx="6809740" cy="2037714"/>
          </a:xfrm>
          <a:custGeom>
            <a:avLst/>
            <a:gdLst/>
            <a:ahLst/>
            <a:cxnLst/>
            <a:rect l="l" t="t" r="r" b="b"/>
            <a:pathLst>
              <a:path w="6809740" h="2037714">
                <a:moveTo>
                  <a:pt x="0" y="2037588"/>
                </a:moveTo>
                <a:lnTo>
                  <a:pt x="6809232" y="2037588"/>
                </a:lnTo>
                <a:lnTo>
                  <a:pt x="6809232" y="0"/>
                </a:lnTo>
                <a:lnTo>
                  <a:pt x="0" y="0"/>
                </a:lnTo>
                <a:lnTo>
                  <a:pt x="0" y="2037588"/>
                </a:lnTo>
                <a:close/>
              </a:path>
            </a:pathLst>
          </a:custGeom>
          <a:ln w="9144">
            <a:solidFill>
              <a:srgbClr val="A15D0D"/>
            </a:solidFill>
          </a:ln>
        </p:spPr>
        <p:txBody>
          <a:bodyPr wrap="square" lIns="0" tIns="0" rIns="0" bIns="0" rtlCol="0"/>
          <a:lstStyle/>
          <a:p>
            <a:endParaRPr/>
          </a:p>
        </p:txBody>
      </p:sp>
      <p:sp>
        <p:nvSpPr>
          <p:cNvPr id="18" name="object 18"/>
          <p:cNvSpPr txBox="1"/>
          <p:nvPr/>
        </p:nvSpPr>
        <p:spPr>
          <a:xfrm>
            <a:off x="459130" y="3824096"/>
            <a:ext cx="6239510" cy="2038350"/>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Lst>
            </a:pPr>
            <a:r>
              <a:rPr sz="1100" spc="-10" dirty="0">
                <a:solidFill>
                  <a:srgbClr val="A15D0D"/>
                </a:solidFill>
                <a:latin typeface="Calibri"/>
                <a:cs typeface="Calibri"/>
              </a:rPr>
              <a:t>Deductee</a:t>
            </a:r>
            <a:r>
              <a:rPr sz="1100" spc="-40" dirty="0">
                <a:solidFill>
                  <a:srgbClr val="A15D0D"/>
                </a:solidFill>
                <a:latin typeface="Calibri"/>
                <a:cs typeface="Calibri"/>
              </a:rPr>
              <a:t> </a:t>
            </a:r>
            <a:r>
              <a:rPr sz="1100" spc="-25" dirty="0">
                <a:solidFill>
                  <a:srgbClr val="A15D0D"/>
                </a:solidFill>
                <a:latin typeface="Calibri"/>
                <a:cs typeface="Calibri"/>
              </a:rPr>
              <a:t>PAN</a:t>
            </a:r>
            <a:endParaRPr sz="1100">
              <a:latin typeface="Calibri"/>
              <a:cs typeface="Calibri"/>
            </a:endParaRPr>
          </a:p>
          <a:p>
            <a:pPr marL="240665" indent="-227965">
              <a:lnSpc>
                <a:spcPct val="100000"/>
              </a:lnSpc>
              <a:spcBef>
                <a:spcPts val="5"/>
              </a:spcBef>
              <a:buChar char="•"/>
              <a:tabLst>
                <a:tab pos="240665" algn="l"/>
              </a:tabLst>
            </a:pPr>
            <a:r>
              <a:rPr sz="1100" dirty="0">
                <a:solidFill>
                  <a:srgbClr val="A15D0D"/>
                </a:solidFill>
                <a:latin typeface="Calibri"/>
                <a:cs typeface="Calibri"/>
              </a:rPr>
              <a:t>Name</a:t>
            </a:r>
            <a:r>
              <a:rPr sz="1100" spc="-15" dirty="0">
                <a:solidFill>
                  <a:srgbClr val="A15D0D"/>
                </a:solidFill>
                <a:latin typeface="Calibri"/>
                <a:cs typeface="Calibri"/>
              </a:rPr>
              <a:t> </a:t>
            </a:r>
            <a:r>
              <a:rPr sz="1100" dirty="0">
                <a:solidFill>
                  <a:srgbClr val="A15D0D"/>
                </a:solidFill>
                <a:latin typeface="Calibri"/>
                <a:cs typeface="Calibri"/>
              </a:rPr>
              <a:t>of</a:t>
            </a:r>
            <a:r>
              <a:rPr sz="1100" spc="-35" dirty="0">
                <a:solidFill>
                  <a:srgbClr val="A15D0D"/>
                </a:solidFill>
                <a:latin typeface="Calibri"/>
                <a:cs typeface="Calibri"/>
              </a:rPr>
              <a:t> </a:t>
            </a:r>
            <a:r>
              <a:rPr sz="1100" spc="-10" dirty="0">
                <a:solidFill>
                  <a:srgbClr val="A15D0D"/>
                </a:solidFill>
                <a:latin typeface="Calibri"/>
                <a:cs typeface="Calibri"/>
              </a:rPr>
              <a:t>deductee</a:t>
            </a:r>
            <a:r>
              <a:rPr sz="1100" spc="-25" dirty="0">
                <a:solidFill>
                  <a:srgbClr val="A15D0D"/>
                </a:solidFill>
                <a:latin typeface="Calibri"/>
                <a:cs typeface="Calibri"/>
              </a:rPr>
              <a:t> </a:t>
            </a:r>
            <a:r>
              <a:rPr sz="1100" spc="-10" dirty="0">
                <a:solidFill>
                  <a:srgbClr val="A15D0D"/>
                </a:solidFill>
                <a:latin typeface="Calibri"/>
                <a:cs typeface="Calibri"/>
              </a:rPr>
              <a:t>(Applicable</a:t>
            </a:r>
            <a:r>
              <a:rPr sz="1100" spc="-65" dirty="0">
                <a:solidFill>
                  <a:srgbClr val="A15D0D"/>
                </a:solidFill>
                <a:latin typeface="Calibri"/>
                <a:cs typeface="Calibri"/>
              </a:rPr>
              <a:t> </a:t>
            </a:r>
            <a:r>
              <a:rPr sz="1100" dirty="0">
                <a:solidFill>
                  <a:srgbClr val="A15D0D"/>
                </a:solidFill>
                <a:latin typeface="Calibri"/>
                <a:cs typeface="Calibri"/>
              </a:rPr>
              <a:t>to</a:t>
            </a:r>
            <a:r>
              <a:rPr sz="1100" spc="-20" dirty="0">
                <a:solidFill>
                  <a:srgbClr val="A15D0D"/>
                </a:solidFill>
                <a:latin typeface="Calibri"/>
                <a:cs typeface="Calibri"/>
              </a:rPr>
              <a:t> </a:t>
            </a:r>
            <a:r>
              <a:rPr sz="1100" dirty="0">
                <a:solidFill>
                  <a:srgbClr val="A15D0D"/>
                </a:solidFill>
                <a:latin typeface="Calibri"/>
                <a:cs typeface="Calibri"/>
              </a:rPr>
              <a:t>all</a:t>
            </a:r>
            <a:r>
              <a:rPr sz="1100" spc="-60" dirty="0">
                <a:solidFill>
                  <a:srgbClr val="A15D0D"/>
                </a:solidFill>
                <a:latin typeface="Calibri"/>
                <a:cs typeface="Calibri"/>
              </a:rPr>
              <a:t> </a:t>
            </a:r>
            <a:r>
              <a:rPr sz="1100" spc="-10" dirty="0">
                <a:solidFill>
                  <a:srgbClr val="A15D0D"/>
                </a:solidFill>
                <a:latin typeface="Calibri"/>
                <a:cs typeface="Calibri"/>
              </a:rPr>
              <a:t>Forms)</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Section</a:t>
            </a:r>
            <a:r>
              <a:rPr sz="1100" spc="-50" dirty="0">
                <a:solidFill>
                  <a:srgbClr val="A15D0D"/>
                </a:solidFill>
                <a:latin typeface="Calibri"/>
                <a:cs typeface="Calibri"/>
              </a:rPr>
              <a:t> </a:t>
            </a:r>
            <a:r>
              <a:rPr sz="1100" dirty="0">
                <a:solidFill>
                  <a:srgbClr val="A15D0D"/>
                </a:solidFill>
                <a:latin typeface="Calibri"/>
                <a:cs typeface="Calibri"/>
              </a:rPr>
              <a:t>code</a:t>
            </a:r>
            <a:r>
              <a:rPr sz="1100" spc="-25" dirty="0">
                <a:solidFill>
                  <a:srgbClr val="A15D0D"/>
                </a:solidFill>
                <a:latin typeface="Calibri"/>
                <a:cs typeface="Calibri"/>
              </a:rPr>
              <a:t> </a:t>
            </a:r>
            <a:r>
              <a:rPr sz="1100" dirty="0">
                <a:solidFill>
                  <a:srgbClr val="A15D0D"/>
                </a:solidFill>
                <a:latin typeface="Calibri"/>
                <a:cs typeface="Calibri"/>
              </a:rPr>
              <a:t>(For</a:t>
            </a:r>
            <a:r>
              <a:rPr sz="1100" spc="-10" dirty="0">
                <a:solidFill>
                  <a:srgbClr val="A15D0D"/>
                </a:solidFill>
                <a:latin typeface="Calibri"/>
                <a:cs typeface="Calibri"/>
              </a:rPr>
              <a:t> </a:t>
            </a:r>
            <a:r>
              <a:rPr sz="1100" dirty="0">
                <a:solidFill>
                  <a:srgbClr val="A15D0D"/>
                </a:solidFill>
                <a:latin typeface="Calibri"/>
                <a:cs typeface="Calibri"/>
              </a:rPr>
              <a:t>statements</a:t>
            </a:r>
            <a:r>
              <a:rPr sz="1100" spc="-75" dirty="0">
                <a:solidFill>
                  <a:srgbClr val="A15D0D"/>
                </a:solidFill>
                <a:latin typeface="Calibri"/>
                <a:cs typeface="Calibri"/>
              </a:rPr>
              <a:t> </a:t>
            </a:r>
            <a:r>
              <a:rPr sz="1100" spc="-10" dirty="0">
                <a:solidFill>
                  <a:srgbClr val="A15D0D"/>
                </a:solidFill>
                <a:latin typeface="Calibri"/>
                <a:cs typeface="Calibri"/>
              </a:rPr>
              <a:t>pertains</a:t>
            </a:r>
            <a:r>
              <a:rPr sz="1100" spc="-100" dirty="0">
                <a:solidFill>
                  <a:srgbClr val="A15D0D"/>
                </a:solidFill>
                <a:latin typeface="Calibri"/>
                <a:cs typeface="Calibri"/>
              </a:rPr>
              <a:t> </a:t>
            </a:r>
            <a:r>
              <a:rPr sz="1100" dirty="0">
                <a:solidFill>
                  <a:srgbClr val="A15D0D"/>
                </a:solidFill>
                <a:latin typeface="Calibri"/>
                <a:cs typeface="Calibri"/>
              </a:rPr>
              <a:t>to</a:t>
            </a:r>
            <a:r>
              <a:rPr sz="1100" spc="-20" dirty="0">
                <a:solidFill>
                  <a:srgbClr val="A15D0D"/>
                </a:solidFill>
                <a:latin typeface="Calibri"/>
                <a:cs typeface="Calibri"/>
              </a:rPr>
              <a:t> </a:t>
            </a:r>
            <a:r>
              <a:rPr sz="1100" dirty="0">
                <a:solidFill>
                  <a:srgbClr val="A15D0D"/>
                </a:solidFill>
                <a:latin typeface="Calibri"/>
                <a:cs typeface="Calibri"/>
              </a:rPr>
              <a:t>FY</a:t>
            </a:r>
            <a:r>
              <a:rPr sz="1100" spc="-5" dirty="0">
                <a:solidFill>
                  <a:srgbClr val="A15D0D"/>
                </a:solidFill>
                <a:latin typeface="Calibri"/>
                <a:cs typeface="Calibri"/>
              </a:rPr>
              <a:t> </a:t>
            </a:r>
            <a:r>
              <a:rPr sz="1100" spc="-10" dirty="0">
                <a:solidFill>
                  <a:srgbClr val="A15D0D"/>
                </a:solidFill>
                <a:latin typeface="Calibri"/>
                <a:cs typeface="Calibri"/>
              </a:rPr>
              <a:t>2013-14</a:t>
            </a:r>
            <a:r>
              <a:rPr sz="1100" spc="-60" dirty="0">
                <a:solidFill>
                  <a:srgbClr val="A15D0D"/>
                </a:solidFill>
                <a:latin typeface="Calibri"/>
                <a:cs typeface="Calibri"/>
              </a:rPr>
              <a:t> </a:t>
            </a:r>
            <a:r>
              <a:rPr sz="1100" spc="-10" dirty="0">
                <a:solidFill>
                  <a:srgbClr val="A15D0D"/>
                </a:solidFill>
                <a:latin typeface="Calibri"/>
                <a:cs typeface="Calibri"/>
              </a:rPr>
              <a:t>onwards</a:t>
            </a:r>
            <a:r>
              <a:rPr sz="1100" spc="-80" dirty="0">
                <a:solidFill>
                  <a:srgbClr val="A15D0D"/>
                </a:solidFill>
                <a:latin typeface="Calibri"/>
                <a:cs typeface="Calibri"/>
              </a:rPr>
              <a:t> </a:t>
            </a:r>
            <a:r>
              <a:rPr sz="1100" dirty="0">
                <a:solidFill>
                  <a:srgbClr val="A15D0D"/>
                </a:solidFill>
                <a:latin typeface="Calibri"/>
                <a:cs typeface="Calibri"/>
              </a:rPr>
              <a:t>and</a:t>
            </a:r>
            <a:r>
              <a:rPr sz="1100" spc="-40" dirty="0">
                <a:solidFill>
                  <a:srgbClr val="A15D0D"/>
                </a:solidFill>
                <a:latin typeface="Calibri"/>
                <a:cs typeface="Calibri"/>
              </a:rPr>
              <a:t> </a:t>
            </a:r>
            <a:r>
              <a:rPr sz="1100" dirty="0">
                <a:solidFill>
                  <a:srgbClr val="A15D0D"/>
                </a:solidFill>
                <a:latin typeface="Calibri"/>
                <a:cs typeface="Calibri"/>
              </a:rPr>
              <a:t>for</a:t>
            </a:r>
            <a:r>
              <a:rPr sz="1100" spc="10" dirty="0">
                <a:solidFill>
                  <a:srgbClr val="A15D0D"/>
                </a:solidFill>
                <a:latin typeface="Calibri"/>
                <a:cs typeface="Calibri"/>
              </a:rPr>
              <a:t> </a:t>
            </a:r>
            <a:r>
              <a:rPr sz="1100" spc="-10" dirty="0">
                <a:solidFill>
                  <a:srgbClr val="A15D0D"/>
                </a:solidFill>
                <a:latin typeface="Calibri"/>
                <a:cs typeface="Calibri"/>
              </a:rPr>
              <a:t>allForms)</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Nature</a:t>
            </a:r>
            <a:r>
              <a:rPr sz="1100" spc="-20" dirty="0">
                <a:solidFill>
                  <a:srgbClr val="A15D0D"/>
                </a:solidFill>
                <a:latin typeface="Calibri"/>
                <a:cs typeface="Calibri"/>
              </a:rPr>
              <a:t> </a:t>
            </a:r>
            <a:r>
              <a:rPr sz="1100" dirty="0">
                <a:solidFill>
                  <a:srgbClr val="A15D0D"/>
                </a:solidFill>
                <a:latin typeface="Calibri"/>
                <a:cs typeface="Calibri"/>
              </a:rPr>
              <a:t>of</a:t>
            </a:r>
            <a:r>
              <a:rPr sz="1100" spc="-45" dirty="0">
                <a:solidFill>
                  <a:srgbClr val="A15D0D"/>
                </a:solidFill>
                <a:latin typeface="Calibri"/>
                <a:cs typeface="Calibri"/>
              </a:rPr>
              <a:t> </a:t>
            </a:r>
            <a:r>
              <a:rPr sz="1100" dirty="0">
                <a:solidFill>
                  <a:srgbClr val="A15D0D"/>
                </a:solidFill>
                <a:latin typeface="Calibri"/>
                <a:cs typeface="Calibri"/>
              </a:rPr>
              <a:t>remittance</a:t>
            </a:r>
            <a:r>
              <a:rPr sz="1100" spc="-85" dirty="0">
                <a:solidFill>
                  <a:srgbClr val="A15D0D"/>
                </a:solidFill>
                <a:latin typeface="Calibri"/>
                <a:cs typeface="Calibri"/>
              </a:rPr>
              <a:t> </a:t>
            </a:r>
            <a:r>
              <a:rPr sz="1100" spc="-10" dirty="0">
                <a:solidFill>
                  <a:srgbClr val="A15D0D"/>
                </a:solidFill>
                <a:latin typeface="Calibri"/>
                <a:cs typeface="Calibri"/>
              </a:rPr>
              <a:t>(Applicable</a:t>
            </a:r>
            <a:r>
              <a:rPr sz="1100" spc="-70" dirty="0">
                <a:solidFill>
                  <a:srgbClr val="A15D0D"/>
                </a:solidFill>
                <a:latin typeface="Calibri"/>
                <a:cs typeface="Calibri"/>
              </a:rPr>
              <a:t> </a:t>
            </a:r>
            <a:r>
              <a:rPr sz="1100" dirty="0">
                <a:solidFill>
                  <a:srgbClr val="A15D0D"/>
                </a:solidFill>
                <a:latin typeface="Calibri"/>
                <a:cs typeface="Calibri"/>
              </a:rPr>
              <a:t>only</a:t>
            </a:r>
            <a:r>
              <a:rPr sz="1100" spc="-25" dirty="0">
                <a:solidFill>
                  <a:srgbClr val="A15D0D"/>
                </a:solidFill>
                <a:latin typeface="Calibri"/>
                <a:cs typeface="Calibri"/>
              </a:rPr>
              <a:t> </a:t>
            </a:r>
            <a:r>
              <a:rPr sz="1100" dirty="0">
                <a:solidFill>
                  <a:srgbClr val="A15D0D"/>
                </a:solidFill>
                <a:latin typeface="Calibri"/>
                <a:cs typeface="Calibri"/>
              </a:rPr>
              <a:t>for</a:t>
            </a:r>
            <a:r>
              <a:rPr sz="1100" spc="-20" dirty="0">
                <a:solidFill>
                  <a:srgbClr val="A15D0D"/>
                </a:solidFill>
                <a:latin typeface="Calibri"/>
                <a:cs typeface="Calibri"/>
              </a:rPr>
              <a:t> </a:t>
            </a:r>
            <a:r>
              <a:rPr sz="1100" spc="-10" dirty="0">
                <a:solidFill>
                  <a:srgbClr val="A15D0D"/>
                </a:solidFill>
                <a:latin typeface="Calibri"/>
                <a:cs typeface="Calibri"/>
              </a:rPr>
              <a:t>Form27Q)</a:t>
            </a:r>
            <a:endParaRPr sz="1100">
              <a:latin typeface="Calibri"/>
              <a:cs typeface="Calibri"/>
            </a:endParaRPr>
          </a:p>
          <a:p>
            <a:pPr marL="240665" indent="-227965">
              <a:lnSpc>
                <a:spcPct val="100000"/>
              </a:lnSpc>
              <a:buChar char="•"/>
              <a:tabLst>
                <a:tab pos="240665" algn="l"/>
              </a:tabLst>
            </a:pPr>
            <a:r>
              <a:rPr sz="1100" spc="-10" dirty="0">
                <a:solidFill>
                  <a:srgbClr val="A15D0D"/>
                </a:solidFill>
                <a:latin typeface="Calibri"/>
                <a:cs typeface="Calibri"/>
              </a:rPr>
              <a:t>Unique</a:t>
            </a:r>
            <a:r>
              <a:rPr sz="1100" spc="-60" dirty="0">
                <a:solidFill>
                  <a:srgbClr val="A15D0D"/>
                </a:solidFill>
                <a:latin typeface="Calibri"/>
                <a:cs typeface="Calibri"/>
              </a:rPr>
              <a:t> </a:t>
            </a:r>
            <a:r>
              <a:rPr sz="1100" spc="-10" dirty="0">
                <a:solidFill>
                  <a:srgbClr val="A15D0D"/>
                </a:solidFill>
                <a:latin typeface="Calibri"/>
                <a:cs typeface="Calibri"/>
              </a:rPr>
              <a:t>acknowledgement</a:t>
            </a:r>
            <a:r>
              <a:rPr sz="1100" spc="-25" dirty="0">
                <a:solidFill>
                  <a:srgbClr val="A15D0D"/>
                </a:solidFill>
                <a:latin typeface="Calibri"/>
                <a:cs typeface="Calibri"/>
              </a:rPr>
              <a:t> </a:t>
            </a:r>
            <a:r>
              <a:rPr sz="1100" dirty="0">
                <a:solidFill>
                  <a:srgbClr val="A15D0D"/>
                </a:solidFill>
                <a:latin typeface="Calibri"/>
                <a:cs typeface="Calibri"/>
              </a:rPr>
              <a:t>of</a:t>
            </a:r>
            <a:r>
              <a:rPr sz="1100" spc="-25" dirty="0">
                <a:solidFill>
                  <a:srgbClr val="A15D0D"/>
                </a:solidFill>
                <a:latin typeface="Calibri"/>
                <a:cs typeface="Calibri"/>
              </a:rPr>
              <a:t> </a:t>
            </a:r>
            <a:r>
              <a:rPr sz="1100" dirty="0">
                <a:solidFill>
                  <a:srgbClr val="A15D0D"/>
                </a:solidFill>
                <a:latin typeface="Calibri"/>
                <a:cs typeface="Calibri"/>
              </a:rPr>
              <a:t>the</a:t>
            </a:r>
            <a:r>
              <a:rPr sz="1100" spc="-5" dirty="0">
                <a:solidFill>
                  <a:srgbClr val="A15D0D"/>
                </a:solidFill>
                <a:latin typeface="Calibri"/>
                <a:cs typeface="Calibri"/>
              </a:rPr>
              <a:t> </a:t>
            </a:r>
            <a:r>
              <a:rPr sz="1100" spc="-10" dirty="0">
                <a:solidFill>
                  <a:srgbClr val="A15D0D"/>
                </a:solidFill>
                <a:latin typeface="Calibri"/>
                <a:cs typeface="Calibri"/>
              </a:rPr>
              <a:t>corresponding</a:t>
            </a:r>
            <a:r>
              <a:rPr sz="1100" spc="-50" dirty="0">
                <a:solidFill>
                  <a:srgbClr val="A15D0D"/>
                </a:solidFill>
                <a:latin typeface="Calibri"/>
                <a:cs typeface="Calibri"/>
              </a:rPr>
              <a:t> </a:t>
            </a:r>
            <a:r>
              <a:rPr sz="1100" dirty="0">
                <a:solidFill>
                  <a:srgbClr val="A15D0D"/>
                </a:solidFill>
                <a:latin typeface="Calibri"/>
                <a:cs typeface="Calibri"/>
              </a:rPr>
              <a:t>form</a:t>
            </a:r>
            <a:r>
              <a:rPr sz="1100" spc="45" dirty="0">
                <a:solidFill>
                  <a:srgbClr val="A15D0D"/>
                </a:solidFill>
                <a:latin typeface="Calibri"/>
                <a:cs typeface="Calibri"/>
              </a:rPr>
              <a:t> </a:t>
            </a:r>
            <a:r>
              <a:rPr sz="1100" dirty="0">
                <a:solidFill>
                  <a:srgbClr val="A15D0D"/>
                </a:solidFill>
                <a:latin typeface="Calibri"/>
                <a:cs typeface="Calibri"/>
              </a:rPr>
              <a:t>no.</a:t>
            </a:r>
            <a:r>
              <a:rPr sz="1100" spc="-35" dirty="0">
                <a:solidFill>
                  <a:srgbClr val="A15D0D"/>
                </a:solidFill>
                <a:latin typeface="Calibri"/>
                <a:cs typeface="Calibri"/>
              </a:rPr>
              <a:t> </a:t>
            </a:r>
            <a:r>
              <a:rPr sz="1100" dirty="0">
                <a:solidFill>
                  <a:srgbClr val="A15D0D"/>
                </a:solidFill>
                <a:latin typeface="Calibri"/>
                <a:cs typeface="Calibri"/>
              </a:rPr>
              <a:t>15CA</a:t>
            </a:r>
            <a:r>
              <a:rPr sz="1100" spc="-25" dirty="0">
                <a:solidFill>
                  <a:srgbClr val="A15D0D"/>
                </a:solidFill>
                <a:latin typeface="Calibri"/>
                <a:cs typeface="Calibri"/>
              </a:rPr>
              <a:t> </a:t>
            </a:r>
            <a:r>
              <a:rPr sz="1100" dirty="0">
                <a:solidFill>
                  <a:srgbClr val="A15D0D"/>
                </a:solidFill>
                <a:latin typeface="Calibri"/>
                <a:cs typeface="Calibri"/>
              </a:rPr>
              <a:t>(if</a:t>
            </a:r>
            <a:r>
              <a:rPr sz="1100" spc="-10" dirty="0">
                <a:solidFill>
                  <a:srgbClr val="A15D0D"/>
                </a:solidFill>
                <a:latin typeface="Calibri"/>
                <a:cs typeface="Calibri"/>
              </a:rPr>
              <a:t> available)</a:t>
            </a:r>
            <a:r>
              <a:rPr sz="1100" spc="-45" dirty="0">
                <a:solidFill>
                  <a:srgbClr val="A15D0D"/>
                </a:solidFill>
                <a:latin typeface="Calibri"/>
                <a:cs typeface="Calibri"/>
              </a:rPr>
              <a:t> </a:t>
            </a:r>
            <a:r>
              <a:rPr sz="1100" spc="-10" dirty="0">
                <a:solidFill>
                  <a:srgbClr val="A15D0D"/>
                </a:solidFill>
                <a:latin typeface="Calibri"/>
                <a:cs typeface="Calibri"/>
              </a:rPr>
              <a:t>(Applicable</a:t>
            </a:r>
            <a:r>
              <a:rPr sz="1100" spc="-30" dirty="0">
                <a:solidFill>
                  <a:srgbClr val="A15D0D"/>
                </a:solidFill>
                <a:latin typeface="Calibri"/>
                <a:cs typeface="Calibri"/>
              </a:rPr>
              <a:t> </a:t>
            </a:r>
            <a:r>
              <a:rPr sz="1100" spc="-10" dirty="0">
                <a:solidFill>
                  <a:srgbClr val="A15D0D"/>
                </a:solidFill>
                <a:latin typeface="Calibri"/>
                <a:cs typeface="Calibri"/>
              </a:rPr>
              <a:t>only</a:t>
            </a:r>
            <a:r>
              <a:rPr sz="1100" spc="-20" dirty="0">
                <a:solidFill>
                  <a:srgbClr val="A15D0D"/>
                </a:solidFill>
                <a:latin typeface="Calibri"/>
                <a:cs typeface="Calibri"/>
              </a:rPr>
              <a:t> </a:t>
            </a:r>
            <a:r>
              <a:rPr sz="1100" dirty="0">
                <a:solidFill>
                  <a:srgbClr val="A15D0D"/>
                </a:solidFill>
                <a:latin typeface="Calibri"/>
                <a:cs typeface="Calibri"/>
              </a:rPr>
              <a:t>for</a:t>
            </a:r>
            <a:r>
              <a:rPr sz="1100" spc="20" dirty="0">
                <a:solidFill>
                  <a:srgbClr val="A15D0D"/>
                </a:solidFill>
                <a:latin typeface="Calibri"/>
                <a:cs typeface="Calibri"/>
              </a:rPr>
              <a:t> </a:t>
            </a:r>
            <a:r>
              <a:rPr sz="1100" dirty="0">
                <a:solidFill>
                  <a:srgbClr val="A15D0D"/>
                </a:solidFill>
                <a:latin typeface="Calibri"/>
                <a:cs typeface="Calibri"/>
              </a:rPr>
              <a:t>Form</a:t>
            </a:r>
            <a:r>
              <a:rPr sz="1100" spc="-80" dirty="0">
                <a:solidFill>
                  <a:srgbClr val="A15D0D"/>
                </a:solidFill>
                <a:latin typeface="Calibri"/>
                <a:cs typeface="Calibri"/>
              </a:rPr>
              <a:t> </a:t>
            </a:r>
            <a:r>
              <a:rPr sz="1100" spc="-20" dirty="0">
                <a:solidFill>
                  <a:srgbClr val="A15D0D"/>
                </a:solidFill>
                <a:latin typeface="Calibri"/>
                <a:cs typeface="Calibri"/>
              </a:rPr>
              <a:t>27Q)</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Country</a:t>
            </a:r>
            <a:r>
              <a:rPr sz="1100" spc="-30" dirty="0">
                <a:solidFill>
                  <a:srgbClr val="A15D0D"/>
                </a:solidFill>
                <a:latin typeface="Calibri"/>
                <a:cs typeface="Calibri"/>
              </a:rPr>
              <a:t> </a:t>
            </a:r>
            <a:r>
              <a:rPr sz="1100" dirty="0">
                <a:solidFill>
                  <a:srgbClr val="A15D0D"/>
                </a:solidFill>
                <a:latin typeface="Calibri"/>
                <a:cs typeface="Calibri"/>
              </a:rPr>
              <a:t>of</a:t>
            </a:r>
            <a:r>
              <a:rPr sz="1100" spc="-35" dirty="0">
                <a:solidFill>
                  <a:srgbClr val="A15D0D"/>
                </a:solidFill>
                <a:latin typeface="Calibri"/>
                <a:cs typeface="Calibri"/>
              </a:rPr>
              <a:t> </a:t>
            </a:r>
            <a:r>
              <a:rPr sz="1100" spc="-10" dirty="0">
                <a:solidFill>
                  <a:srgbClr val="A15D0D"/>
                </a:solidFill>
                <a:latin typeface="Calibri"/>
                <a:cs typeface="Calibri"/>
              </a:rPr>
              <a:t>Residence</a:t>
            </a:r>
            <a:r>
              <a:rPr sz="1100" spc="-75" dirty="0">
                <a:solidFill>
                  <a:srgbClr val="A15D0D"/>
                </a:solidFill>
                <a:latin typeface="Calibri"/>
                <a:cs typeface="Calibri"/>
              </a:rPr>
              <a:t> </a:t>
            </a:r>
            <a:r>
              <a:rPr sz="1100" dirty="0">
                <a:solidFill>
                  <a:srgbClr val="A15D0D"/>
                </a:solidFill>
                <a:latin typeface="Calibri"/>
                <a:cs typeface="Calibri"/>
              </a:rPr>
              <a:t>of</a:t>
            </a:r>
            <a:r>
              <a:rPr sz="1100" spc="-25" dirty="0">
                <a:solidFill>
                  <a:srgbClr val="A15D0D"/>
                </a:solidFill>
                <a:latin typeface="Calibri"/>
                <a:cs typeface="Calibri"/>
              </a:rPr>
              <a:t> </a:t>
            </a:r>
            <a:r>
              <a:rPr sz="1100" dirty="0">
                <a:solidFill>
                  <a:srgbClr val="A15D0D"/>
                </a:solidFill>
                <a:latin typeface="Calibri"/>
                <a:cs typeface="Calibri"/>
              </a:rPr>
              <a:t>the</a:t>
            </a:r>
            <a:r>
              <a:rPr sz="1100" spc="-20" dirty="0">
                <a:solidFill>
                  <a:srgbClr val="A15D0D"/>
                </a:solidFill>
                <a:latin typeface="Calibri"/>
                <a:cs typeface="Calibri"/>
              </a:rPr>
              <a:t> </a:t>
            </a:r>
            <a:r>
              <a:rPr sz="1100" spc="-10" dirty="0">
                <a:solidFill>
                  <a:srgbClr val="A15D0D"/>
                </a:solidFill>
                <a:latin typeface="Calibri"/>
                <a:cs typeface="Calibri"/>
              </a:rPr>
              <a:t>deductee</a:t>
            </a:r>
            <a:r>
              <a:rPr sz="1100" spc="-35" dirty="0">
                <a:solidFill>
                  <a:srgbClr val="A15D0D"/>
                </a:solidFill>
                <a:latin typeface="Calibri"/>
                <a:cs typeface="Calibri"/>
              </a:rPr>
              <a:t> </a:t>
            </a:r>
            <a:r>
              <a:rPr sz="1100" spc="-10" dirty="0">
                <a:solidFill>
                  <a:srgbClr val="A15D0D"/>
                </a:solidFill>
                <a:latin typeface="Calibri"/>
                <a:cs typeface="Calibri"/>
              </a:rPr>
              <a:t>(Applicable</a:t>
            </a:r>
            <a:r>
              <a:rPr sz="1100" spc="-85" dirty="0">
                <a:solidFill>
                  <a:srgbClr val="A15D0D"/>
                </a:solidFill>
                <a:latin typeface="Calibri"/>
                <a:cs typeface="Calibri"/>
              </a:rPr>
              <a:t> </a:t>
            </a:r>
            <a:r>
              <a:rPr sz="1100" dirty="0">
                <a:solidFill>
                  <a:srgbClr val="A15D0D"/>
                </a:solidFill>
                <a:latin typeface="Calibri"/>
                <a:cs typeface="Calibri"/>
              </a:rPr>
              <a:t>only</a:t>
            </a:r>
            <a:r>
              <a:rPr sz="1100" spc="-40" dirty="0">
                <a:solidFill>
                  <a:srgbClr val="A15D0D"/>
                </a:solidFill>
                <a:latin typeface="Calibri"/>
                <a:cs typeface="Calibri"/>
              </a:rPr>
              <a:t> </a:t>
            </a:r>
            <a:r>
              <a:rPr sz="1100" dirty="0">
                <a:solidFill>
                  <a:srgbClr val="A15D0D"/>
                </a:solidFill>
                <a:latin typeface="Calibri"/>
                <a:cs typeface="Calibri"/>
              </a:rPr>
              <a:t>for</a:t>
            </a:r>
            <a:r>
              <a:rPr sz="1100" spc="5" dirty="0">
                <a:solidFill>
                  <a:srgbClr val="A15D0D"/>
                </a:solidFill>
                <a:latin typeface="Calibri"/>
                <a:cs typeface="Calibri"/>
              </a:rPr>
              <a:t> </a:t>
            </a:r>
            <a:r>
              <a:rPr sz="1100" dirty="0">
                <a:solidFill>
                  <a:srgbClr val="A15D0D"/>
                </a:solidFill>
                <a:latin typeface="Calibri"/>
                <a:cs typeface="Calibri"/>
              </a:rPr>
              <a:t>Form</a:t>
            </a:r>
            <a:r>
              <a:rPr sz="1100" spc="-145" dirty="0">
                <a:solidFill>
                  <a:srgbClr val="A15D0D"/>
                </a:solidFill>
                <a:latin typeface="Calibri"/>
                <a:cs typeface="Calibri"/>
              </a:rPr>
              <a:t> </a:t>
            </a:r>
            <a:r>
              <a:rPr sz="1100" spc="-20" dirty="0">
                <a:solidFill>
                  <a:srgbClr val="A15D0D"/>
                </a:solidFill>
                <a:latin typeface="Calibri"/>
                <a:cs typeface="Calibri"/>
              </a:rPr>
              <a:t>27Q)</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Grossing</a:t>
            </a:r>
            <a:r>
              <a:rPr sz="1100" spc="-35" dirty="0">
                <a:solidFill>
                  <a:srgbClr val="A15D0D"/>
                </a:solidFill>
                <a:latin typeface="Calibri"/>
                <a:cs typeface="Calibri"/>
              </a:rPr>
              <a:t> </a:t>
            </a:r>
            <a:r>
              <a:rPr sz="1100" dirty="0">
                <a:solidFill>
                  <a:srgbClr val="A15D0D"/>
                </a:solidFill>
                <a:latin typeface="Calibri"/>
                <a:cs typeface="Calibri"/>
              </a:rPr>
              <a:t>up</a:t>
            </a:r>
            <a:r>
              <a:rPr sz="1100" spc="-35" dirty="0">
                <a:solidFill>
                  <a:srgbClr val="A15D0D"/>
                </a:solidFill>
                <a:latin typeface="Calibri"/>
                <a:cs typeface="Calibri"/>
              </a:rPr>
              <a:t> </a:t>
            </a:r>
            <a:r>
              <a:rPr sz="1100" spc="-10" dirty="0">
                <a:solidFill>
                  <a:srgbClr val="A15D0D"/>
                </a:solidFill>
                <a:latin typeface="Calibri"/>
                <a:cs typeface="Calibri"/>
              </a:rPr>
              <a:t>indicator</a:t>
            </a:r>
            <a:r>
              <a:rPr sz="1100" spc="-80" dirty="0">
                <a:solidFill>
                  <a:srgbClr val="A15D0D"/>
                </a:solidFill>
                <a:latin typeface="Calibri"/>
                <a:cs typeface="Calibri"/>
              </a:rPr>
              <a:t> </a:t>
            </a:r>
            <a:r>
              <a:rPr sz="1100" spc="-10" dirty="0">
                <a:solidFill>
                  <a:srgbClr val="A15D0D"/>
                </a:solidFill>
                <a:latin typeface="Calibri"/>
                <a:cs typeface="Calibri"/>
              </a:rPr>
              <a:t>(Applicable</a:t>
            </a:r>
            <a:r>
              <a:rPr sz="1100" spc="-70" dirty="0">
                <a:solidFill>
                  <a:srgbClr val="A15D0D"/>
                </a:solidFill>
                <a:latin typeface="Calibri"/>
                <a:cs typeface="Calibri"/>
              </a:rPr>
              <a:t> </a:t>
            </a:r>
            <a:r>
              <a:rPr sz="1100" dirty="0">
                <a:solidFill>
                  <a:srgbClr val="A15D0D"/>
                </a:solidFill>
                <a:latin typeface="Calibri"/>
                <a:cs typeface="Calibri"/>
              </a:rPr>
              <a:t>only</a:t>
            </a:r>
            <a:r>
              <a:rPr sz="1100" spc="-40" dirty="0">
                <a:solidFill>
                  <a:srgbClr val="A15D0D"/>
                </a:solidFill>
                <a:latin typeface="Calibri"/>
                <a:cs typeface="Calibri"/>
              </a:rPr>
              <a:t> </a:t>
            </a:r>
            <a:r>
              <a:rPr sz="1100" dirty="0">
                <a:solidFill>
                  <a:srgbClr val="A15D0D"/>
                </a:solidFill>
                <a:latin typeface="Calibri"/>
                <a:cs typeface="Calibri"/>
              </a:rPr>
              <a:t>for</a:t>
            </a:r>
            <a:r>
              <a:rPr sz="1100" spc="5" dirty="0">
                <a:solidFill>
                  <a:srgbClr val="A15D0D"/>
                </a:solidFill>
                <a:latin typeface="Calibri"/>
                <a:cs typeface="Calibri"/>
              </a:rPr>
              <a:t> </a:t>
            </a:r>
            <a:r>
              <a:rPr sz="1100" dirty="0">
                <a:solidFill>
                  <a:srgbClr val="A15D0D"/>
                </a:solidFill>
                <a:latin typeface="Calibri"/>
                <a:cs typeface="Calibri"/>
              </a:rPr>
              <a:t>Form</a:t>
            </a:r>
            <a:r>
              <a:rPr sz="1100" spc="-90" dirty="0">
                <a:solidFill>
                  <a:srgbClr val="A15D0D"/>
                </a:solidFill>
                <a:latin typeface="Calibri"/>
                <a:cs typeface="Calibri"/>
              </a:rPr>
              <a:t> </a:t>
            </a:r>
            <a:r>
              <a:rPr sz="1100" spc="-20" dirty="0">
                <a:solidFill>
                  <a:srgbClr val="A15D0D"/>
                </a:solidFill>
                <a:latin typeface="Calibri"/>
                <a:cs typeface="Calibri"/>
              </a:rPr>
              <a:t>27Q)</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Date</a:t>
            </a:r>
            <a:r>
              <a:rPr sz="1100" spc="-25" dirty="0">
                <a:solidFill>
                  <a:srgbClr val="A15D0D"/>
                </a:solidFill>
                <a:latin typeface="Calibri"/>
                <a:cs typeface="Calibri"/>
              </a:rPr>
              <a:t> </a:t>
            </a:r>
            <a:r>
              <a:rPr sz="1100" dirty="0">
                <a:solidFill>
                  <a:srgbClr val="A15D0D"/>
                </a:solidFill>
                <a:latin typeface="Calibri"/>
                <a:cs typeface="Calibri"/>
              </a:rPr>
              <a:t>of</a:t>
            </a:r>
            <a:r>
              <a:rPr sz="1100" spc="-70" dirty="0">
                <a:solidFill>
                  <a:srgbClr val="A15D0D"/>
                </a:solidFill>
                <a:latin typeface="Calibri"/>
                <a:cs typeface="Calibri"/>
              </a:rPr>
              <a:t> </a:t>
            </a:r>
            <a:r>
              <a:rPr sz="1100" spc="-10" dirty="0">
                <a:solidFill>
                  <a:srgbClr val="A15D0D"/>
                </a:solidFill>
                <a:latin typeface="Calibri"/>
                <a:cs typeface="Calibri"/>
              </a:rPr>
              <a:t>deduction</a:t>
            </a:r>
            <a:r>
              <a:rPr sz="1100" spc="-95" dirty="0">
                <a:solidFill>
                  <a:srgbClr val="A15D0D"/>
                </a:solidFill>
                <a:latin typeface="Calibri"/>
                <a:cs typeface="Calibri"/>
              </a:rPr>
              <a:t> </a:t>
            </a:r>
            <a:r>
              <a:rPr sz="1100" spc="-10" dirty="0">
                <a:solidFill>
                  <a:srgbClr val="A15D0D"/>
                </a:solidFill>
                <a:latin typeface="Calibri"/>
                <a:cs typeface="Calibri"/>
              </a:rPr>
              <a:t>(Applicable</a:t>
            </a:r>
            <a:r>
              <a:rPr sz="1100" spc="-55" dirty="0">
                <a:solidFill>
                  <a:srgbClr val="A15D0D"/>
                </a:solidFill>
                <a:latin typeface="Calibri"/>
                <a:cs typeface="Calibri"/>
              </a:rPr>
              <a:t> </a:t>
            </a:r>
            <a:r>
              <a:rPr sz="1100" dirty="0">
                <a:solidFill>
                  <a:srgbClr val="A15D0D"/>
                </a:solidFill>
                <a:latin typeface="Calibri"/>
                <a:cs typeface="Calibri"/>
              </a:rPr>
              <a:t>to</a:t>
            </a:r>
            <a:r>
              <a:rPr sz="1100" spc="-5" dirty="0">
                <a:solidFill>
                  <a:srgbClr val="A15D0D"/>
                </a:solidFill>
                <a:latin typeface="Calibri"/>
                <a:cs typeface="Calibri"/>
              </a:rPr>
              <a:t> </a:t>
            </a:r>
            <a:r>
              <a:rPr sz="1100" dirty="0">
                <a:solidFill>
                  <a:srgbClr val="A15D0D"/>
                </a:solidFill>
                <a:latin typeface="Calibri"/>
                <a:cs typeface="Calibri"/>
              </a:rPr>
              <a:t>all</a:t>
            </a:r>
            <a:r>
              <a:rPr sz="1100" spc="-10" dirty="0">
                <a:solidFill>
                  <a:srgbClr val="A15D0D"/>
                </a:solidFill>
                <a:latin typeface="Calibri"/>
                <a:cs typeface="Calibri"/>
              </a:rPr>
              <a:t> Forms)</a:t>
            </a:r>
            <a:endParaRPr sz="1100">
              <a:latin typeface="Calibri"/>
              <a:cs typeface="Calibri"/>
            </a:endParaRPr>
          </a:p>
          <a:p>
            <a:pPr marL="240665" indent="-227965">
              <a:lnSpc>
                <a:spcPct val="100000"/>
              </a:lnSpc>
              <a:buChar char="•"/>
              <a:tabLst>
                <a:tab pos="240665" algn="l"/>
              </a:tabLst>
            </a:pPr>
            <a:r>
              <a:rPr sz="1100" spc="-10" dirty="0">
                <a:solidFill>
                  <a:srgbClr val="A15D0D"/>
                </a:solidFill>
                <a:latin typeface="Calibri"/>
                <a:cs typeface="Calibri"/>
              </a:rPr>
              <a:t>Deductee/Employee</a:t>
            </a:r>
            <a:r>
              <a:rPr sz="1100" spc="-35" dirty="0">
                <a:solidFill>
                  <a:srgbClr val="A15D0D"/>
                </a:solidFill>
                <a:latin typeface="Calibri"/>
                <a:cs typeface="Calibri"/>
              </a:rPr>
              <a:t> </a:t>
            </a:r>
            <a:r>
              <a:rPr sz="1100" spc="-10" dirty="0">
                <a:solidFill>
                  <a:srgbClr val="A15D0D"/>
                </a:solidFill>
                <a:latin typeface="Calibri"/>
                <a:cs typeface="Calibri"/>
              </a:rPr>
              <a:t>Reference</a:t>
            </a:r>
            <a:r>
              <a:rPr sz="1100" spc="-55" dirty="0">
                <a:solidFill>
                  <a:srgbClr val="A15D0D"/>
                </a:solidFill>
                <a:latin typeface="Calibri"/>
                <a:cs typeface="Calibri"/>
              </a:rPr>
              <a:t> </a:t>
            </a:r>
            <a:r>
              <a:rPr sz="1100" spc="-10" dirty="0">
                <a:solidFill>
                  <a:srgbClr val="A15D0D"/>
                </a:solidFill>
                <a:latin typeface="Calibri"/>
                <a:cs typeface="Calibri"/>
              </a:rPr>
              <a:t>Number</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Amount</a:t>
            </a:r>
            <a:r>
              <a:rPr sz="1100" spc="-50" dirty="0">
                <a:solidFill>
                  <a:srgbClr val="A15D0D"/>
                </a:solidFill>
                <a:latin typeface="Calibri"/>
                <a:cs typeface="Calibri"/>
              </a:rPr>
              <a:t> </a:t>
            </a:r>
            <a:r>
              <a:rPr sz="1100" dirty="0">
                <a:solidFill>
                  <a:srgbClr val="A15D0D"/>
                </a:solidFill>
                <a:latin typeface="Calibri"/>
                <a:cs typeface="Calibri"/>
              </a:rPr>
              <a:t>of</a:t>
            </a:r>
            <a:r>
              <a:rPr sz="1100" spc="-80" dirty="0">
                <a:solidFill>
                  <a:srgbClr val="A15D0D"/>
                </a:solidFill>
                <a:latin typeface="Calibri"/>
                <a:cs typeface="Calibri"/>
              </a:rPr>
              <a:t> </a:t>
            </a:r>
            <a:r>
              <a:rPr sz="1100" spc="-10" dirty="0">
                <a:solidFill>
                  <a:srgbClr val="A15D0D"/>
                </a:solidFill>
                <a:latin typeface="Calibri"/>
                <a:cs typeface="Calibri"/>
              </a:rPr>
              <a:t>Payment</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Date</a:t>
            </a:r>
            <a:r>
              <a:rPr sz="1100" spc="-90" dirty="0">
                <a:solidFill>
                  <a:srgbClr val="A15D0D"/>
                </a:solidFill>
                <a:latin typeface="Calibri"/>
                <a:cs typeface="Calibri"/>
              </a:rPr>
              <a:t> </a:t>
            </a:r>
            <a:r>
              <a:rPr sz="1100" dirty="0">
                <a:solidFill>
                  <a:srgbClr val="A15D0D"/>
                </a:solidFill>
                <a:latin typeface="Calibri"/>
                <a:cs typeface="Calibri"/>
              </a:rPr>
              <a:t>of</a:t>
            </a:r>
            <a:r>
              <a:rPr sz="1100" spc="-80" dirty="0">
                <a:solidFill>
                  <a:srgbClr val="A15D0D"/>
                </a:solidFill>
                <a:latin typeface="Calibri"/>
                <a:cs typeface="Calibri"/>
              </a:rPr>
              <a:t> </a:t>
            </a:r>
            <a:r>
              <a:rPr sz="1100" spc="-10" dirty="0">
                <a:solidFill>
                  <a:srgbClr val="A15D0D"/>
                </a:solidFill>
                <a:latin typeface="Calibri"/>
                <a:cs typeface="Calibri"/>
              </a:rPr>
              <a:t>Payment</a:t>
            </a:r>
            <a:endParaRPr sz="1100">
              <a:latin typeface="Calibri"/>
              <a:cs typeface="Calibri"/>
            </a:endParaRPr>
          </a:p>
          <a:p>
            <a:pPr marL="240665" indent="-227965">
              <a:lnSpc>
                <a:spcPct val="100000"/>
              </a:lnSpc>
              <a:buChar char="•"/>
              <a:tabLst>
                <a:tab pos="240665" algn="l"/>
              </a:tabLst>
            </a:pPr>
            <a:r>
              <a:rPr sz="1100" dirty="0">
                <a:solidFill>
                  <a:srgbClr val="A15D0D"/>
                </a:solidFill>
                <a:latin typeface="Calibri"/>
                <a:cs typeface="Calibri"/>
              </a:rPr>
              <a:t>Whether</a:t>
            </a:r>
            <a:r>
              <a:rPr sz="1100" spc="-75" dirty="0">
                <a:solidFill>
                  <a:srgbClr val="A15D0D"/>
                </a:solidFill>
                <a:latin typeface="Calibri"/>
                <a:cs typeface="Calibri"/>
              </a:rPr>
              <a:t> </a:t>
            </a:r>
            <a:r>
              <a:rPr sz="1100" dirty="0">
                <a:solidFill>
                  <a:srgbClr val="A15D0D"/>
                </a:solidFill>
                <a:latin typeface="Calibri"/>
                <a:cs typeface="Calibri"/>
              </a:rPr>
              <a:t>TDS</a:t>
            </a:r>
            <a:r>
              <a:rPr sz="1100" spc="-25" dirty="0">
                <a:solidFill>
                  <a:srgbClr val="A15D0D"/>
                </a:solidFill>
                <a:latin typeface="Calibri"/>
                <a:cs typeface="Calibri"/>
              </a:rPr>
              <a:t> </a:t>
            </a:r>
            <a:r>
              <a:rPr sz="1100" dirty="0">
                <a:solidFill>
                  <a:srgbClr val="A15D0D"/>
                </a:solidFill>
                <a:latin typeface="Calibri"/>
                <a:cs typeface="Calibri"/>
              </a:rPr>
              <a:t>rate</a:t>
            </a:r>
            <a:r>
              <a:rPr sz="1100" spc="-30" dirty="0">
                <a:solidFill>
                  <a:srgbClr val="A15D0D"/>
                </a:solidFill>
                <a:latin typeface="Calibri"/>
                <a:cs typeface="Calibri"/>
              </a:rPr>
              <a:t> </a:t>
            </a:r>
            <a:r>
              <a:rPr sz="1100" dirty="0">
                <a:solidFill>
                  <a:srgbClr val="A15D0D"/>
                </a:solidFill>
                <a:latin typeface="Calibri"/>
                <a:cs typeface="Calibri"/>
              </a:rPr>
              <a:t>of</a:t>
            </a:r>
            <a:r>
              <a:rPr sz="1100" spc="-35" dirty="0">
                <a:solidFill>
                  <a:srgbClr val="A15D0D"/>
                </a:solidFill>
                <a:latin typeface="Calibri"/>
                <a:cs typeface="Calibri"/>
              </a:rPr>
              <a:t> </a:t>
            </a:r>
            <a:r>
              <a:rPr sz="1100" dirty="0">
                <a:solidFill>
                  <a:srgbClr val="A15D0D"/>
                </a:solidFill>
                <a:latin typeface="Calibri"/>
                <a:cs typeface="Calibri"/>
              </a:rPr>
              <a:t>TDS</a:t>
            </a:r>
            <a:r>
              <a:rPr sz="1100" spc="-10" dirty="0">
                <a:solidFill>
                  <a:srgbClr val="A15D0D"/>
                </a:solidFill>
                <a:latin typeface="Calibri"/>
                <a:cs typeface="Calibri"/>
              </a:rPr>
              <a:t> </a:t>
            </a:r>
            <a:r>
              <a:rPr sz="1100" dirty="0">
                <a:solidFill>
                  <a:srgbClr val="A15D0D"/>
                </a:solidFill>
                <a:latin typeface="Calibri"/>
                <a:cs typeface="Calibri"/>
              </a:rPr>
              <a:t>is</a:t>
            </a:r>
            <a:r>
              <a:rPr sz="1100" spc="-30" dirty="0">
                <a:solidFill>
                  <a:srgbClr val="A15D0D"/>
                </a:solidFill>
                <a:latin typeface="Calibri"/>
                <a:cs typeface="Calibri"/>
              </a:rPr>
              <a:t> </a:t>
            </a:r>
            <a:r>
              <a:rPr sz="1100" dirty="0">
                <a:solidFill>
                  <a:srgbClr val="A15D0D"/>
                </a:solidFill>
                <a:latin typeface="Calibri"/>
                <a:cs typeface="Calibri"/>
              </a:rPr>
              <a:t>IT</a:t>
            </a:r>
            <a:r>
              <a:rPr sz="1100" spc="-20" dirty="0">
                <a:solidFill>
                  <a:srgbClr val="A15D0D"/>
                </a:solidFill>
                <a:latin typeface="Calibri"/>
                <a:cs typeface="Calibri"/>
              </a:rPr>
              <a:t> </a:t>
            </a:r>
            <a:r>
              <a:rPr sz="1100" dirty="0">
                <a:solidFill>
                  <a:srgbClr val="A15D0D"/>
                </a:solidFill>
                <a:latin typeface="Calibri"/>
                <a:cs typeface="Calibri"/>
              </a:rPr>
              <a:t>act</a:t>
            </a:r>
            <a:r>
              <a:rPr sz="1100" spc="-30" dirty="0">
                <a:solidFill>
                  <a:srgbClr val="A15D0D"/>
                </a:solidFill>
                <a:latin typeface="Calibri"/>
                <a:cs typeface="Calibri"/>
              </a:rPr>
              <a:t> </a:t>
            </a:r>
            <a:r>
              <a:rPr sz="1100" dirty="0">
                <a:solidFill>
                  <a:srgbClr val="A15D0D"/>
                </a:solidFill>
                <a:latin typeface="Calibri"/>
                <a:cs typeface="Calibri"/>
              </a:rPr>
              <a:t>(a)</a:t>
            </a:r>
            <a:r>
              <a:rPr sz="1100" spc="-10" dirty="0">
                <a:solidFill>
                  <a:srgbClr val="A15D0D"/>
                </a:solidFill>
                <a:latin typeface="Calibri"/>
                <a:cs typeface="Calibri"/>
              </a:rPr>
              <a:t> and</a:t>
            </a:r>
            <a:r>
              <a:rPr sz="1100" spc="-65" dirty="0">
                <a:solidFill>
                  <a:srgbClr val="A15D0D"/>
                </a:solidFill>
                <a:latin typeface="Calibri"/>
                <a:cs typeface="Calibri"/>
              </a:rPr>
              <a:t> </a:t>
            </a:r>
            <a:r>
              <a:rPr sz="1100" dirty="0">
                <a:solidFill>
                  <a:srgbClr val="A15D0D"/>
                </a:solidFill>
                <a:latin typeface="Calibri"/>
                <a:cs typeface="Calibri"/>
              </a:rPr>
              <a:t>DTAA (b)</a:t>
            </a:r>
            <a:r>
              <a:rPr sz="1100" spc="-25" dirty="0">
                <a:solidFill>
                  <a:srgbClr val="A15D0D"/>
                </a:solidFill>
                <a:latin typeface="Calibri"/>
                <a:cs typeface="Calibri"/>
              </a:rPr>
              <a:t> </a:t>
            </a:r>
            <a:r>
              <a:rPr sz="1100" spc="-10" dirty="0">
                <a:solidFill>
                  <a:srgbClr val="A15D0D"/>
                </a:solidFill>
                <a:latin typeface="Calibri"/>
                <a:cs typeface="Calibri"/>
              </a:rPr>
              <a:t>(applicable</a:t>
            </a:r>
            <a:r>
              <a:rPr sz="1100" spc="-75" dirty="0">
                <a:solidFill>
                  <a:srgbClr val="A15D0D"/>
                </a:solidFill>
                <a:latin typeface="Calibri"/>
                <a:cs typeface="Calibri"/>
              </a:rPr>
              <a:t> </a:t>
            </a:r>
            <a:r>
              <a:rPr sz="1100" dirty="0">
                <a:solidFill>
                  <a:srgbClr val="A15D0D"/>
                </a:solidFill>
                <a:latin typeface="Calibri"/>
                <a:cs typeface="Calibri"/>
              </a:rPr>
              <a:t>only</a:t>
            </a:r>
            <a:r>
              <a:rPr sz="1100" spc="-45" dirty="0">
                <a:solidFill>
                  <a:srgbClr val="A15D0D"/>
                </a:solidFill>
                <a:latin typeface="Calibri"/>
                <a:cs typeface="Calibri"/>
              </a:rPr>
              <a:t> </a:t>
            </a:r>
            <a:r>
              <a:rPr sz="1100" dirty="0">
                <a:solidFill>
                  <a:srgbClr val="A15D0D"/>
                </a:solidFill>
                <a:latin typeface="Calibri"/>
                <a:cs typeface="Calibri"/>
              </a:rPr>
              <a:t>for</a:t>
            </a:r>
            <a:r>
              <a:rPr sz="1100" spc="-10" dirty="0">
                <a:solidFill>
                  <a:srgbClr val="A15D0D"/>
                </a:solidFill>
                <a:latin typeface="Calibri"/>
                <a:cs typeface="Calibri"/>
              </a:rPr>
              <a:t> Form27Q).</a:t>
            </a:r>
            <a:endParaRPr sz="1100">
              <a:latin typeface="Calibri"/>
              <a:cs typeface="Calibri"/>
            </a:endParaRPr>
          </a:p>
        </p:txBody>
      </p:sp>
      <p:grpSp>
        <p:nvGrpSpPr>
          <p:cNvPr id="19" name="object 19"/>
          <p:cNvGrpSpPr/>
          <p:nvPr/>
        </p:nvGrpSpPr>
        <p:grpSpPr>
          <a:xfrm>
            <a:off x="6661404" y="4465320"/>
            <a:ext cx="2185035" cy="1690370"/>
            <a:chOff x="6661404" y="4465320"/>
            <a:chExt cx="2185035" cy="1690370"/>
          </a:xfrm>
        </p:grpSpPr>
        <p:sp>
          <p:nvSpPr>
            <p:cNvPr id="20" name="object 20"/>
            <p:cNvSpPr/>
            <p:nvPr/>
          </p:nvSpPr>
          <p:spPr>
            <a:xfrm>
              <a:off x="6665976" y="4469892"/>
              <a:ext cx="2174875" cy="1679575"/>
            </a:xfrm>
            <a:custGeom>
              <a:avLst/>
              <a:gdLst/>
              <a:ahLst/>
              <a:cxnLst/>
              <a:rect l="l" t="t" r="r" b="b"/>
              <a:pathLst>
                <a:path w="2174875" h="1679575">
                  <a:moveTo>
                    <a:pt x="2009267" y="0"/>
                  </a:moveTo>
                  <a:lnTo>
                    <a:pt x="510921" y="0"/>
                  </a:lnTo>
                  <a:lnTo>
                    <a:pt x="466978" y="8381"/>
                  </a:lnTo>
                  <a:lnTo>
                    <a:pt x="427608" y="32003"/>
                  </a:lnTo>
                  <a:lnTo>
                    <a:pt x="394207" y="68960"/>
                  </a:lnTo>
                  <a:lnTo>
                    <a:pt x="368300" y="116458"/>
                  </a:lnTo>
                  <a:lnTo>
                    <a:pt x="351663" y="172592"/>
                  </a:lnTo>
                  <a:lnTo>
                    <a:pt x="345821" y="235203"/>
                  </a:lnTo>
                  <a:lnTo>
                    <a:pt x="345821" y="1175448"/>
                  </a:lnTo>
                  <a:lnTo>
                    <a:pt x="351663" y="1237945"/>
                  </a:lnTo>
                  <a:lnTo>
                    <a:pt x="368300" y="1294104"/>
                  </a:lnTo>
                  <a:lnTo>
                    <a:pt x="394207" y="1341678"/>
                  </a:lnTo>
                  <a:lnTo>
                    <a:pt x="427608" y="1378445"/>
                  </a:lnTo>
                  <a:lnTo>
                    <a:pt x="466978" y="1402143"/>
                  </a:lnTo>
                  <a:lnTo>
                    <a:pt x="510921" y="1410538"/>
                  </a:lnTo>
                  <a:lnTo>
                    <a:pt x="650621" y="1410538"/>
                  </a:lnTo>
                  <a:lnTo>
                    <a:pt x="0" y="1679206"/>
                  </a:lnTo>
                  <a:lnTo>
                    <a:pt x="1107567" y="1410538"/>
                  </a:lnTo>
                  <a:lnTo>
                    <a:pt x="2009267" y="1410538"/>
                  </a:lnTo>
                  <a:lnTo>
                    <a:pt x="2053208" y="1402143"/>
                  </a:lnTo>
                  <a:lnTo>
                    <a:pt x="2092578" y="1378445"/>
                  </a:lnTo>
                  <a:lnTo>
                    <a:pt x="2125979" y="1341678"/>
                  </a:lnTo>
                  <a:lnTo>
                    <a:pt x="2151888" y="1294104"/>
                  </a:lnTo>
                  <a:lnTo>
                    <a:pt x="2168525" y="1237945"/>
                  </a:lnTo>
                  <a:lnTo>
                    <a:pt x="2174367" y="1175448"/>
                  </a:lnTo>
                  <a:lnTo>
                    <a:pt x="2174367" y="235203"/>
                  </a:lnTo>
                  <a:lnTo>
                    <a:pt x="2168525" y="172592"/>
                  </a:lnTo>
                  <a:lnTo>
                    <a:pt x="2151888" y="116458"/>
                  </a:lnTo>
                  <a:lnTo>
                    <a:pt x="2125979" y="68960"/>
                  </a:lnTo>
                  <a:lnTo>
                    <a:pt x="2092578" y="32003"/>
                  </a:lnTo>
                  <a:lnTo>
                    <a:pt x="2053208" y="8381"/>
                  </a:lnTo>
                  <a:lnTo>
                    <a:pt x="2009267" y="0"/>
                  </a:lnTo>
                  <a:close/>
                </a:path>
              </a:pathLst>
            </a:custGeom>
            <a:solidFill>
              <a:srgbClr val="F3B46C"/>
            </a:solidFill>
          </p:spPr>
          <p:txBody>
            <a:bodyPr wrap="square" lIns="0" tIns="0" rIns="0" bIns="0" rtlCol="0"/>
            <a:lstStyle/>
            <a:p>
              <a:endParaRPr/>
            </a:p>
          </p:txBody>
        </p:sp>
        <p:sp>
          <p:nvSpPr>
            <p:cNvPr id="21" name="object 21"/>
            <p:cNvSpPr/>
            <p:nvPr/>
          </p:nvSpPr>
          <p:spPr>
            <a:xfrm>
              <a:off x="6665976" y="4469892"/>
              <a:ext cx="2174875" cy="1679575"/>
            </a:xfrm>
            <a:custGeom>
              <a:avLst/>
              <a:gdLst/>
              <a:ahLst/>
              <a:cxnLst/>
              <a:rect l="l" t="t" r="r" b="b"/>
              <a:pathLst>
                <a:path w="2174875" h="1679575">
                  <a:moveTo>
                    <a:pt x="2174367" y="235203"/>
                  </a:moveTo>
                  <a:lnTo>
                    <a:pt x="2168525" y="172592"/>
                  </a:lnTo>
                  <a:lnTo>
                    <a:pt x="2151888" y="116458"/>
                  </a:lnTo>
                  <a:lnTo>
                    <a:pt x="2125979" y="68960"/>
                  </a:lnTo>
                  <a:lnTo>
                    <a:pt x="2092578" y="32003"/>
                  </a:lnTo>
                  <a:lnTo>
                    <a:pt x="2053208" y="8381"/>
                  </a:lnTo>
                  <a:lnTo>
                    <a:pt x="2009267" y="0"/>
                  </a:lnTo>
                  <a:lnTo>
                    <a:pt x="510921" y="0"/>
                  </a:lnTo>
                  <a:lnTo>
                    <a:pt x="466978" y="8381"/>
                  </a:lnTo>
                  <a:lnTo>
                    <a:pt x="427608" y="32003"/>
                  </a:lnTo>
                  <a:lnTo>
                    <a:pt x="394207" y="68960"/>
                  </a:lnTo>
                  <a:lnTo>
                    <a:pt x="368300" y="116458"/>
                  </a:lnTo>
                  <a:lnTo>
                    <a:pt x="351663" y="172592"/>
                  </a:lnTo>
                  <a:lnTo>
                    <a:pt x="345821" y="235203"/>
                  </a:lnTo>
                  <a:lnTo>
                    <a:pt x="345821" y="1175448"/>
                  </a:lnTo>
                  <a:lnTo>
                    <a:pt x="351663" y="1237945"/>
                  </a:lnTo>
                  <a:lnTo>
                    <a:pt x="368300" y="1294104"/>
                  </a:lnTo>
                  <a:lnTo>
                    <a:pt x="394207" y="1341678"/>
                  </a:lnTo>
                  <a:lnTo>
                    <a:pt x="427608" y="1378445"/>
                  </a:lnTo>
                  <a:lnTo>
                    <a:pt x="466978" y="1402143"/>
                  </a:lnTo>
                  <a:lnTo>
                    <a:pt x="510921" y="1410538"/>
                  </a:lnTo>
                  <a:lnTo>
                    <a:pt x="650621" y="1410538"/>
                  </a:lnTo>
                  <a:lnTo>
                    <a:pt x="0" y="1679206"/>
                  </a:lnTo>
                  <a:lnTo>
                    <a:pt x="1107567" y="1410538"/>
                  </a:lnTo>
                  <a:lnTo>
                    <a:pt x="2009267" y="1410538"/>
                  </a:lnTo>
                  <a:lnTo>
                    <a:pt x="2053208" y="1402143"/>
                  </a:lnTo>
                  <a:lnTo>
                    <a:pt x="2092578" y="1378445"/>
                  </a:lnTo>
                  <a:lnTo>
                    <a:pt x="2125979" y="1341678"/>
                  </a:lnTo>
                  <a:lnTo>
                    <a:pt x="2151888" y="1294104"/>
                  </a:lnTo>
                  <a:lnTo>
                    <a:pt x="2168525" y="1237945"/>
                  </a:lnTo>
                  <a:lnTo>
                    <a:pt x="2174367" y="1175448"/>
                  </a:lnTo>
                  <a:lnTo>
                    <a:pt x="2174367" y="235203"/>
                  </a:lnTo>
                  <a:close/>
                </a:path>
              </a:pathLst>
            </a:custGeom>
            <a:ln w="9144">
              <a:solidFill>
                <a:srgbClr val="000000"/>
              </a:solidFill>
            </a:ln>
          </p:spPr>
          <p:txBody>
            <a:bodyPr wrap="square" lIns="0" tIns="0" rIns="0" bIns="0" rtlCol="0"/>
            <a:lstStyle/>
            <a:p>
              <a:endParaRPr/>
            </a:p>
          </p:txBody>
        </p:sp>
        <p:sp>
          <p:nvSpPr>
            <p:cNvPr id="22" name="object 22"/>
            <p:cNvSpPr/>
            <p:nvPr/>
          </p:nvSpPr>
          <p:spPr>
            <a:xfrm>
              <a:off x="6665976" y="4471416"/>
              <a:ext cx="2176145" cy="1679575"/>
            </a:xfrm>
            <a:custGeom>
              <a:avLst/>
              <a:gdLst/>
              <a:ahLst/>
              <a:cxnLst/>
              <a:rect l="l" t="t" r="r" b="b"/>
              <a:pathLst>
                <a:path w="2176145" h="1679575">
                  <a:moveTo>
                    <a:pt x="2010664" y="0"/>
                  </a:moveTo>
                  <a:lnTo>
                    <a:pt x="511301" y="0"/>
                  </a:lnTo>
                  <a:lnTo>
                    <a:pt x="467232" y="8381"/>
                  </a:lnTo>
                  <a:lnTo>
                    <a:pt x="427863" y="32003"/>
                  </a:lnTo>
                  <a:lnTo>
                    <a:pt x="394462" y="68960"/>
                  </a:lnTo>
                  <a:lnTo>
                    <a:pt x="368553" y="116458"/>
                  </a:lnTo>
                  <a:lnTo>
                    <a:pt x="351917" y="172592"/>
                  </a:lnTo>
                  <a:lnTo>
                    <a:pt x="346075" y="235076"/>
                  </a:lnTo>
                  <a:lnTo>
                    <a:pt x="346075" y="1175448"/>
                  </a:lnTo>
                  <a:lnTo>
                    <a:pt x="351917" y="1237945"/>
                  </a:lnTo>
                  <a:lnTo>
                    <a:pt x="368553" y="1294104"/>
                  </a:lnTo>
                  <a:lnTo>
                    <a:pt x="394462" y="1341678"/>
                  </a:lnTo>
                  <a:lnTo>
                    <a:pt x="427863" y="1378445"/>
                  </a:lnTo>
                  <a:lnTo>
                    <a:pt x="467232" y="1402143"/>
                  </a:lnTo>
                  <a:lnTo>
                    <a:pt x="511301" y="1410538"/>
                  </a:lnTo>
                  <a:lnTo>
                    <a:pt x="651001" y="1410538"/>
                  </a:lnTo>
                  <a:lnTo>
                    <a:pt x="0" y="1679206"/>
                  </a:lnTo>
                  <a:lnTo>
                    <a:pt x="1108455" y="1410538"/>
                  </a:lnTo>
                  <a:lnTo>
                    <a:pt x="2010664" y="1410538"/>
                  </a:lnTo>
                  <a:lnTo>
                    <a:pt x="2054605" y="1402143"/>
                  </a:lnTo>
                  <a:lnTo>
                    <a:pt x="2094102" y="1378445"/>
                  </a:lnTo>
                  <a:lnTo>
                    <a:pt x="2127504" y="1341678"/>
                  </a:lnTo>
                  <a:lnTo>
                    <a:pt x="2153412" y="1294104"/>
                  </a:lnTo>
                  <a:lnTo>
                    <a:pt x="2170049" y="1237945"/>
                  </a:lnTo>
                  <a:lnTo>
                    <a:pt x="2175891" y="1175448"/>
                  </a:lnTo>
                  <a:lnTo>
                    <a:pt x="2175891" y="235076"/>
                  </a:lnTo>
                  <a:lnTo>
                    <a:pt x="2170049" y="172592"/>
                  </a:lnTo>
                  <a:lnTo>
                    <a:pt x="2153412" y="116458"/>
                  </a:lnTo>
                  <a:lnTo>
                    <a:pt x="2127504" y="68960"/>
                  </a:lnTo>
                  <a:lnTo>
                    <a:pt x="2094102" y="32003"/>
                  </a:lnTo>
                  <a:lnTo>
                    <a:pt x="2054605" y="8381"/>
                  </a:lnTo>
                  <a:lnTo>
                    <a:pt x="2010664" y="0"/>
                  </a:lnTo>
                  <a:close/>
                </a:path>
              </a:pathLst>
            </a:custGeom>
            <a:solidFill>
              <a:srgbClr val="F3B46C"/>
            </a:solidFill>
          </p:spPr>
          <p:txBody>
            <a:bodyPr wrap="square" lIns="0" tIns="0" rIns="0" bIns="0" rtlCol="0"/>
            <a:lstStyle/>
            <a:p>
              <a:endParaRPr/>
            </a:p>
          </p:txBody>
        </p:sp>
        <p:sp>
          <p:nvSpPr>
            <p:cNvPr id="23" name="object 23"/>
            <p:cNvSpPr/>
            <p:nvPr/>
          </p:nvSpPr>
          <p:spPr>
            <a:xfrm>
              <a:off x="6665976" y="4471416"/>
              <a:ext cx="2176145" cy="1679575"/>
            </a:xfrm>
            <a:custGeom>
              <a:avLst/>
              <a:gdLst/>
              <a:ahLst/>
              <a:cxnLst/>
              <a:rect l="l" t="t" r="r" b="b"/>
              <a:pathLst>
                <a:path w="2176145" h="1679575">
                  <a:moveTo>
                    <a:pt x="346075" y="235076"/>
                  </a:moveTo>
                  <a:lnTo>
                    <a:pt x="351917" y="172592"/>
                  </a:lnTo>
                  <a:lnTo>
                    <a:pt x="368553" y="116458"/>
                  </a:lnTo>
                  <a:lnTo>
                    <a:pt x="394462" y="68960"/>
                  </a:lnTo>
                  <a:lnTo>
                    <a:pt x="427863" y="32003"/>
                  </a:lnTo>
                  <a:lnTo>
                    <a:pt x="467232" y="8381"/>
                  </a:lnTo>
                  <a:lnTo>
                    <a:pt x="511301" y="0"/>
                  </a:lnTo>
                  <a:lnTo>
                    <a:pt x="651001" y="0"/>
                  </a:lnTo>
                  <a:lnTo>
                    <a:pt x="1108455" y="0"/>
                  </a:lnTo>
                  <a:lnTo>
                    <a:pt x="2010664" y="0"/>
                  </a:lnTo>
                  <a:lnTo>
                    <a:pt x="2054605" y="8381"/>
                  </a:lnTo>
                  <a:lnTo>
                    <a:pt x="2094102" y="32003"/>
                  </a:lnTo>
                  <a:lnTo>
                    <a:pt x="2127504" y="68960"/>
                  </a:lnTo>
                  <a:lnTo>
                    <a:pt x="2153412" y="116458"/>
                  </a:lnTo>
                  <a:lnTo>
                    <a:pt x="2170049" y="172592"/>
                  </a:lnTo>
                  <a:lnTo>
                    <a:pt x="2175891" y="235076"/>
                  </a:lnTo>
                  <a:lnTo>
                    <a:pt x="2175891" y="822832"/>
                  </a:lnTo>
                  <a:lnTo>
                    <a:pt x="2175891" y="1175448"/>
                  </a:lnTo>
                  <a:lnTo>
                    <a:pt x="2170049" y="1237945"/>
                  </a:lnTo>
                  <a:lnTo>
                    <a:pt x="2153412" y="1294104"/>
                  </a:lnTo>
                  <a:lnTo>
                    <a:pt x="2127504" y="1341678"/>
                  </a:lnTo>
                  <a:lnTo>
                    <a:pt x="2094102" y="1378445"/>
                  </a:lnTo>
                  <a:lnTo>
                    <a:pt x="2054605" y="1402143"/>
                  </a:lnTo>
                  <a:lnTo>
                    <a:pt x="2010664" y="1410538"/>
                  </a:lnTo>
                  <a:lnTo>
                    <a:pt x="1108455" y="1410538"/>
                  </a:lnTo>
                  <a:lnTo>
                    <a:pt x="0" y="1679206"/>
                  </a:lnTo>
                  <a:lnTo>
                    <a:pt x="651001" y="1410538"/>
                  </a:lnTo>
                  <a:lnTo>
                    <a:pt x="511301" y="1410538"/>
                  </a:lnTo>
                  <a:lnTo>
                    <a:pt x="467232" y="1402143"/>
                  </a:lnTo>
                  <a:lnTo>
                    <a:pt x="427863" y="1378445"/>
                  </a:lnTo>
                  <a:lnTo>
                    <a:pt x="394462" y="1341678"/>
                  </a:lnTo>
                  <a:lnTo>
                    <a:pt x="368553" y="1294104"/>
                  </a:lnTo>
                  <a:lnTo>
                    <a:pt x="351917" y="1237945"/>
                  </a:lnTo>
                  <a:lnTo>
                    <a:pt x="346075" y="1175448"/>
                  </a:lnTo>
                  <a:lnTo>
                    <a:pt x="346075" y="822832"/>
                  </a:lnTo>
                  <a:lnTo>
                    <a:pt x="346075" y="235076"/>
                  </a:lnTo>
                  <a:close/>
                </a:path>
              </a:pathLst>
            </a:custGeom>
            <a:ln w="9144">
              <a:solidFill>
                <a:srgbClr val="000000"/>
              </a:solidFill>
            </a:ln>
          </p:spPr>
          <p:txBody>
            <a:bodyPr wrap="square" lIns="0" tIns="0" rIns="0" bIns="0" rtlCol="0"/>
            <a:lstStyle/>
            <a:p>
              <a:endParaRPr/>
            </a:p>
          </p:txBody>
        </p:sp>
      </p:grpSp>
      <p:sp>
        <p:nvSpPr>
          <p:cNvPr id="24" name="object 24"/>
          <p:cNvSpPr txBox="1"/>
          <p:nvPr/>
        </p:nvSpPr>
        <p:spPr>
          <a:xfrm>
            <a:off x="7050151" y="4598670"/>
            <a:ext cx="1783714" cy="109347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For</a:t>
            </a:r>
            <a:r>
              <a:rPr sz="1400" spc="-55" dirty="0">
                <a:latin typeface="Calibri"/>
                <a:cs typeface="Calibri"/>
              </a:rPr>
              <a:t> </a:t>
            </a:r>
            <a:r>
              <a:rPr sz="1400" spc="-10" dirty="0">
                <a:latin typeface="Calibri"/>
                <a:cs typeface="Calibri"/>
              </a:rPr>
              <a:t>addition</a:t>
            </a:r>
            <a:r>
              <a:rPr sz="1400" spc="-30" dirty="0">
                <a:latin typeface="Calibri"/>
                <a:cs typeface="Calibri"/>
              </a:rPr>
              <a:t> </a:t>
            </a:r>
            <a:r>
              <a:rPr sz="1400" dirty="0">
                <a:latin typeface="Calibri"/>
                <a:cs typeface="Calibri"/>
              </a:rPr>
              <a:t>of</a:t>
            </a:r>
            <a:r>
              <a:rPr sz="1400" spc="-135" dirty="0">
                <a:latin typeface="Calibri"/>
                <a:cs typeface="Calibri"/>
              </a:rPr>
              <a:t> </a:t>
            </a:r>
            <a:r>
              <a:rPr sz="1400" spc="-10" dirty="0">
                <a:latin typeface="Calibri"/>
                <a:cs typeface="Calibri"/>
              </a:rPr>
              <a:t>deductee record</a:t>
            </a:r>
            <a:r>
              <a:rPr sz="1400" spc="-30" dirty="0">
                <a:latin typeface="Calibri"/>
                <a:cs typeface="Calibri"/>
              </a:rPr>
              <a:t> </a:t>
            </a:r>
            <a:r>
              <a:rPr sz="1400" dirty="0">
                <a:latin typeface="Calibri"/>
                <a:cs typeface="Calibri"/>
              </a:rPr>
              <a:t>(s)</a:t>
            </a:r>
            <a:r>
              <a:rPr sz="1400" spc="-5" dirty="0">
                <a:latin typeface="Calibri"/>
                <a:cs typeface="Calibri"/>
              </a:rPr>
              <a:t> </a:t>
            </a:r>
            <a:r>
              <a:rPr sz="1400" dirty="0">
                <a:latin typeface="Calibri"/>
                <a:cs typeface="Calibri"/>
              </a:rPr>
              <a:t>click</a:t>
            </a:r>
            <a:r>
              <a:rPr sz="1400" spc="-45" dirty="0">
                <a:latin typeface="Calibri"/>
                <a:cs typeface="Calibri"/>
              </a:rPr>
              <a:t> </a:t>
            </a:r>
            <a:r>
              <a:rPr sz="1400" dirty="0">
                <a:latin typeface="Calibri"/>
                <a:cs typeface="Calibri"/>
              </a:rPr>
              <a:t>on</a:t>
            </a:r>
            <a:r>
              <a:rPr sz="1400" spc="-20" dirty="0">
                <a:latin typeface="Calibri"/>
                <a:cs typeface="Calibri"/>
              </a:rPr>
              <a:t> </a:t>
            </a:r>
            <a:r>
              <a:rPr sz="1400" spc="-25" dirty="0">
                <a:latin typeface="Calibri"/>
                <a:cs typeface="Calibri"/>
              </a:rPr>
              <a:t>the </a:t>
            </a:r>
            <a:r>
              <a:rPr sz="1400" spc="-20" dirty="0">
                <a:latin typeface="Calibri"/>
                <a:cs typeface="Calibri"/>
              </a:rPr>
              <a:t>button</a:t>
            </a:r>
            <a:r>
              <a:rPr sz="1400" spc="-55" dirty="0">
                <a:latin typeface="Calibri"/>
                <a:cs typeface="Calibri"/>
              </a:rPr>
              <a:t> </a:t>
            </a:r>
            <a:r>
              <a:rPr sz="1400" spc="-20" dirty="0">
                <a:latin typeface="Calibri"/>
                <a:cs typeface="Calibri"/>
              </a:rPr>
              <a:t>“Insert</a:t>
            </a:r>
            <a:r>
              <a:rPr sz="1400" spc="-50" dirty="0">
                <a:latin typeface="Calibri"/>
                <a:cs typeface="Calibri"/>
              </a:rPr>
              <a:t> </a:t>
            </a:r>
            <a:r>
              <a:rPr sz="1400" dirty="0">
                <a:latin typeface="Calibri"/>
                <a:cs typeface="Calibri"/>
              </a:rPr>
              <a:t>Row”</a:t>
            </a:r>
            <a:r>
              <a:rPr sz="1400" spc="-5" dirty="0">
                <a:latin typeface="Calibri"/>
                <a:cs typeface="Calibri"/>
              </a:rPr>
              <a:t> </a:t>
            </a:r>
            <a:r>
              <a:rPr sz="1400" spc="-25" dirty="0">
                <a:latin typeface="Calibri"/>
                <a:cs typeface="Calibri"/>
              </a:rPr>
              <a:t>and </a:t>
            </a:r>
            <a:r>
              <a:rPr sz="1400" spc="-10" dirty="0">
                <a:latin typeface="Calibri"/>
                <a:cs typeface="Calibri"/>
              </a:rPr>
              <a:t>provide</a:t>
            </a:r>
            <a:r>
              <a:rPr sz="1400" spc="-7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required</a:t>
            </a:r>
            <a:r>
              <a:rPr sz="1400" spc="-5" dirty="0">
                <a:latin typeface="Calibri"/>
                <a:cs typeface="Calibri"/>
              </a:rPr>
              <a:t> </a:t>
            </a:r>
            <a:r>
              <a:rPr sz="1400" spc="-25" dirty="0">
                <a:latin typeface="Calibri"/>
                <a:cs typeface="Calibri"/>
              </a:rPr>
              <a:t>no. </a:t>
            </a:r>
            <a:r>
              <a:rPr sz="1400" dirty="0">
                <a:latin typeface="Calibri"/>
                <a:cs typeface="Calibri"/>
              </a:rPr>
              <a:t>of</a:t>
            </a:r>
            <a:r>
              <a:rPr sz="1400" spc="-35" dirty="0">
                <a:latin typeface="Calibri"/>
                <a:cs typeface="Calibri"/>
              </a:rPr>
              <a:t> </a:t>
            </a:r>
            <a:r>
              <a:rPr sz="1400" spc="-20" dirty="0">
                <a:latin typeface="Calibri"/>
                <a:cs typeface="Calibri"/>
              </a:rPr>
              <a:t>rows</a:t>
            </a:r>
            <a:r>
              <a:rPr sz="1400" spc="-55" dirty="0">
                <a:latin typeface="Calibri"/>
                <a:cs typeface="Calibri"/>
              </a:rPr>
              <a:t> </a:t>
            </a:r>
            <a:r>
              <a:rPr sz="1400" dirty="0">
                <a:latin typeface="Calibri"/>
                <a:cs typeface="Calibri"/>
              </a:rPr>
              <a:t>to</a:t>
            </a:r>
            <a:r>
              <a:rPr sz="1400" spc="-15" dirty="0">
                <a:latin typeface="Calibri"/>
                <a:cs typeface="Calibri"/>
              </a:rPr>
              <a:t> </a:t>
            </a:r>
            <a:r>
              <a:rPr sz="1400" spc="-10" dirty="0">
                <a:latin typeface="Calibri"/>
                <a:cs typeface="Calibri"/>
              </a:rPr>
              <a:t>be</a:t>
            </a:r>
            <a:r>
              <a:rPr sz="1400" spc="-105" dirty="0">
                <a:latin typeface="Calibri"/>
                <a:cs typeface="Calibri"/>
              </a:rPr>
              <a:t> </a:t>
            </a:r>
            <a:r>
              <a:rPr sz="1400" spc="-10" dirty="0">
                <a:latin typeface="Calibri"/>
                <a:cs typeface="Calibri"/>
              </a:rPr>
              <a:t>inserted</a:t>
            </a:r>
            <a:endParaRPr sz="1400">
              <a:latin typeface="Calibri"/>
              <a:cs typeface="Calibri"/>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64</a:t>
            </a:fld>
            <a:endParaRPr spc="-25" dirty="0"/>
          </a:p>
        </p:txBody>
      </p:sp>
      <p:pic>
        <p:nvPicPr>
          <p:cNvPr id="26" name="Picture 25">
            <a:extLst>
              <a:ext uri="{FF2B5EF4-FFF2-40B4-BE49-F238E27FC236}">
                <a16:creationId xmlns:a16="http://schemas.microsoft.com/office/drawing/2014/main" id="{49792C4A-A783-431B-BED6-DFB8F5ED76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15391" rIns="0" bIns="0" rtlCol="0">
            <a:spAutoFit/>
          </a:bodyPr>
          <a:lstStyle/>
          <a:p>
            <a:pPr marL="1133475">
              <a:lnSpc>
                <a:spcPct val="100000"/>
              </a:lnSpc>
              <a:spcBef>
                <a:spcPts val="100"/>
              </a:spcBef>
            </a:pPr>
            <a:r>
              <a:rPr dirty="0"/>
              <a:t>Correction</a:t>
            </a:r>
            <a:r>
              <a:rPr spc="-110" dirty="0"/>
              <a:t> </a:t>
            </a:r>
            <a:r>
              <a:rPr dirty="0"/>
              <a:t>–</a:t>
            </a:r>
            <a:r>
              <a:rPr spc="-90" dirty="0"/>
              <a:t> </a:t>
            </a:r>
            <a:r>
              <a:rPr dirty="0"/>
              <a:t>Dedcutee</a:t>
            </a:r>
            <a:r>
              <a:rPr spc="-90" dirty="0"/>
              <a:t> </a:t>
            </a:r>
            <a:r>
              <a:rPr dirty="0"/>
              <a:t>Details</a:t>
            </a:r>
            <a:r>
              <a:rPr spc="-85" dirty="0"/>
              <a:t> </a:t>
            </a:r>
            <a:r>
              <a:rPr dirty="0"/>
              <a:t>(Annexure</a:t>
            </a:r>
            <a:r>
              <a:rPr spc="-95" dirty="0"/>
              <a:t> </a:t>
            </a:r>
            <a:r>
              <a:rPr spc="-25" dirty="0"/>
              <a:t>I)</a:t>
            </a:r>
          </a:p>
        </p:txBody>
      </p:sp>
      <p:grpSp>
        <p:nvGrpSpPr>
          <p:cNvPr id="4" name="object 4"/>
          <p:cNvGrpSpPr/>
          <p:nvPr/>
        </p:nvGrpSpPr>
        <p:grpSpPr>
          <a:xfrm>
            <a:off x="143065" y="761809"/>
            <a:ext cx="8911590" cy="5534025"/>
            <a:chOff x="143065" y="761809"/>
            <a:chExt cx="8911590" cy="5534025"/>
          </a:xfrm>
        </p:grpSpPr>
        <p:pic>
          <p:nvPicPr>
            <p:cNvPr id="5" name="object 5"/>
            <p:cNvPicPr/>
            <p:nvPr/>
          </p:nvPicPr>
          <p:blipFill>
            <a:blip r:embed="rId2" cstate="print"/>
            <a:stretch>
              <a:fillRect/>
            </a:stretch>
          </p:blipFill>
          <p:spPr>
            <a:xfrm>
              <a:off x="152400" y="771144"/>
              <a:ext cx="8892540" cy="5515356"/>
            </a:xfrm>
            <a:prstGeom prst="rect">
              <a:avLst/>
            </a:prstGeom>
          </p:spPr>
        </p:pic>
        <p:sp>
          <p:nvSpPr>
            <p:cNvPr id="6" name="object 6"/>
            <p:cNvSpPr/>
            <p:nvPr/>
          </p:nvSpPr>
          <p:spPr>
            <a:xfrm>
              <a:off x="147828" y="766572"/>
              <a:ext cx="8902065" cy="5524500"/>
            </a:xfrm>
            <a:custGeom>
              <a:avLst/>
              <a:gdLst/>
              <a:ahLst/>
              <a:cxnLst/>
              <a:rect l="l" t="t" r="r" b="b"/>
              <a:pathLst>
                <a:path w="8902065" h="5524500">
                  <a:moveTo>
                    <a:pt x="0" y="5524500"/>
                  </a:moveTo>
                  <a:lnTo>
                    <a:pt x="8901684" y="5524500"/>
                  </a:lnTo>
                  <a:lnTo>
                    <a:pt x="8901684" y="0"/>
                  </a:lnTo>
                  <a:lnTo>
                    <a:pt x="0" y="0"/>
                  </a:lnTo>
                  <a:lnTo>
                    <a:pt x="0" y="5524500"/>
                  </a:lnTo>
                  <a:close/>
                </a:path>
              </a:pathLst>
            </a:custGeom>
            <a:ln w="9144">
              <a:solidFill>
                <a:srgbClr val="000000"/>
              </a:solidFill>
            </a:ln>
          </p:spPr>
          <p:txBody>
            <a:bodyPr wrap="square" lIns="0" tIns="0" rIns="0" bIns="0" rtlCol="0"/>
            <a:lstStyle/>
            <a:p>
              <a:endParaRPr/>
            </a:p>
          </p:txBody>
        </p:sp>
      </p:grpSp>
      <p:sp>
        <p:nvSpPr>
          <p:cNvPr id="7" name="object 7"/>
          <p:cNvSpPr txBox="1"/>
          <p:nvPr/>
        </p:nvSpPr>
        <p:spPr>
          <a:xfrm>
            <a:off x="473963" y="4149852"/>
            <a:ext cx="8353425" cy="1306195"/>
          </a:xfrm>
          <a:prstGeom prst="rect">
            <a:avLst/>
          </a:prstGeom>
          <a:solidFill>
            <a:srgbClr val="FFFFFF"/>
          </a:solidFill>
          <a:ln w="9144">
            <a:solidFill>
              <a:srgbClr val="A15D0D"/>
            </a:solidFill>
          </a:ln>
        </p:spPr>
        <p:txBody>
          <a:bodyPr vert="horz" wrap="square" lIns="0" tIns="1905" rIns="0" bIns="0" rtlCol="0">
            <a:spAutoFit/>
          </a:bodyPr>
          <a:lstStyle/>
          <a:p>
            <a:pPr marL="12065">
              <a:lnSpc>
                <a:spcPct val="100000"/>
              </a:lnSpc>
              <a:spcBef>
                <a:spcPts val="15"/>
              </a:spcBef>
            </a:pPr>
            <a:r>
              <a:rPr sz="1400" b="1" spc="-10" dirty="0">
                <a:solidFill>
                  <a:srgbClr val="A15D0D"/>
                </a:solidFill>
                <a:latin typeface="Calibri"/>
                <a:cs typeface="Calibri"/>
              </a:rPr>
              <a:t>Note:</a:t>
            </a:r>
            <a:endParaRPr sz="1400">
              <a:latin typeface="Calibri"/>
              <a:cs typeface="Calibri"/>
            </a:endParaRPr>
          </a:p>
          <a:p>
            <a:pPr marL="180975" marR="330835" indent="-169545">
              <a:lnSpc>
                <a:spcPct val="100000"/>
              </a:lnSpc>
              <a:buFont typeface="Arial MT"/>
              <a:buChar char="•"/>
              <a:tabLst>
                <a:tab pos="182245" algn="l"/>
              </a:tabLst>
            </a:pPr>
            <a:r>
              <a:rPr sz="1400" spc="-10" dirty="0">
                <a:solidFill>
                  <a:srgbClr val="A15D0D"/>
                </a:solidFill>
                <a:latin typeface="Calibri"/>
                <a:cs typeface="Calibri"/>
              </a:rPr>
              <a:t>Deductee/Collectee</a:t>
            </a:r>
            <a:r>
              <a:rPr sz="1400" spc="5" dirty="0">
                <a:solidFill>
                  <a:srgbClr val="A15D0D"/>
                </a:solidFill>
                <a:latin typeface="Calibri"/>
                <a:cs typeface="Calibri"/>
              </a:rPr>
              <a:t> </a:t>
            </a:r>
            <a:r>
              <a:rPr sz="1400" dirty="0">
                <a:solidFill>
                  <a:srgbClr val="A15D0D"/>
                </a:solidFill>
                <a:latin typeface="Calibri"/>
                <a:cs typeface="Calibri"/>
              </a:rPr>
              <a:t>row(s)</a:t>
            </a:r>
            <a:r>
              <a:rPr sz="1400" spc="-40" dirty="0">
                <a:solidFill>
                  <a:srgbClr val="A15D0D"/>
                </a:solidFill>
                <a:latin typeface="Calibri"/>
                <a:cs typeface="Calibri"/>
              </a:rPr>
              <a:t> </a:t>
            </a:r>
            <a:r>
              <a:rPr sz="1400" dirty="0">
                <a:solidFill>
                  <a:srgbClr val="A15D0D"/>
                </a:solidFill>
                <a:latin typeface="Calibri"/>
                <a:cs typeface="Calibri"/>
              </a:rPr>
              <a:t>freezing</a:t>
            </a:r>
            <a:r>
              <a:rPr sz="1400" spc="-15" dirty="0">
                <a:solidFill>
                  <a:srgbClr val="A15D0D"/>
                </a:solidFill>
                <a:latin typeface="Calibri"/>
                <a:cs typeface="Calibri"/>
              </a:rPr>
              <a:t> </a:t>
            </a:r>
            <a:r>
              <a:rPr sz="1400" spc="-10" dirty="0">
                <a:solidFill>
                  <a:srgbClr val="A15D0D"/>
                </a:solidFill>
                <a:latin typeface="Calibri"/>
                <a:cs typeface="Calibri"/>
              </a:rPr>
              <a:t>/unfreezing</a:t>
            </a:r>
            <a:r>
              <a:rPr sz="1400" dirty="0">
                <a:solidFill>
                  <a:srgbClr val="A15D0D"/>
                </a:solidFill>
                <a:latin typeface="Calibri"/>
                <a:cs typeface="Calibri"/>
              </a:rPr>
              <a:t> for</a:t>
            </a:r>
            <a:r>
              <a:rPr sz="1400" spc="-45" dirty="0">
                <a:solidFill>
                  <a:srgbClr val="A15D0D"/>
                </a:solidFill>
                <a:latin typeface="Calibri"/>
                <a:cs typeface="Calibri"/>
              </a:rPr>
              <a:t> </a:t>
            </a:r>
            <a:r>
              <a:rPr sz="1400" spc="-10" dirty="0">
                <a:solidFill>
                  <a:srgbClr val="A15D0D"/>
                </a:solidFill>
                <a:latin typeface="Calibri"/>
                <a:cs typeface="Calibri"/>
              </a:rPr>
              <a:t>correction</a:t>
            </a:r>
            <a:r>
              <a:rPr sz="1400" spc="-25" dirty="0">
                <a:solidFill>
                  <a:srgbClr val="A15D0D"/>
                </a:solidFill>
                <a:latin typeface="Calibri"/>
                <a:cs typeface="Calibri"/>
              </a:rPr>
              <a:t> </a:t>
            </a:r>
            <a:r>
              <a:rPr sz="1400" spc="-10" dirty="0">
                <a:solidFill>
                  <a:srgbClr val="A15D0D"/>
                </a:solidFill>
                <a:latin typeface="Calibri"/>
                <a:cs typeface="Calibri"/>
              </a:rPr>
              <a:t>statements</a:t>
            </a:r>
            <a:r>
              <a:rPr sz="1400" spc="-15" dirty="0">
                <a:solidFill>
                  <a:srgbClr val="A15D0D"/>
                </a:solidFill>
                <a:latin typeface="Calibri"/>
                <a:cs typeface="Calibri"/>
              </a:rPr>
              <a:t> </a:t>
            </a:r>
            <a:r>
              <a:rPr sz="1400" dirty="0">
                <a:solidFill>
                  <a:srgbClr val="A15D0D"/>
                </a:solidFill>
                <a:latin typeface="Calibri"/>
                <a:cs typeface="Calibri"/>
              </a:rPr>
              <a:t>of</a:t>
            </a:r>
            <a:r>
              <a:rPr sz="1400" spc="-25" dirty="0">
                <a:solidFill>
                  <a:srgbClr val="A15D0D"/>
                </a:solidFill>
                <a:latin typeface="Calibri"/>
                <a:cs typeface="Calibri"/>
              </a:rPr>
              <a:t> </a:t>
            </a:r>
            <a:r>
              <a:rPr sz="1400" dirty="0">
                <a:solidFill>
                  <a:srgbClr val="A15D0D"/>
                </a:solidFill>
                <a:latin typeface="Calibri"/>
                <a:cs typeface="Calibri"/>
              </a:rPr>
              <a:t>all</a:t>
            </a:r>
            <a:r>
              <a:rPr sz="1400" spc="-20" dirty="0">
                <a:solidFill>
                  <a:srgbClr val="A15D0D"/>
                </a:solidFill>
                <a:latin typeface="Calibri"/>
                <a:cs typeface="Calibri"/>
              </a:rPr>
              <a:t> </a:t>
            </a:r>
            <a:r>
              <a:rPr sz="1400" dirty="0">
                <a:solidFill>
                  <a:srgbClr val="A15D0D"/>
                </a:solidFill>
                <a:latin typeface="Calibri"/>
                <a:cs typeface="Calibri"/>
              </a:rPr>
              <a:t>forms</a:t>
            </a:r>
            <a:r>
              <a:rPr sz="1400" spc="-45" dirty="0">
                <a:solidFill>
                  <a:srgbClr val="A15D0D"/>
                </a:solidFill>
                <a:latin typeface="Calibri"/>
                <a:cs typeface="Calibri"/>
              </a:rPr>
              <a:t> </a:t>
            </a:r>
            <a:r>
              <a:rPr sz="1400" spc="-10" dirty="0">
                <a:solidFill>
                  <a:srgbClr val="A15D0D"/>
                </a:solidFill>
                <a:latin typeface="Calibri"/>
                <a:cs typeface="Calibri"/>
              </a:rPr>
              <a:t>pertains</a:t>
            </a:r>
            <a:r>
              <a:rPr sz="1400" spc="-15" dirty="0">
                <a:solidFill>
                  <a:srgbClr val="A15D0D"/>
                </a:solidFill>
                <a:latin typeface="Calibri"/>
                <a:cs typeface="Calibri"/>
              </a:rPr>
              <a:t> </a:t>
            </a:r>
            <a:r>
              <a:rPr sz="1400" dirty="0">
                <a:solidFill>
                  <a:srgbClr val="A15D0D"/>
                </a:solidFill>
                <a:latin typeface="Calibri"/>
                <a:cs typeface="Calibri"/>
              </a:rPr>
              <a:t>to</a:t>
            </a:r>
            <a:r>
              <a:rPr sz="1400" spc="-20" dirty="0">
                <a:solidFill>
                  <a:srgbClr val="A15D0D"/>
                </a:solidFill>
                <a:latin typeface="Calibri"/>
                <a:cs typeface="Calibri"/>
              </a:rPr>
              <a:t> </a:t>
            </a:r>
            <a:r>
              <a:rPr sz="1400" dirty="0">
                <a:solidFill>
                  <a:srgbClr val="A15D0D"/>
                </a:solidFill>
                <a:latin typeface="Calibri"/>
                <a:cs typeface="Calibri"/>
              </a:rPr>
              <a:t>all</a:t>
            </a:r>
            <a:r>
              <a:rPr sz="1400" spc="-10" dirty="0">
                <a:solidFill>
                  <a:srgbClr val="A15D0D"/>
                </a:solidFill>
                <a:latin typeface="Calibri"/>
                <a:cs typeface="Calibri"/>
              </a:rPr>
              <a:t> financial 	years</a:t>
            </a:r>
            <a:endParaRPr sz="1400">
              <a:latin typeface="Calibri"/>
              <a:cs typeface="Calibri"/>
            </a:endParaRPr>
          </a:p>
          <a:p>
            <a:pPr marL="181610" indent="-169545">
              <a:lnSpc>
                <a:spcPct val="100000"/>
              </a:lnSpc>
              <a:buFont typeface="Arial MT"/>
              <a:buChar char="•"/>
              <a:tabLst>
                <a:tab pos="181610" algn="l"/>
              </a:tabLst>
            </a:pPr>
            <a:r>
              <a:rPr sz="1400" dirty="0">
                <a:solidFill>
                  <a:srgbClr val="A15D0D"/>
                </a:solidFill>
                <a:latin typeface="Calibri"/>
                <a:cs typeface="Calibri"/>
              </a:rPr>
              <a:t>If</a:t>
            </a:r>
            <a:r>
              <a:rPr sz="1400" spc="-40" dirty="0">
                <a:solidFill>
                  <a:srgbClr val="A15D0D"/>
                </a:solidFill>
                <a:latin typeface="Calibri"/>
                <a:cs typeface="Calibri"/>
              </a:rPr>
              <a:t> </a:t>
            </a:r>
            <a:r>
              <a:rPr sz="1400" dirty="0">
                <a:solidFill>
                  <a:srgbClr val="A15D0D"/>
                </a:solidFill>
                <a:latin typeface="Calibri"/>
                <a:cs typeface="Calibri"/>
              </a:rPr>
              <a:t>user</a:t>
            </a:r>
            <a:r>
              <a:rPr sz="1400" spc="-45" dirty="0">
                <a:solidFill>
                  <a:srgbClr val="A15D0D"/>
                </a:solidFill>
                <a:latin typeface="Calibri"/>
                <a:cs typeface="Calibri"/>
              </a:rPr>
              <a:t> </a:t>
            </a:r>
            <a:r>
              <a:rPr sz="1400" dirty="0">
                <a:solidFill>
                  <a:srgbClr val="A15D0D"/>
                </a:solidFill>
                <a:latin typeface="Calibri"/>
                <a:cs typeface="Calibri"/>
              </a:rPr>
              <a:t>tries</a:t>
            </a:r>
            <a:r>
              <a:rPr sz="1400" spc="-40" dirty="0">
                <a:solidFill>
                  <a:srgbClr val="A15D0D"/>
                </a:solidFill>
                <a:latin typeface="Calibri"/>
                <a:cs typeface="Calibri"/>
              </a:rPr>
              <a:t> </a:t>
            </a:r>
            <a:r>
              <a:rPr sz="1400" dirty="0">
                <a:solidFill>
                  <a:srgbClr val="A15D0D"/>
                </a:solidFill>
                <a:latin typeface="Calibri"/>
                <a:cs typeface="Calibri"/>
              </a:rPr>
              <a:t>to</a:t>
            </a:r>
            <a:r>
              <a:rPr sz="1400" spc="-40" dirty="0">
                <a:solidFill>
                  <a:srgbClr val="A15D0D"/>
                </a:solidFill>
                <a:latin typeface="Calibri"/>
                <a:cs typeface="Calibri"/>
              </a:rPr>
              <a:t> </a:t>
            </a:r>
            <a:r>
              <a:rPr sz="1400" dirty="0">
                <a:solidFill>
                  <a:srgbClr val="A15D0D"/>
                </a:solidFill>
                <a:latin typeface="Calibri"/>
                <a:cs typeface="Calibri"/>
              </a:rPr>
              <a:t>update</a:t>
            </a:r>
            <a:r>
              <a:rPr sz="1400" spc="-15" dirty="0">
                <a:solidFill>
                  <a:srgbClr val="A15D0D"/>
                </a:solidFill>
                <a:latin typeface="Calibri"/>
                <a:cs typeface="Calibri"/>
              </a:rPr>
              <a:t> </a:t>
            </a:r>
            <a:r>
              <a:rPr sz="1400" dirty="0">
                <a:solidFill>
                  <a:srgbClr val="A15D0D"/>
                </a:solidFill>
                <a:latin typeface="Calibri"/>
                <a:cs typeface="Calibri"/>
              </a:rPr>
              <a:t>such</a:t>
            </a:r>
            <a:r>
              <a:rPr sz="1400" spc="-50" dirty="0">
                <a:solidFill>
                  <a:srgbClr val="A15D0D"/>
                </a:solidFill>
                <a:latin typeface="Calibri"/>
                <a:cs typeface="Calibri"/>
              </a:rPr>
              <a:t> </a:t>
            </a:r>
            <a:r>
              <a:rPr sz="1400" dirty="0">
                <a:solidFill>
                  <a:srgbClr val="A15D0D"/>
                </a:solidFill>
                <a:latin typeface="Calibri"/>
                <a:cs typeface="Calibri"/>
              </a:rPr>
              <a:t>records</a:t>
            </a:r>
            <a:r>
              <a:rPr sz="1400" spc="-25" dirty="0">
                <a:solidFill>
                  <a:srgbClr val="A15D0D"/>
                </a:solidFill>
                <a:latin typeface="Calibri"/>
                <a:cs typeface="Calibri"/>
              </a:rPr>
              <a:t> </a:t>
            </a:r>
            <a:r>
              <a:rPr sz="1400" dirty="0">
                <a:solidFill>
                  <a:srgbClr val="A15D0D"/>
                </a:solidFill>
                <a:latin typeface="Calibri"/>
                <a:cs typeface="Calibri"/>
              </a:rPr>
              <a:t>by</a:t>
            </a:r>
            <a:r>
              <a:rPr sz="1400" spc="-35" dirty="0">
                <a:solidFill>
                  <a:srgbClr val="A15D0D"/>
                </a:solidFill>
                <a:latin typeface="Calibri"/>
                <a:cs typeface="Calibri"/>
              </a:rPr>
              <a:t> </a:t>
            </a:r>
            <a:r>
              <a:rPr sz="1400" dirty="0">
                <a:solidFill>
                  <a:srgbClr val="A15D0D"/>
                </a:solidFill>
                <a:latin typeface="Calibri"/>
                <a:cs typeface="Calibri"/>
              </a:rPr>
              <a:t>selecting</a:t>
            </a:r>
            <a:r>
              <a:rPr sz="1400" spc="-25" dirty="0">
                <a:solidFill>
                  <a:srgbClr val="A15D0D"/>
                </a:solidFill>
                <a:latin typeface="Calibri"/>
                <a:cs typeface="Calibri"/>
              </a:rPr>
              <a:t> </a:t>
            </a:r>
            <a:r>
              <a:rPr sz="1400" dirty="0">
                <a:solidFill>
                  <a:srgbClr val="A15D0D"/>
                </a:solidFill>
                <a:latin typeface="Calibri"/>
                <a:cs typeface="Calibri"/>
              </a:rPr>
              <a:t>update</a:t>
            </a:r>
            <a:r>
              <a:rPr sz="1400" spc="-30" dirty="0">
                <a:solidFill>
                  <a:srgbClr val="A15D0D"/>
                </a:solidFill>
                <a:latin typeface="Calibri"/>
                <a:cs typeface="Calibri"/>
              </a:rPr>
              <a:t> </a:t>
            </a:r>
            <a:r>
              <a:rPr sz="1400" dirty="0">
                <a:solidFill>
                  <a:srgbClr val="A15D0D"/>
                </a:solidFill>
                <a:latin typeface="Calibri"/>
                <a:cs typeface="Calibri"/>
              </a:rPr>
              <a:t>mode,</a:t>
            </a:r>
            <a:r>
              <a:rPr sz="1400" spc="-45" dirty="0">
                <a:solidFill>
                  <a:srgbClr val="A15D0D"/>
                </a:solidFill>
                <a:latin typeface="Calibri"/>
                <a:cs typeface="Calibri"/>
              </a:rPr>
              <a:t> </a:t>
            </a:r>
            <a:r>
              <a:rPr sz="1400" dirty="0">
                <a:solidFill>
                  <a:srgbClr val="A15D0D"/>
                </a:solidFill>
                <a:latin typeface="Calibri"/>
                <a:cs typeface="Calibri"/>
              </a:rPr>
              <a:t>an</a:t>
            </a:r>
            <a:r>
              <a:rPr sz="1400" spc="-40" dirty="0">
                <a:solidFill>
                  <a:srgbClr val="A15D0D"/>
                </a:solidFill>
                <a:latin typeface="Calibri"/>
                <a:cs typeface="Calibri"/>
              </a:rPr>
              <a:t> </a:t>
            </a:r>
            <a:r>
              <a:rPr sz="1400" dirty="0">
                <a:solidFill>
                  <a:srgbClr val="A15D0D"/>
                </a:solidFill>
                <a:latin typeface="Calibri"/>
                <a:cs typeface="Calibri"/>
              </a:rPr>
              <a:t>error</a:t>
            </a:r>
            <a:r>
              <a:rPr sz="1400" spc="-55" dirty="0">
                <a:solidFill>
                  <a:srgbClr val="A15D0D"/>
                </a:solidFill>
                <a:latin typeface="Calibri"/>
                <a:cs typeface="Calibri"/>
              </a:rPr>
              <a:t> </a:t>
            </a:r>
            <a:r>
              <a:rPr sz="1400" spc="-10" dirty="0">
                <a:solidFill>
                  <a:srgbClr val="A15D0D"/>
                </a:solidFill>
                <a:latin typeface="Calibri"/>
                <a:cs typeface="Calibri"/>
              </a:rPr>
              <a:t>message</a:t>
            </a:r>
            <a:r>
              <a:rPr sz="1400" spc="-45" dirty="0">
                <a:solidFill>
                  <a:srgbClr val="A15D0D"/>
                </a:solidFill>
                <a:latin typeface="Calibri"/>
                <a:cs typeface="Calibri"/>
              </a:rPr>
              <a:t> </a:t>
            </a:r>
            <a:r>
              <a:rPr sz="1400" dirty="0">
                <a:solidFill>
                  <a:srgbClr val="A15D0D"/>
                </a:solidFill>
                <a:latin typeface="Calibri"/>
                <a:cs typeface="Calibri"/>
              </a:rPr>
              <a:t>will</a:t>
            </a:r>
            <a:r>
              <a:rPr sz="1400" spc="-40" dirty="0">
                <a:solidFill>
                  <a:srgbClr val="A15D0D"/>
                </a:solidFill>
                <a:latin typeface="Calibri"/>
                <a:cs typeface="Calibri"/>
              </a:rPr>
              <a:t> </a:t>
            </a:r>
            <a:r>
              <a:rPr sz="1400" dirty="0">
                <a:solidFill>
                  <a:srgbClr val="A15D0D"/>
                </a:solidFill>
                <a:latin typeface="Calibri"/>
                <a:cs typeface="Calibri"/>
              </a:rPr>
              <a:t>get</a:t>
            </a:r>
            <a:r>
              <a:rPr sz="1400" spc="-35" dirty="0">
                <a:solidFill>
                  <a:srgbClr val="A15D0D"/>
                </a:solidFill>
                <a:latin typeface="Calibri"/>
                <a:cs typeface="Calibri"/>
              </a:rPr>
              <a:t> </a:t>
            </a:r>
            <a:r>
              <a:rPr sz="1400" dirty="0">
                <a:solidFill>
                  <a:srgbClr val="A15D0D"/>
                </a:solidFill>
                <a:latin typeface="Calibri"/>
                <a:cs typeface="Calibri"/>
              </a:rPr>
              <a:t>populated</a:t>
            </a:r>
            <a:r>
              <a:rPr sz="1400" spc="-20" dirty="0">
                <a:solidFill>
                  <a:srgbClr val="A15D0D"/>
                </a:solidFill>
                <a:latin typeface="Calibri"/>
                <a:cs typeface="Calibri"/>
              </a:rPr>
              <a:t> </a:t>
            </a:r>
            <a:r>
              <a:rPr sz="1400" dirty="0">
                <a:solidFill>
                  <a:srgbClr val="A15D0D"/>
                </a:solidFill>
                <a:latin typeface="Calibri"/>
                <a:cs typeface="Calibri"/>
              </a:rPr>
              <a:t>as</a:t>
            </a:r>
            <a:r>
              <a:rPr sz="1400" spc="-45" dirty="0">
                <a:solidFill>
                  <a:srgbClr val="A15D0D"/>
                </a:solidFill>
                <a:latin typeface="Calibri"/>
                <a:cs typeface="Calibri"/>
              </a:rPr>
              <a:t> </a:t>
            </a:r>
            <a:r>
              <a:rPr sz="1400" spc="-10" dirty="0">
                <a:solidFill>
                  <a:srgbClr val="A15D0D"/>
                </a:solidFill>
                <a:latin typeface="Calibri"/>
                <a:cs typeface="Calibri"/>
              </a:rPr>
              <a:t>shown</a:t>
            </a:r>
            <a:endParaRPr sz="1400">
              <a:latin typeface="Calibri"/>
              <a:cs typeface="Calibri"/>
            </a:endParaRPr>
          </a:p>
          <a:p>
            <a:pPr marL="182245">
              <a:lnSpc>
                <a:spcPct val="100000"/>
              </a:lnSpc>
            </a:pPr>
            <a:r>
              <a:rPr sz="1400" spc="-10" dirty="0">
                <a:solidFill>
                  <a:srgbClr val="A15D0D"/>
                </a:solidFill>
                <a:latin typeface="Calibri"/>
                <a:cs typeface="Calibri"/>
              </a:rPr>
              <a:t>above.</a:t>
            </a:r>
            <a:endParaRPr sz="1400">
              <a:latin typeface="Calibri"/>
              <a:cs typeface="Calibri"/>
            </a:endParaRPr>
          </a:p>
        </p:txBody>
      </p:sp>
      <p:grpSp>
        <p:nvGrpSpPr>
          <p:cNvPr id="8" name="object 8"/>
          <p:cNvGrpSpPr/>
          <p:nvPr/>
        </p:nvGrpSpPr>
        <p:grpSpPr>
          <a:xfrm>
            <a:off x="1469136" y="1944623"/>
            <a:ext cx="5382895" cy="1876425"/>
            <a:chOff x="1469136" y="1944623"/>
            <a:chExt cx="5382895" cy="1876425"/>
          </a:xfrm>
        </p:grpSpPr>
        <p:sp>
          <p:nvSpPr>
            <p:cNvPr id="9" name="object 9"/>
            <p:cNvSpPr/>
            <p:nvPr/>
          </p:nvSpPr>
          <p:spPr>
            <a:xfrm>
              <a:off x="1488186" y="1963673"/>
              <a:ext cx="1043940" cy="855344"/>
            </a:xfrm>
            <a:custGeom>
              <a:avLst/>
              <a:gdLst/>
              <a:ahLst/>
              <a:cxnLst/>
              <a:rect l="l" t="t" r="r" b="b"/>
              <a:pathLst>
                <a:path w="1043939" h="855344">
                  <a:moveTo>
                    <a:pt x="0" y="142493"/>
                  </a:moveTo>
                  <a:lnTo>
                    <a:pt x="7260" y="97438"/>
                  </a:lnTo>
                  <a:lnTo>
                    <a:pt x="27480" y="58320"/>
                  </a:lnTo>
                  <a:lnTo>
                    <a:pt x="58320" y="27480"/>
                  </a:lnTo>
                  <a:lnTo>
                    <a:pt x="97438" y="7260"/>
                  </a:lnTo>
                  <a:lnTo>
                    <a:pt x="142494" y="0"/>
                  </a:lnTo>
                  <a:lnTo>
                    <a:pt x="901445" y="0"/>
                  </a:lnTo>
                  <a:lnTo>
                    <a:pt x="946501" y="7260"/>
                  </a:lnTo>
                  <a:lnTo>
                    <a:pt x="985619" y="27480"/>
                  </a:lnTo>
                  <a:lnTo>
                    <a:pt x="1016459" y="58320"/>
                  </a:lnTo>
                  <a:lnTo>
                    <a:pt x="1036679" y="97438"/>
                  </a:lnTo>
                  <a:lnTo>
                    <a:pt x="1043939" y="142493"/>
                  </a:lnTo>
                  <a:lnTo>
                    <a:pt x="1043939" y="712470"/>
                  </a:lnTo>
                  <a:lnTo>
                    <a:pt x="1036679" y="757525"/>
                  </a:lnTo>
                  <a:lnTo>
                    <a:pt x="1016459" y="796643"/>
                  </a:lnTo>
                  <a:lnTo>
                    <a:pt x="985619" y="827483"/>
                  </a:lnTo>
                  <a:lnTo>
                    <a:pt x="946501" y="847703"/>
                  </a:lnTo>
                  <a:lnTo>
                    <a:pt x="901445" y="854963"/>
                  </a:lnTo>
                  <a:lnTo>
                    <a:pt x="142494" y="854963"/>
                  </a:lnTo>
                  <a:lnTo>
                    <a:pt x="97438" y="847703"/>
                  </a:lnTo>
                  <a:lnTo>
                    <a:pt x="58320" y="827483"/>
                  </a:lnTo>
                  <a:lnTo>
                    <a:pt x="27480" y="796643"/>
                  </a:lnTo>
                  <a:lnTo>
                    <a:pt x="7260" y="757525"/>
                  </a:lnTo>
                  <a:lnTo>
                    <a:pt x="0" y="712470"/>
                  </a:lnTo>
                  <a:lnTo>
                    <a:pt x="0" y="142493"/>
                  </a:lnTo>
                  <a:close/>
                </a:path>
              </a:pathLst>
            </a:custGeom>
            <a:ln w="38100">
              <a:solidFill>
                <a:srgbClr val="EB8A1B"/>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2353055" y="2720339"/>
              <a:ext cx="4489704" cy="1091184"/>
            </a:xfrm>
            <a:prstGeom prst="rect">
              <a:avLst/>
            </a:prstGeom>
          </p:spPr>
        </p:pic>
        <p:sp>
          <p:nvSpPr>
            <p:cNvPr id="11" name="object 11"/>
            <p:cNvSpPr/>
            <p:nvPr/>
          </p:nvSpPr>
          <p:spPr>
            <a:xfrm>
              <a:off x="2348483" y="2715767"/>
              <a:ext cx="4498975" cy="1100455"/>
            </a:xfrm>
            <a:custGeom>
              <a:avLst/>
              <a:gdLst/>
              <a:ahLst/>
              <a:cxnLst/>
              <a:rect l="l" t="t" r="r" b="b"/>
              <a:pathLst>
                <a:path w="4498975" h="1100454">
                  <a:moveTo>
                    <a:pt x="0" y="1100328"/>
                  </a:moveTo>
                  <a:lnTo>
                    <a:pt x="4498848" y="1100328"/>
                  </a:lnTo>
                  <a:lnTo>
                    <a:pt x="4498848" y="0"/>
                  </a:lnTo>
                  <a:lnTo>
                    <a:pt x="0" y="0"/>
                  </a:lnTo>
                  <a:lnTo>
                    <a:pt x="0" y="1100328"/>
                  </a:lnTo>
                  <a:close/>
                </a:path>
              </a:pathLst>
            </a:custGeom>
            <a:ln w="9144">
              <a:solidFill>
                <a:srgbClr val="000000"/>
              </a:solidFill>
            </a:ln>
          </p:spPr>
          <p:txBody>
            <a:bodyPr wrap="square" lIns="0" tIns="0" rIns="0" bIns="0" rtlCol="0"/>
            <a:lstStyle/>
            <a:p>
              <a:endParaRPr/>
            </a:p>
          </p:txBody>
        </p:sp>
      </p:gr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65</a:t>
            </a:fld>
            <a:endParaRPr spc="-25" dirty="0"/>
          </a:p>
        </p:txBody>
      </p:sp>
      <p:pic>
        <p:nvPicPr>
          <p:cNvPr id="13" name="Picture 12">
            <a:extLst>
              <a:ext uri="{FF2B5EF4-FFF2-40B4-BE49-F238E27FC236}">
                <a16:creationId xmlns:a16="http://schemas.microsoft.com/office/drawing/2014/main" id="{AE376C80-D2AF-4029-AD49-CB1863AC3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307085" rIns="0" bIns="0" rtlCol="0">
            <a:spAutoFit/>
          </a:bodyPr>
          <a:lstStyle/>
          <a:p>
            <a:pPr marL="1221105">
              <a:lnSpc>
                <a:spcPct val="100000"/>
              </a:lnSpc>
              <a:spcBef>
                <a:spcPts val="100"/>
              </a:spcBef>
            </a:pPr>
            <a:r>
              <a:rPr dirty="0"/>
              <a:t>Correction</a:t>
            </a:r>
            <a:r>
              <a:rPr spc="-105" dirty="0"/>
              <a:t> </a:t>
            </a:r>
            <a:r>
              <a:rPr dirty="0"/>
              <a:t>–</a:t>
            </a:r>
            <a:r>
              <a:rPr spc="-80" dirty="0"/>
              <a:t> </a:t>
            </a:r>
            <a:r>
              <a:rPr dirty="0"/>
              <a:t>Dedcutee</a:t>
            </a:r>
            <a:r>
              <a:rPr spc="-85" dirty="0"/>
              <a:t> </a:t>
            </a:r>
            <a:r>
              <a:rPr dirty="0"/>
              <a:t>Details</a:t>
            </a:r>
            <a:r>
              <a:rPr spc="-75" dirty="0"/>
              <a:t> </a:t>
            </a:r>
            <a:r>
              <a:rPr spc="-10" dirty="0"/>
              <a:t>(Annexure</a:t>
            </a:r>
            <a:r>
              <a:rPr spc="-85" dirty="0"/>
              <a:t> </a:t>
            </a:r>
            <a:r>
              <a:rPr spc="-25" dirty="0"/>
              <a:t>I)</a:t>
            </a:r>
          </a:p>
        </p:txBody>
      </p:sp>
      <p:grpSp>
        <p:nvGrpSpPr>
          <p:cNvPr id="4" name="object 4"/>
          <p:cNvGrpSpPr/>
          <p:nvPr/>
        </p:nvGrpSpPr>
        <p:grpSpPr>
          <a:xfrm>
            <a:off x="109728" y="931163"/>
            <a:ext cx="8933815" cy="4288790"/>
            <a:chOff x="109728" y="931163"/>
            <a:chExt cx="8933815" cy="4288790"/>
          </a:xfrm>
        </p:grpSpPr>
        <p:pic>
          <p:nvPicPr>
            <p:cNvPr id="5" name="object 5"/>
            <p:cNvPicPr/>
            <p:nvPr/>
          </p:nvPicPr>
          <p:blipFill>
            <a:blip r:embed="rId2" cstate="print"/>
            <a:stretch>
              <a:fillRect/>
            </a:stretch>
          </p:blipFill>
          <p:spPr>
            <a:xfrm>
              <a:off x="118872" y="940307"/>
              <a:ext cx="8908873" cy="4270248"/>
            </a:xfrm>
            <a:prstGeom prst="rect">
              <a:avLst/>
            </a:prstGeom>
          </p:spPr>
        </p:pic>
        <p:sp>
          <p:nvSpPr>
            <p:cNvPr id="6" name="object 6"/>
            <p:cNvSpPr/>
            <p:nvPr/>
          </p:nvSpPr>
          <p:spPr>
            <a:xfrm>
              <a:off x="114300" y="935735"/>
              <a:ext cx="8924925" cy="4279900"/>
            </a:xfrm>
            <a:custGeom>
              <a:avLst/>
              <a:gdLst/>
              <a:ahLst/>
              <a:cxnLst/>
              <a:rect l="l" t="t" r="r" b="b"/>
              <a:pathLst>
                <a:path w="8924925" h="4279900">
                  <a:moveTo>
                    <a:pt x="0" y="4279392"/>
                  </a:moveTo>
                  <a:lnTo>
                    <a:pt x="8924544" y="4279392"/>
                  </a:lnTo>
                  <a:lnTo>
                    <a:pt x="8924544" y="0"/>
                  </a:lnTo>
                  <a:lnTo>
                    <a:pt x="0" y="0"/>
                  </a:lnTo>
                  <a:lnTo>
                    <a:pt x="0" y="4279392"/>
                  </a:lnTo>
                  <a:close/>
                </a:path>
              </a:pathLst>
            </a:custGeom>
            <a:ln w="9144">
              <a:solidFill>
                <a:srgbClr val="000000"/>
              </a:solidFill>
            </a:ln>
          </p:spPr>
          <p:txBody>
            <a:bodyPr wrap="square" lIns="0" tIns="0" rIns="0" bIns="0" rtlCol="0"/>
            <a:lstStyle/>
            <a:p>
              <a:endParaRPr/>
            </a:p>
          </p:txBody>
        </p:sp>
        <p:sp>
          <p:nvSpPr>
            <p:cNvPr id="7" name="object 7"/>
            <p:cNvSpPr/>
            <p:nvPr/>
          </p:nvSpPr>
          <p:spPr>
            <a:xfrm>
              <a:off x="872490" y="2455925"/>
              <a:ext cx="5334000" cy="152400"/>
            </a:xfrm>
            <a:custGeom>
              <a:avLst/>
              <a:gdLst/>
              <a:ahLst/>
              <a:cxnLst/>
              <a:rect l="l" t="t" r="r" b="b"/>
              <a:pathLst>
                <a:path w="5334000" h="152400">
                  <a:moveTo>
                    <a:pt x="0" y="25400"/>
                  </a:moveTo>
                  <a:lnTo>
                    <a:pt x="1993" y="15494"/>
                  </a:lnTo>
                  <a:lnTo>
                    <a:pt x="7442" y="7493"/>
                  </a:lnTo>
                  <a:lnTo>
                    <a:pt x="15506" y="2032"/>
                  </a:lnTo>
                  <a:lnTo>
                    <a:pt x="25400" y="0"/>
                  </a:lnTo>
                  <a:lnTo>
                    <a:pt x="5308600" y="0"/>
                  </a:lnTo>
                  <a:lnTo>
                    <a:pt x="5318506" y="2032"/>
                  </a:lnTo>
                  <a:lnTo>
                    <a:pt x="5326507" y="7493"/>
                  </a:lnTo>
                  <a:lnTo>
                    <a:pt x="5331968" y="15494"/>
                  </a:lnTo>
                  <a:lnTo>
                    <a:pt x="5334000" y="25400"/>
                  </a:lnTo>
                  <a:lnTo>
                    <a:pt x="5334000" y="127000"/>
                  </a:lnTo>
                  <a:lnTo>
                    <a:pt x="5331968" y="136906"/>
                  </a:lnTo>
                  <a:lnTo>
                    <a:pt x="5326507" y="144907"/>
                  </a:lnTo>
                  <a:lnTo>
                    <a:pt x="5318506" y="150368"/>
                  </a:lnTo>
                  <a:lnTo>
                    <a:pt x="5308600" y="152400"/>
                  </a:lnTo>
                  <a:lnTo>
                    <a:pt x="25400" y="152400"/>
                  </a:lnTo>
                  <a:lnTo>
                    <a:pt x="15506" y="150368"/>
                  </a:lnTo>
                  <a:lnTo>
                    <a:pt x="7442" y="144907"/>
                  </a:lnTo>
                  <a:lnTo>
                    <a:pt x="1993" y="136906"/>
                  </a:lnTo>
                  <a:lnTo>
                    <a:pt x="0" y="127000"/>
                  </a:lnTo>
                  <a:lnTo>
                    <a:pt x="0" y="25400"/>
                  </a:lnTo>
                  <a:close/>
                </a:path>
              </a:pathLst>
            </a:custGeom>
            <a:ln w="38100">
              <a:solidFill>
                <a:srgbClr val="006DC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3249167" y="2578608"/>
              <a:ext cx="544068" cy="1229868"/>
            </a:xfrm>
            <a:prstGeom prst="rect">
              <a:avLst/>
            </a:prstGeom>
          </p:spPr>
        </p:pic>
        <p:pic>
          <p:nvPicPr>
            <p:cNvPr id="9" name="object 9"/>
            <p:cNvPicPr/>
            <p:nvPr/>
          </p:nvPicPr>
          <p:blipFill>
            <a:blip r:embed="rId4" cstate="print"/>
            <a:stretch>
              <a:fillRect/>
            </a:stretch>
          </p:blipFill>
          <p:spPr>
            <a:xfrm>
              <a:off x="3276600" y="2606040"/>
              <a:ext cx="457200" cy="1143000"/>
            </a:xfrm>
            <a:prstGeom prst="rect">
              <a:avLst/>
            </a:prstGeom>
          </p:spPr>
        </p:pic>
        <p:sp>
          <p:nvSpPr>
            <p:cNvPr id="10" name="object 10"/>
            <p:cNvSpPr/>
            <p:nvPr/>
          </p:nvSpPr>
          <p:spPr>
            <a:xfrm>
              <a:off x="3276600" y="2606040"/>
              <a:ext cx="457200" cy="1143000"/>
            </a:xfrm>
            <a:custGeom>
              <a:avLst/>
              <a:gdLst/>
              <a:ahLst/>
              <a:cxnLst/>
              <a:rect l="l" t="t" r="r" b="b"/>
              <a:pathLst>
                <a:path w="457200" h="1143000">
                  <a:moveTo>
                    <a:pt x="228600" y="0"/>
                  </a:moveTo>
                  <a:lnTo>
                    <a:pt x="0" y="228600"/>
                  </a:lnTo>
                  <a:lnTo>
                    <a:pt x="114300" y="228600"/>
                  </a:lnTo>
                  <a:lnTo>
                    <a:pt x="114300" y="1143000"/>
                  </a:lnTo>
                  <a:lnTo>
                    <a:pt x="342900" y="1143000"/>
                  </a:lnTo>
                  <a:lnTo>
                    <a:pt x="342900" y="228600"/>
                  </a:lnTo>
                  <a:lnTo>
                    <a:pt x="457200" y="228600"/>
                  </a:lnTo>
                  <a:lnTo>
                    <a:pt x="228600" y="0"/>
                  </a:lnTo>
                  <a:close/>
                </a:path>
              </a:pathLst>
            </a:custGeom>
            <a:ln w="12192">
              <a:solidFill>
                <a:srgbClr val="855540"/>
              </a:solidFill>
            </a:ln>
          </p:spPr>
          <p:txBody>
            <a:bodyPr wrap="square" lIns="0" tIns="0" rIns="0" bIns="0" rtlCol="0"/>
            <a:lstStyle/>
            <a:p>
              <a:endParaRPr/>
            </a:p>
          </p:txBody>
        </p:sp>
      </p:grpSp>
      <p:sp>
        <p:nvSpPr>
          <p:cNvPr id="11" name="object 11"/>
          <p:cNvSpPr txBox="1"/>
          <p:nvPr/>
        </p:nvSpPr>
        <p:spPr>
          <a:xfrm>
            <a:off x="304800" y="5394959"/>
            <a:ext cx="8686800" cy="754380"/>
          </a:xfrm>
          <a:prstGeom prst="rect">
            <a:avLst/>
          </a:prstGeom>
          <a:ln w="15240">
            <a:solidFill>
              <a:srgbClr val="A15D0D"/>
            </a:solidFill>
          </a:ln>
        </p:spPr>
        <p:txBody>
          <a:bodyPr vert="horz" wrap="square" lIns="0" tIns="68580" rIns="0" bIns="0" rtlCol="0">
            <a:spAutoFit/>
          </a:bodyPr>
          <a:lstStyle/>
          <a:p>
            <a:pPr marL="88900">
              <a:lnSpc>
                <a:spcPct val="100000"/>
              </a:lnSpc>
              <a:spcBef>
                <a:spcPts val="540"/>
              </a:spcBef>
            </a:pPr>
            <a:r>
              <a:rPr sz="1100" b="1" spc="-10" dirty="0">
                <a:solidFill>
                  <a:srgbClr val="A15D0D"/>
                </a:solidFill>
                <a:latin typeface="Calibri"/>
                <a:cs typeface="Calibri"/>
              </a:rPr>
              <a:t>Note:</a:t>
            </a:r>
            <a:endParaRPr sz="1100">
              <a:latin typeface="Calibri"/>
              <a:cs typeface="Calibri"/>
            </a:endParaRPr>
          </a:p>
          <a:p>
            <a:pPr marL="88900" marR="66040" algn="just">
              <a:lnSpc>
                <a:spcPct val="100000"/>
              </a:lnSpc>
            </a:pPr>
            <a:r>
              <a:rPr sz="1100" dirty="0">
                <a:solidFill>
                  <a:srgbClr val="A15D0D"/>
                </a:solidFill>
                <a:latin typeface="Calibri"/>
                <a:cs typeface="Calibri"/>
              </a:rPr>
              <a:t>Feature</a:t>
            </a:r>
            <a:r>
              <a:rPr sz="1100" spc="85" dirty="0">
                <a:solidFill>
                  <a:srgbClr val="A15D0D"/>
                </a:solidFill>
                <a:latin typeface="Calibri"/>
                <a:cs typeface="Calibri"/>
              </a:rPr>
              <a:t> </a:t>
            </a:r>
            <a:r>
              <a:rPr sz="1100" dirty="0">
                <a:solidFill>
                  <a:srgbClr val="A15D0D"/>
                </a:solidFill>
                <a:latin typeface="Calibri"/>
                <a:cs typeface="Calibri"/>
              </a:rPr>
              <a:t>to</a:t>
            </a:r>
            <a:r>
              <a:rPr sz="1100" spc="85" dirty="0">
                <a:solidFill>
                  <a:srgbClr val="A15D0D"/>
                </a:solidFill>
                <a:latin typeface="Calibri"/>
                <a:cs typeface="Calibri"/>
              </a:rPr>
              <a:t> </a:t>
            </a:r>
            <a:r>
              <a:rPr sz="1100" dirty="0">
                <a:solidFill>
                  <a:srgbClr val="A15D0D"/>
                </a:solidFill>
                <a:latin typeface="Calibri"/>
                <a:cs typeface="Calibri"/>
              </a:rPr>
              <a:t>delete</a:t>
            </a:r>
            <a:r>
              <a:rPr sz="1100" spc="85" dirty="0">
                <a:solidFill>
                  <a:srgbClr val="A15D0D"/>
                </a:solidFill>
                <a:latin typeface="Calibri"/>
                <a:cs typeface="Calibri"/>
              </a:rPr>
              <a:t> </a:t>
            </a:r>
            <a:r>
              <a:rPr sz="1100" dirty="0">
                <a:solidFill>
                  <a:srgbClr val="A15D0D"/>
                </a:solidFill>
                <a:latin typeface="Calibri"/>
                <a:cs typeface="Calibri"/>
              </a:rPr>
              <a:t>the</a:t>
            </a:r>
            <a:r>
              <a:rPr sz="1100" spc="85" dirty="0">
                <a:solidFill>
                  <a:srgbClr val="A15D0D"/>
                </a:solidFill>
                <a:latin typeface="Calibri"/>
                <a:cs typeface="Calibri"/>
              </a:rPr>
              <a:t> </a:t>
            </a:r>
            <a:r>
              <a:rPr sz="1100" dirty="0">
                <a:solidFill>
                  <a:srgbClr val="A15D0D"/>
                </a:solidFill>
                <a:latin typeface="Calibri"/>
                <a:cs typeface="Calibri"/>
              </a:rPr>
              <a:t>deductee</a:t>
            </a:r>
            <a:r>
              <a:rPr sz="1100" spc="90" dirty="0">
                <a:solidFill>
                  <a:srgbClr val="A15D0D"/>
                </a:solidFill>
                <a:latin typeface="Calibri"/>
                <a:cs typeface="Calibri"/>
              </a:rPr>
              <a:t> </a:t>
            </a:r>
            <a:r>
              <a:rPr sz="1100" dirty="0">
                <a:solidFill>
                  <a:srgbClr val="A15D0D"/>
                </a:solidFill>
                <a:latin typeface="Calibri"/>
                <a:cs typeface="Calibri"/>
              </a:rPr>
              <a:t>record</a:t>
            </a:r>
            <a:r>
              <a:rPr sz="1100" spc="95" dirty="0">
                <a:solidFill>
                  <a:srgbClr val="A15D0D"/>
                </a:solidFill>
                <a:latin typeface="Calibri"/>
                <a:cs typeface="Calibri"/>
              </a:rPr>
              <a:t> </a:t>
            </a:r>
            <a:r>
              <a:rPr sz="1100" dirty="0">
                <a:solidFill>
                  <a:srgbClr val="A15D0D"/>
                </a:solidFill>
                <a:latin typeface="Calibri"/>
                <a:cs typeface="Calibri"/>
              </a:rPr>
              <a:t>has</a:t>
            </a:r>
            <a:r>
              <a:rPr sz="1100" spc="85" dirty="0">
                <a:solidFill>
                  <a:srgbClr val="A15D0D"/>
                </a:solidFill>
                <a:latin typeface="Calibri"/>
                <a:cs typeface="Calibri"/>
              </a:rPr>
              <a:t> </a:t>
            </a:r>
            <a:r>
              <a:rPr sz="1100" dirty="0">
                <a:solidFill>
                  <a:srgbClr val="A15D0D"/>
                </a:solidFill>
                <a:latin typeface="Calibri"/>
                <a:cs typeface="Calibri"/>
              </a:rPr>
              <a:t>been</a:t>
            </a:r>
            <a:r>
              <a:rPr sz="1100" spc="90" dirty="0">
                <a:solidFill>
                  <a:srgbClr val="A15D0D"/>
                </a:solidFill>
                <a:latin typeface="Calibri"/>
                <a:cs typeface="Calibri"/>
              </a:rPr>
              <a:t> </a:t>
            </a:r>
            <a:r>
              <a:rPr sz="1100" dirty="0">
                <a:solidFill>
                  <a:srgbClr val="A15D0D"/>
                </a:solidFill>
                <a:latin typeface="Calibri"/>
                <a:cs typeface="Calibri"/>
              </a:rPr>
              <a:t>discontinued.</a:t>
            </a:r>
            <a:r>
              <a:rPr sz="1100" spc="80" dirty="0">
                <a:solidFill>
                  <a:srgbClr val="A15D0D"/>
                </a:solidFill>
                <a:latin typeface="Calibri"/>
                <a:cs typeface="Calibri"/>
              </a:rPr>
              <a:t> </a:t>
            </a:r>
            <a:r>
              <a:rPr sz="1100" dirty="0">
                <a:solidFill>
                  <a:srgbClr val="A15D0D"/>
                </a:solidFill>
                <a:latin typeface="Calibri"/>
                <a:cs typeface="Calibri"/>
              </a:rPr>
              <a:t>In</a:t>
            </a:r>
            <a:r>
              <a:rPr sz="1100" spc="95" dirty="0">
                <a:solidFill>
                  <a:srgbClr val="A15D0D"/>
                </a:solidFill>
                <a:latin typeface="Calibri"/>
                <a:cs typeface="Calibri"/>
              </a:rPr>
              <a:t> </a:t>
            </a:r>
            <a:r>
              <a:rPr sz="1100" dirty="0">
                <a:solidFill>
                  <a:srgbClr val="A15D0D"/>
                </a:solidFill>
                <a:latin typeface="Calibri"/>
                <a:cs typeface="Calibri"/>
              </a:rPr>
              <a:t>case</a:t>
            </a:r>
            <a:r>
              <a:rPr sz="1100" spc="75" dirty="0">
                <a:solidFill>
                  <a:srgbClr val="A15D0D"/>
                </a:solidFill>
                <a:latin typeface="Calibri"/>
                <a:cs typeface="Calibri"/>
              </a:rPr>
              <a:t> </a:t>
            </a:r>
            <a:r>
              <a:rPr sz="1100" dirty="0">
                <a:solidFill>
                  <a:srgbClr val="A15D0D"/>
                </a:solidFill>
                <a:latin typeface="Calibri"/>
                <a:cs typeface="Calibri"/>
              </a:rPr>
              <a:t>the</a:t>
            </a:r>
            <a:r>
              <a:rPr sz="1100" spc="95" dirty="0">
                <a:solidFill>
                  <a:srgbClr val="A15D0D"/>
                </a:solidFill>
                <a:latin typeface="Calibri"/>
                <a:cs typeface="Calibri"/>
              </a:rPr>
              <a:t> </a:t>
            </a:r>
            <a:r>
              <a:rPr sz="1100" dirty="0">
                <a:solidFill>
                  <a:srgbClr val="A15D0D"/>
                </a:solidFill>
                <a:latin typeface="Calibri"/>
                <a:cs typeface="Calibri"/>
              </a:rPr>
              <a:t>user</a:t>
            </a:r>
            <a:r>
              <a:rPr sz="1100" spc="85" dirty="0">
                <a:solidFill>
                  <a:srgbClr val="A15D0D"/>
                </a:solidFill>
                <a:latin typeface="Calibri"/>
                <a:cs typeface="Calibri"/>
              </a:rPr>
              <a:t> </a:t>
            </a:r>
            <a:r>
              <a:rPr sz="1100" dirty="0">
                <a:solidFill>
                  <a:srgbClr val="A15D0D"/>
                </a:solidFill>
                <a:latin typeface="Calibri"/>
                <a:cs typeface="Calibri"/>
              </a:rPr>
              <a:t>wish</a:t>
            </a:r>
            <a:r>
              <a:rPr sz="1100" spc="65" dirty="0">
                <a:solidFill>
                  <a:srgbClr val="A15D0D"/>
                </a:solidFill>
                <a:latin typeface="Calibri"/>
                <a:cs typeface="Calibri"/>
              </a:rPr>
              <a:t> </a:t>
            </a:r>
            <a:r>
              <a:rPr sz="1100" dirty="0">
                <a:solidFill>
                  <a:srgbClr val="A15D0D"/>
                </a:solidFill>
                <a:latin typeface="Calibri"/>
                <a:cs typeface="Calibri"/>
              </a:rPr>
              <a:t>to</a:t>
            </a:r>
            <a:r>
              <a:rPr sz="1100" spc="105" dirty="0">
                <a:solidFill>
                  <a:srgbClr val="A15D0D"/>
                </a:solidFill>
                <a:latin typeface="Calibri"/>
                <a:cs typeface="Calibri"/>
              </a:rPr>
              <a:t> </a:t>
            </a:r>
            <a:r>
              <a:rPr sz="1100" dirty="0">
                <a:solidFill>
                  <a:srgbClr val="A15D0D"/>
                </a:solidFill>
                <a:latin typeface="Calibri"/>
                <a:cs typeface="Calibri"/>
              </a:rPr>
              <a:t>nullify</a:t>
            </a:r>
            <a:r>
              <a:rPr sz="1100" spc="85" dirty="0">
                <a:solidFill>
                  <a:srgbClr val="A15D0D"/>
                </a:solidFill>
                <a:latin typeface="Calibri"/>
                <a:cs typeface="Calibri"/>
              </a:rPr>
              <a:t> </a:t>
            </a:r>
            <a:r>
              <a:rPr sz="1100" dirty="0">
                <a:solidFill>
                  <a:srgbClr val="A15D0D"/>
                </a:solidFill>
                <a:latin typeface="Calibri"/>
                <a:cs typeface="Calibri"/>
              </a:rPr>
              <a:t>a</a:t>
            </a:r>
            <a:r>
              <a:rPr sz="1100" spc="90" dirty="0">
                <a:solidFill>
                  <a:srgbClr val="A15D0D"/>
                </a:solidFill>
                <a:latin typeface="Calibri"/>
                <a:cs typeface="Calibri"/>
              </a:rPr>
              <a:t> </a:t>
            </a:r>
            <a:r>
              <a:rPr sz="1100" dirty="0">
                <a:solidFill>
                  <a:srgbClr val="A15D0D"/>
                </a:solidFill>
                <a:latin typeface="Calibri"/>
                <a:cs typeface="Calibri"/>
              </a:rPr>
              <a:t>deductee</a:t>
            </a:r>
            <a:r>
              <a:rPr sz="1100" spc="215" dirty="0">
                <a:solidFill>
                  <a:srgbClr val="A15D0D"/>
                </a:solidFill>
                <a:latin typeface="Calibri"/>
                <a:cs typeface="Calibri"/>
              </a:rPr>
              <a:t> </a:t>
            </a:r>
            <a:r>
              <a:rPr sz="1100" dirty="0">
                <a:solidFill>
                  <a:srgbClr val="A15D0D"/>
                </a:solidFill>
                <a:latin typeface="Calibri"/>
                <a:cs typeface="Calibri"/>
              </a:rPr>
              <a:t>records/</a:t>
            </a:r>
            <a:r>
              <a:rPr sz="1100" spc="420" dirty="0">
                <a:solidFill>
                  <a:srgbClr val="A15D0D"/>
                </a:solidFill>
                <a:latin typeface="Calibri"/>
                <a:cs typeface="Calibri"/>
              </a:rPr>
              <a:t> </a:t>
            </a:r>
            <a:r>
              <a:rPr sz="1100" spc="-10" dirty="0">
                <a:solidFill>
                  <a:srgbClr val="A15D0D"/>
                </a:solidFill>
                <a:latin typeface="Calibri"/>
                <a:cs typeface="Calibri"/>
              </a:rPr>
              <a:t>transaction,</a:t>
            </a:r>
            <a:r>
              <a:rPr sz="1100" spc="65" dirty="0">
                <a:solidFill>
                  <a:srgbClr val="A15D0D"/>
                </a:solidFill>
                <a:latin typeface="Calibri"/>
                <a:cs typeface="Calibri"/>
              </a:rPr>
              <a:t> </a:t>
            </a:r>
            <a:r>
              <a:rPr sz="1100" dirty="0">
                <a:solidFill>
                  <a:srgbClr val="A15D0D"/>
                </a:solidFill>
                <a:latin typeface="Calibri"/>
                <a:cs typeface="Calibri"/>
              </a:rPr>
              <a:t>he</a:t>
            </a:r>
            <a:r>
              <a:rPr sz="1100" spc="75" dirty="0">
                <a:solidFill>
                  <a:srgbClr val="A15D0D"/>
                </a:solidFill>
                <a:latin typeface="Calibri"/>
                <a:cs typeface="Calibri"/>
              </a:rPr>
              <a:t> </a:t>
            </a:r>
            <a:r>
              <a:rPr sz="1100" spc="-25" dirty="0">
                <a:solidFill>
                  <a:srgbClr val="A15D0D"/>
                </a:solidFill>
                <a:latin typeface="Calibri"/>
                <a:cs typeface="Calibri"/>
              </a:rPr>
              <a:t>is </a:t>
            </a:r>
            <a:r>
              <a:rPr sz="1100" spc="-10" dirty="0">
                <a:solidFill>
                  <a:srgbClr val="A15D0D"/>
                </a:solidFill>
                <a:latin typeface="Calibri"/>
                <a:cs typeface="Calibri"/>
              </a:rPr>
              <a:t>required</a:t>
            </a:r>
            <a:r>
              <a:rPr sz="1100" spc="-15" dirty="0">
                <a:solidFill>
                  <a:srgbClr val="A15D0D"/>
                </a:solidFill>
                <a:latin typeface="Calibri"/>
                <a:cs typeface="Calibri"/>
              </a:rPr>
              <a:t> </a:t>
            </a:r>
            <a:r>
              <a:rPr sz="1100" dirty="0">
                <a:solidFill>
                  <a:srgbClr val="A15D0D"/>
                </a:solidFill>
                <a:latin typeface="Calibri"/>
                <a:cs typeface="Calibri"/>
              </a:rPr>
              <a:t>to</a:t>
            </a:r>
            <a:r>
              <a:rPr sz="1100" spc="5" dirty="0">
                <a:solidFill>
                  <a:srgbClr val="A15D0D"/>
                </a:solidFill>
                <a:latin typeface="Calibri"/>
                <a:cs typeface="Calibri"/>
              </a:rPr>
              <a:t> </a:t>
            </a:r>
            <a:r>
              <a:rPr sz="1100" spc="-10" dirty="0">
                <a:solidFill>
                  <a:srgbClr val="A15D0D"/>
                </a:solidFill>
                <a:latin typeface="Calibri"/>
                <a:cs typeface="Calibri"/>
              </a:rPr>
              <a:t>update</a:t>
            </a:r>
            <a:r>
              <a:rPr sz="1100" spc="-20" dirty="0">
                <a:solidFill>
                  <a:srgbClr val="A15D0D"/>
                </a:solidFill>
                <a:latin typeface="Calibri"/>
                <a:cs typeface="Calibri"/>
              </a:rPr>
              <a:t> </a:t>
            </a:r>
            <a:r>
              <a:rPr sz="1100" dirty="0">
                <a:solidFill>
                  <a:srgbClr val="A15D0D"/>
                </a:solidFill>
                <a:latin typeface="Calibri"/>
                <a:cs typeface="Calibri"/>
              </a:rPr>
              <a:t>the </a:t>
            </a:r>
            <a:r>
              <a:rPr sz="1100" spc="-10" dirty="0">
                <a:solidFill>
                  <a:srgbClr val="A15D0D"/>
                </a:solidFill>
                <a:latin typeface="Calibri"/>
                <a:cs typeface="Calibri"/>
              </a:rPr>
              <a:t>amount</a:t>
            </a:r>
            <a:r>
              <a:rPr sz="1100" spc="-20" dirty="0">
                <a:solidFill>
                  <a:srgbClr val="A15D0D"/>
                </a:solidFill>
                <a:latin typeface="Calibri"/>
                <a:cs typeface="Calibri"/>
              </a:rPr>
              <a:t> </a:t>
            </a:r>
            <a:r>
              <a:rPr sz="1100" dirty="0">
                <a:solidFill>
                  <a:srgbClr val="A15D0D"/>
                </a:solidFill>
                <a:latin typeface="Calibri"/>
                <a:cs typeface="Calibri"/>
              </a:rPr>
              <a:t>and</a:t>
            </a:r>
            <a:r>
              <a:rPr sz="1100" spc="-5" dirty="0">
                <a:solidFill>
                  <a:srgbClr val="A15D0D"/>
                </a:solidFill>
                <a:latin typeface="Calibri"/>
                <a:cs typeface="Calibri"/>
              </a:rPr>
              <a:t> </a:t>
            </a:r>
            <a:r>
              <a:rPr sz="1100" dirty="0">
                <a:solidFill>
                  <a:srgbClr val="A15D0D"/>
                </a:solidFill>
                <a:latin typeface="Calibri"/>
                <a:cs typeface="Calibri"/>
              </a:rPr>
              <a:t>related</a:t>
            </a:r>
            <a:r>
              <a:rPr sz="1100" spc="-15" dirty="0">
                <a:solidFill>
                  <a:srgbClr val="A15D0D"/>
                </a:solidFill>
                <a:latin typeface="Calibri"/>
                <a:cs typeface="Calibri"/>
              </a:rPr>
              <a:t> </a:t>
            </a:r>
            <a:r>
              <a:rPr sz="1100" dirty="0">
                <a:solidFill>
                  <a:srgbClr val="A15D0D"/>
                </a:solidFill>
                <a:latin typeface="Calibri"/>
                <a:cs typeface="Calibri"/>
              </a:rPr>
              <a:t>fields</a:t>
            </a:r>
            <a:r>
              <a:rPr sz="1100" spc="-10" dirty="0">
                <a:solidFill>
                  <a:srgbClr val="A15D0D"/>
                </a:solidFill>
                <a:latin typeface="Calibri"/>
                <a:cs typeface="Calibri"/>
              </a:rPr>
              <a:t> </a:t>
            </a:r>
            <a:r>
              <a:rPr sz="1100" dirty="0">
                <a:solidFill>
                  <a:srgbClr val="A15D0D"/>
                </a:solidFill>
                <a:latin typeface="Calibri"/>
                <a:cs typeface="Calibri"/>
              </a:rPr>
              <a:t>to</a:t>
            </a:r>
            <a:r>
              <a:rPr sz="1100" spc="5" dirty="0">
                <a:solidFill>
                  <a:srgbClr val="A15D0D"/>
                </a:solidFill>
                <a:latin typeface="Calibri"/>
                <a:cs typeface="Calibri"/>
              </a:rPr>
              <a:t> </a:t>
            </a:r>
            <a:r>
              <a:rPr sz="1100" dirty="0">
                <a:solidFill>
                  <a:srgbClr val="A15D0D"/>
                </a:solidFill>
                <a:latin typeface="Calibri"/>
                <a:cs typeface="Calibri"/>
              </a:rPr>
              <a:t>“0”</a:t>
            </a:r>
            <a:r>
              <a:rPr sz="1100" spc="-5" dirty="0">
                <a:solidFill>
                  <a:srgbClr val="A15D0D"/>
                </a:solidFill>
                <a:latin typeface="Calibri"/>
                <a:cs typeface="Calibri"/>
              </a:rPr>
              <a:t> </a:t>
            </a:r>
            <a:r>
              <a:rPr sz="1100" dirty="0">
                <a:solidFill>
                  <a:srgbClr val="A15D0D"/>
                </a:solidFill>
                <a:latin typeface="Calibri"/>
                <a:cs typeface="Calibri"/>
              </a:rPr>
              <a:t>(zero)</a:t>
            </a:r>
            <a:r>
              <a:rPr sz="1100" spc="-10" dirty="0">
                <a:solidFill>
                  <a:srgbClr val="A15D0D"/>
                </a:solidFill>
                <a:latin typeface="Calibri"/>
                <a:cs typeface="Calibri"/>
              </a:rPr>
              <a:t> </a:t>
            </a:r>
            <a:r>
              <a:rPr sz="1100" dirty="0">
                <a:solidFill>
                  <a:srgbClr val="A15D0D"/>
                </a:solidFill>
                <a:latin typeface="Calibri"/>
                <a:cs typeface="Calibri"/>
              </a:rPr>
              <a:t>and</a:t>
            </a:r>
            <a:r>
              <a:rPr sz="1100" spc="-5" dirty="0">
                <a:solidFill>
                  <a:srgbClr val="A15D0D"/>
                </a:solidFill>
                <a:latin typeface="Calibri"/>
                <a:cs typeface="Calibri"/>
              </a:rPr>
              <a:t> </a:t>
            </a:r>
            <a:r>
              <a:rPr sz="1100" dirty="0">
                <a:solidFill>
                  <a:srgbClr val="A15D0D"/>
                </a:solidFill>
                <a:latin typeface="Calibri"/>
                <a:cs typeface="Calibri"/>
              </a:rPr>
              <a:t>add</a:t>
            </a:r>
            <a:r>
              <a:rPr sz="1100" spc="-15" dirty="0">
                <a:solidFill>
                  <a:srgbClr val="A15D0D"/>
                </a:solidFill>
                <a:latin typeface="Calibri"/>
                <a:cs typeface="Calibri"/>
              </a:rPr>
              <a:t> </a:t>
            </a:r>
            <a:r>
              <a:rPr sz="1100" dirty="0">
                <a:solidFill>
                  <a:srgbClr val="A15D0D"/>
                </a:solidFill>
                <a:latin typeface="Calibri"/>
                <a:cs typeface="Calibri"/>
              </a:rPr>
              <a:t>new</a:t>
            </a:r>
            <a:r>
              <a:rPr sz="1100" spc="5" dirty="0">
                <a:solidFill>
                  <a:srgbClr val="A15D0D"/>
                </a:solidFill>
                <a:latin typeface="Calibri"/>
                <a:cs typeface="Calibri"/>
              </a:rPr>
              <a:t> </a:t>
            </a:r>
            <a:r>
              <a:rPr sz="1100" spc="-10" dirty="0">
                <a:solidFill>
                  <a:srgbClr val="A15D0D"/>
                </a:solidFill>
                <a:latin typeface="Calibri"/>
                <a:cs typeface="Calibri"/>
              </a:rPr>
              <a:t>record</a:t>
            </a:r>
            <a:r>
              <a:rPr sz="1100" spc="-15" dirty="0">
                <a:solidFill>
                  <a:srgbClr val="A15D0D"/>
                </a:solidFill>
                <a:latin typeface="Calibri"/>
                <a:cs typeface="Calibri"/>
              </a:rPr>
              <a:t> </a:t>
            </a:r>
            <a:r>
              <a:rPr sz="1100" dirty="0">
                <a:solidFill>
                  <a:srgbClr val="A15D0D"/>
                </a:solidFill>
                <a:latin typeface="Calibri"/>
                <a:cs typeface="Calibri"/>
              </a:rPr>
              <a:t>with</a:t>
            </a:r>
            <a:r>
              <a:rPr sz="1100" spc="-15" dirty="0">
                <a:solidFill>
                  <a:srgbClr val="A15D0D"/>
                </a:solidFill>
                <a:latin typeface="Calibri"/>
                <a:cs typeface="Calibri"/>
              </a:rPr>
              <a:t> </a:t>
            </a:r>
            <a:r>
              <a:rPr sz="1100" spc="-10" dirty="0">
                <a:solidFill>
                  <a:srgbClr val="A15D0D"/>
                </a:solidFill>
                <a:latin typeface="Calibri"/>
                <a:cs typeface="Calibri"/>
              </a:rPr>
              <a:t>updated </a:t>
            </a:r>
            <a:r>
              <a:rPr sz="1100" dirty="0">
                <a:solidFill>
                  <a:srgbClr val="A15D0D"/>
                </a:solidFill>
                <a:latin typeface="Calibri"/>
                <a:cs typeface="Calibri"/>
              </a:rPr>
              <a:t>values,</a:t>
            </a:r>
            <a:r>
              <a:rPr sz="1100" spc="229" dirty="0">
                <a:solidFill>
                  <a:srgbClr val="A15D0D"/>
                </a:solidFill>
                <a:latin typeface="Calibri"/>
                <a:cs typeface="Calibri"/>
              </a:rPr>
              <a:t> </a:t>
            </a:r>
            <a:r>
              <a:rPr sz="1100" dirty="0">
                <a:solidFill>
                  <a:srgbClr val="A15D0D"/>
                </a:solidFill>
                <a:latin typeface="Calibri"/>
                <a:cs typeface="Calibri"/>
              </a:rPr>
              <a:t>however, date</a:t>
            </a:r>
            <a:r>
              <a:rPr sz="1100" spc="-5" dirty="0">
                <a:solidFill>
                  <a:srgbClr val="A15D0D"/>
                </a:solidFill>
                <a:latin typeface="Calibri"/>
                <a:cs typeface="Calibri"/>
              </a:rPr>
              <a:t> </a:t>
            </a:r>
            <a:r>
              <a:rPr sz="1100" dirty="0">
                <a:solidFill>
                  <a:srgbClr val="A15D0D"/>
                </a:solidFill>
                <a:latin typeface="Calibri"/>
                <a:cs typeface="Calibri"/>
              </a:rPr>
              <a:t>of</a:t>
            </a:r>
            <a:r>
              <a:rPr sz="1100" spc="-15" dirty="0">
                <a:solidFill>
                  <a:srgbClr val="A15D0D"/>
                </a:solidFill>
                <a:latin typeface="Calibri"/>
                <a:cs typeface="Calibri"/>
              </a:rPr>
              <a:t> </a:t>
            </a:r>
            <a:r>
              <a:rPr sz="1100" spc="-10" dirty="0">
                <a:solidFill>
                  <a:srgbClr val="A15D0D"/>
                </a:solidFill>
                <a:latin typeface="Calibri"/>
                <a:cs typeface="Calibri"/>
              </a:rPr>
              <a:t>deduction</a:t>
            </a:r>
            <a:r>
              <a:rPr sz="1100" spc="-15" dirty="0">
                <a:solidFill>
                  <a:srgbClr val="A15D0D"/>
                </a:solidFill>
                <a:latin typeface="Calibri"/>
                <a:cs typeface="Calibri"/>
              </a:rPr>
              <a:t> </a:t>
            </a:r>
            <a:r>
              <a:rPr sz="1100" spc="-25" dirty="0">
                <a:solidFill>
                  <a:srgbClr val="A15D0D"/>
                </a:solidFill>
                <a:latin typeface="Calibri"/>
                <a:cs typeface="Calibri"/>
              </a:rPr>
              <a:t>can </a:t>
            </a:r>
            <a:r>
              <a:rPr sz="1100" dirty="0">
                <a:solidFill>
                  <a:srgbClr val="A15D0D"/>
                </a:solidFill>
                <a:latin typeface="Calibri"/>
                <a:cs typeface="Calibri"/>
              </a:rPr>
              <a:t>be</a:t>
            </a:r>
            <a:r>
              <a:rPr sz="1100" spc="-25" dirty="0">
                <a:solidFill>
                  <a:srgbClr val="A15D0D"/>
                </a:solidFill>
                <a:latin typeface="Calibri"/>
                <a:cs typeface="Calibri"/>
              </a:rPr>
              <a:t> </a:t>
            </a:r>
            <a:r>
              <a:rPr sz="1100" spc="-10" dirty="0">
                <a:solidFill>
                  <a:srgbClr val="A15D0D"/>
                </a:solidFill>
                <a:latin typeface="Calibri"/>
                <a:cs typeface="Calibri"/>
              </a:rPr>
              <a:t>nullified</a:t>
            </a:r>
            <a:r>
              <a:rPr sz="1100" spc="-80" dirty="0">
                <a:solidFill>
                  <a:srgbClr val="A15D0D"/>
                </a:solidFill>
                <a:latin typeface="Calibri"/>
                <a:cs typeface="Calibri"/>
              </a:rPr>
              <a:t> </a:t>
            </a:r>
            <a:r>
              <a:rPr sz="1100" dirty="0">
                <a:solidFill>
                  <a:srgbClr val="A15D0D"/>
                </a:solidFill>
                <a:latin typeface="Calibri"/>
                <a:cs typeface="Calibri"/>
              </a:rPr>
              <a:t>by</a:t>
            </a:r>
            <a:r>
              <a:rPr sz="1100" spc="-15" dirty="0">
                <a:solidFill>
                  <a:srgbClr val="A15D0D"/>
                </a:solidFill>
                <a:latin typeface="Calibri"/>
                <a:cs typeface="Calibri"/>
              </a:rPr>
              <a:t> </a:t>
            </a:r>
            <a:r>
              <a:rPr sz="1100" spc="-10" dirty="0">
                <a:solidFill>
                  <a:srgbClr val="A15D0D"/>
                </a:solidFill>
                <a:latin typeface="Calibri"/>
                <a:cs typeface="Calibri"/>
              </a:rPr>
              <a:t>pressing</a:t>
            </a:r>
            <a:r>
              <a:rPr sz="1100" spc="-35" dirty="0">
                <a:solidFill>
                  <a:srgbClr val="A15D0D"/>
                </a:solidFill>
                <a:latin typeface="Calibri"/>
                <a:cs typeface="Calibri"/>
              </a:rPr>
              <a:t> </a:t>
            </a:r>
            <a:r>
              <a:rPr sz="1100" dirty="0">
                <a:solidFill>
                  <a:srgbClr val="A15D0D"/>
                </a:solidFill>
                <a:latin typeface="Calibri"/>
                <a:cs typeface="Calibri"/>
              </a:rPr>
              <a:t>“Ctrl</a:t>
            </a:r>
            <a:r>
              <a:rPr sz="1100" spc="-75" dirty="0">
                <a:solidFill>
                  <a:srgbClr val="A15D0D"/>
                </a:solidFill>
                <a:latin typeface="Calibri"/>
                <a:cs typeface="Calibri"/>
              </a:rPr>
              <a:t> </a:t>
            </a:r>
            <a:r>
              <a:rPr sz="1100" dirty="0">
                <a:solidFill>
                  <a:srgbClr val="A15D0D"/>
                </a:solidFill>
                <a:latin typeface="Calibri"/>
                <a:cs typeface="Calibri"/>
              </a:rPr>
              <a:t>+</a:t>
            </a:r>
            <a:r>
              <a:rPr sz="1100" spc="10" dirty="0">
                <a:solidFill>
                  <a:srgbClr val="A15D0D"/>
                </a:solidFill>
                <a:latin typeface="Calibri"/>
                <a:cs typeface="Calibri"/>
              </a:rPr>
              <a:t> </a:t>
            </a:r>
            <a:r>
              <a:rPr sz="1100" dirty="0">
                <a:solidFill>
                  <a:srgbClr val="A15D0D"/>
                </a:solidFill>
                <a:latin typeface="Calibri"/>
                <a:cs typeface="Calibri"/>
              </a:rPr>
              <a:t>X” button</a:t>
            </a:r>
            <a:r>
              <a:rPr sz="1100" spc="-65" dirty="0">
                <a:solidFill>
                  <a:srgbClr val="A15D0D"/>
                </a:solidFill>
                <a:latin typeface="Calibri"/>
                <a:cs typeface="Calibri"/>
              </a:rPr>
              <a:t> </a:t>
            </a:r>
            <a:r>
              <a:rPr sz="1100" dirty="0">
                <a:solidFill>
                  <a:srgbClr val="A15D0D"/>
                </a:solidFill>
                <a:latin typeface="Calibri"/>
                <a:cs typeface="Calibri"/>
              </a:rPr>
              <a:t>on</a:t>
            </a:r>
            <a:r>
              <a:rPr sz="1100" spc="100" dirty="0">
                <a:solidFill>
                  <a:srgbClr val="A15D0D"/>
                </a:solidFill>
                <a:latin typeface="Calibri"/>
                <a:cs typeface="Calibri"/>
              </a:rPr>
              <a:t> </a:t>
            </a:r>
            <a:r>
              <a:rPr sz="1100" spc="-10" dirty="0">
                <a:solidFill>
                  <a:srgbClr val="A15D0D"/>
                </a:solidFill>
                <a:latin typeface="Calibri"/>
                <a:cs typeface="Calibri"/>
              </a:rPr>
              <a:t>keyboard.</a:t>
            </a:r>
            <a:endParaRPr sz="1100">
              <a:latin typeface="Calibri"/>
              <a:cs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66</a:t>
            </a:fld>
            <a:endParaRPr spc="-25" dirty="0"/>
          </a:p>
        </p:txBody>
      </p:sp>
      <p:pic>
        <p:nvPicPr>
          <p:cNvPr id="13" name="Picture 12">
            <a:extLst>
              <a:ext uri="{FF2B5EF4-FFF2-40B4-BE49-F238E27FC236}">
                <a16:creationId xmlns:a16="http://schemas.microsoft.com/office/drawing/2014/main" id="{F32CDDE4-E3C0-46A2-9B94-3A5E70DC6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59588" rIns="0" bIns="0" rtlCol="0">
            <a:spAutoFit/>
          </a:bodyPr>
          <a:lstStyle/>
          <a:p>
            <a:pPr marL="475615" algn="ctr">
              <a:lnSpc>
                <a:spcPct val="100000"/>
              </a:lnSpc>
              <a:spcBef>
                <a:spcPts val="100"/>
              </a:spcBef>
            </a:pPr>
            <a:r>
              <a:rPr dirty="0"/>
              <a:t>Correction</a:t>
            </a:r>
            <a:r>
              <a:rPr spc="-70" dirty="0"/>
              <a:t> </a:t>
            </a:r>
            <a:r>
              <a:rPr dirty="0"/>
              <a:t>–</a:t>
            </a:r>
            <a:r>
              <a:rPr spc="-45" dirty="0"/>
              <a:t> </a:t>
            </a:r>
            <a:r>
              <a:rPr dirty="0"/>
              <a:t>Salary</a:t>
            </a:r>
            <a:r>
              <a:rPr spc="-60" dirty="0"/>
              <a:t> </a:t>
            </a:r>
            <a:r>
              <a:rPr dirty="0"/>
              <a:t>Details</a:t>
            </a:r>
            <a:r>
              <a:rPr spc="-45" dirty="0"/>
              <a:t> </a:t>
            </a:r>
            <a:r>
              <a:rPr spc="-10" dirty="0"/>
              <a:t>(Annexure</a:t>
            </a:r>
            <a:r>
              <a:rPr spc="-55" dirty="0"/>
              <a:t> </a:t>
            </a:r>
            <a:r>
              <a:rPr dirty="0"/>
              <a:t>II</a:t>
            </a:r>
            <a:r>
              <a:rPr spc="-55" dirty="0"/>
              <a:t> </a:t>
            </a:r>
            <a:r>
              <a:rPr spc="-25" dirty="0"/>
              <a:t>for</a:t>
            </a:r>
          </a:p>
          <a:p>
            <a:pPr marL="477520" algn="ctr">
              <a:lnSpc>
                <a:spcPct val="100000"/>
              </a:lnSpc>
              <a:spcBef>
                <a:spcPts val="5"/>
              </a:spcBef>
            </a:pPr>
            <a:r>
              <a:rPr dirty="0"/>
              <a:t>Form</a:t>
            </a:r>
            <a:r>
              <a:rPr spc="-60" dirty="0"/>
              <a:t> </a:t>
            </a:r>
            <a:r>
              <a:rPr dirty="0"/>
              <a:t>24Q</a:t>
            </a:r>
            <a:r>
              <a:rPr spc="-35" dirty="0"/>
              <a:t> </a:t>
            </a:r>
            <a:r>
              <a:rPr spc="-25" dirty="0"/>
              <a:t>Q4)</a:t>
            </a:r>
          </a:p>
        </p:txBody>
      </p:sp>
      <p:grpSp>
        <p:nvGrpSpPr>
          <p:cNvPr id="4" name="object 4"/>
          <p:cNvGrpSpPr/>
          <p:nvPr/>
        </p:nvGrpSpPr>
        <p:grpSpPr>
          <a:xfrm>
            <a:off x="225552" y="1133855"/>
            <a:ext cx="8775700" cy="4204970"/>
            <a:chOff x="225552" y="1133855"/>
            <a:chExt cx="8775700" cy="4204970"/>
          </a:xfrm>
        </p:grpSpPr>
        <p:pic>
          <p:nvPicPr>
            <p:cNvPr id="5" name="object 5"/>
            <p:cNvPicPr/>
            <p:nvPr/>
          </p:nvPicPr>
          <p:blipFill>
            <a:blip r:embed="rId2" cstate="print"/>
            <a:stretch>
              <a:fillRect/>
            </a:stretch>
          </p:blipFill>
          <p:spPr>
            <a:xfrm>
              <a:off x="234696" y="1142999"/>
              <a:ext cx="8756904" cy="4186428"/>
            </a:xfrm>
            <a:prstGeom prst="rect">
              <a:avLst/>
            </a:prstGeom>
          </p:spPr>
        </p:pic>
        <p:sp>
          <p:nvSpPr>
            <p:cNvPr id="6" name="object 6"/>
            <p:cNvSpPr/>
            <p:nvPr/>
          </p:nvSpPr>
          <p:spPr>
            <a:xfrm>
              <a:off x="230124" y="1138427"/>
              <a:ext cx="8766175" cy="4196080"/>
            </a:xfrm>
            <a:custGeom>
              <a:avLst/>
              <a:gdLst/>
              <a:ahLst/>
              <a:cxnLst/>
              <a:rect l="l" t="t" r="r" b="b"/>
              <a:pathLst>
                <a:path w="8766175" h="4196080">
                  <a:moveTo>
                    <a:pt x="0" y="4195572"/>
                  </a:moveTo>
                  <a:lnTo>
                    <a:pt x="8766048" y="4195572"/>
                  </a:lnTo>
                  <a:lnTo>
                    <a:pt x="8766048" y="0"/>
                  </a:lnTo>
                  <a:lnTo>
                    <a:pt x="0" y="0"/>
                  </a:lnTo>
                  <a:lnTo>
                    <a:pt x="0" y="4195572"/>
                  </a:lnTo>
                  <a:close/>
                </a:path>
              </a:pathLst>
            </a:custGeom>
            <a:ln w="9144">
              <a:solidFill>
                <a:srgbClr val="000000"/>
              </a:solidFill>
            </a:ln>
          </p:spPr>
          <p:txBody>
            <a:bodyPr wrap="square" lIns="0" tIns="0" rIns="0" bIns="0" rtlCol="0"/>
            <a:lstStyle/>
            <a:p>
              <a:endParaRPr/>
            </a:p>
          </p:txBody>
        </p:sp>
        <p:sp>
          <p:nvSpPr>
            <p:cNvPr id="7" name="object 7"/>
            <p:cNvSpPr/>
            <p:nvPr/>
          </p:nvSpPr>
          <p:spPr>
            <a:xfrm>
              <a:off x="1229105" y="3169157"/>
              <a:ext cx="957580" cy="426720"/>
            </a:xfrm>
            <a:custGeom>
              <a:avLst/>
              <a:gdLst/>
              <a:ahLst/>
              <a:cxnLst/>
              <a:rect l="l" t="t" r="r" b="b"/>
              <a:pathLst>
                <a:path w="957580" h="426720">
                  <a:moveTo>
                    <a:pt x="0" y="213359"/>
                  </a:moveTo>
                  <a:lnTo>
                    <a:pt x="24384" y="145922"/>
                  </a:lnTo>
                  <a:lnTo>
                    <a:pt x="92328" y="87375"/>
                  </a:lnTo>
                  <a:lnTo>
                    <a:pt x="140207" y="62483"/>
                  </a:lnTo>
                  <a:lnTo>
                    <a:pt x="195960" y="41275"/>
                  </a:lnTo>
                  <a:lnTo>
                    <a:pt x="258572" y="23875"/>
                  </a:lnTo>
                  <a:lnTo>
                    <a:pt x="327278" y="10921"/>
                  </a:lnTo>
                  <a:lnTo>
                    <a:pt x="400812" y="2793"/>
                  </a:lnTo>
                  <a:lnTo>
                    <a:pt x="478536" y="0"/>
                  </a:lnTo>
                  <a:lnTo>
                    <a:pt x="556260" y="2793"/>
                  </a:lnTo>
                  <a:lnTo>
                    <a:pt x="629793" y="10921"/>
                  </a:lnTo>
                  <a:lnTo>
                    <a:pt x="698500" y="23875"/>
                  </a:lnTo>
                  <a:lnTo>
                    <a:pt x="761238" y="41275"/>
                  </a:lnTo>
                  <a:lnTo>
                    <a:pt x="816863" y="62483"/>
                  </a:lnTo>
                  <a:lnTo>
                    <a:pt x="864743" y="87375"/>
                  </a:lnTo>
                  <a:lnTo>
                    <a:pt x="903605" y="115315"/>
                  </a:lnTo>
                  <a:lnTo>
                    <a:pt x="950849" y="178815"/>
                  </a:lnTo>
                  <a:lnTo>
                    <a:pt x="957071" y="213359"/>
                  </a:lnTo>
                  <a:lnTo>
                    <a:pt x="950849" y="247903"/>
                  </a:lnTo>
                  <a:lnTo>
                    <a:pt x="903605" y="311403"/>
                  </a:lnTo>
                  <a:lnTo>
                    <a:pt x="864743" y="339343"/>
                  </a:lnTo>
                  <a:lnTo>
                    <a:pt x="816863" y="364108"/>
                  </a:lnTo>
                  <a:lnTo>
                    <a:pt x="761238" y="385444"/>
                  </a:lnTo>
                  <a:lnTo>
                    <a:pt x="698500" y="402843"/>
                  </a:lnTo>
                  <a:lnTo>
                    <a:pt x="629793" y="415797"/>
                  </a:lnTo>
                  <a:lnTo>
                    <a:pt x="556260" y="423925"/>
                  </a:lnTo>
                  <a:lnTo>
                    <a:pt x="478536" y="426719"/>
                  </a:lnTo>
                  <a:lnTo>
                    <a:pt x="400812" y="423925"/>
                  </a:lnTo>
                  <a:lnTo>
                    <a:pt x="327278" y="415797"/>
                  </a:lnTo>
                  <a:lnTo>
                    <a:pt x="258572" y="402843"/>
                  </a:lnTo>
                  <a:lnTo>
                    <a:pt x="195960" y="385444"/>
                  </a:lnTo>
                  <a:lnTo>
                    <a:pt x="140207" y="364108"/>
                  </a:lnTo>
                  <a:lnTo>
                    <a:pt x="92328" y="339343"/>
                  </a:lnTo>
                  <a:lnTo>
                    <a:pt x="53466" y="311403"/>
                  </a:lnTo>
                  <a:lnTo>
                    <a:pt x="6273" y="247903"/>
                  </a:lnTo>
                  <a:lnTo>
                    <a:pt x="0" y="213359"/>
                  </a:lnTo>
                  <a:close/>
                </a:path>
              </a:pathLst>
            </a:custGeom>
            <a:ln w="25908">
              <a:solidFill>
                <a:srgbClr val="380000"/>
              </a:solidFill>
            </a:ln>
          </p:spPr>
          <p:txBody>
            <a:bodyPr wrap="square" lIns="0" tIns="0" rIns="0" bIns="0" rtlCol="0"/>
            <a:lstStyle/>
            <a:p>
              <a:endParaRPr/>
            </a:p>
          </p:txBody>
        </p:sp>
        <p:sp>
          <p:nvSpPr>
            <p:cNvPr id="8" name="object 8"/>
            <p:cNvSpPr/>
            <p:nvPr/>
          </p:nvSpPr>
          <p:spPr>
            <a:xfrm>
              <a:off x="2142744" y="3364991"/>
              <a:ext cx="2747645" cy="1458595"/>
            </a:xfrm>
            <a:custGeom>
              <a:avLst/>
              <a:gdLst/>
              <a:ahLst/>
              <a:cxnLst/>
              <a:rect l="l" t="t" r="r" b="b"/>
              <a:pathLst>
                <a:path w="2747645" h="1458595">
                  <a:moveTo>
                    <a:pt x="0" y="0"/>
                  </a:moveTo>
                  <a:lnTo>
                    <a:pt x="470788" y="406654"/>
                  </a:lnTo>
                  <a:lnTo>
                    <a:pt x="167131" y="406654"/>
                  </a:lnTo>
                  <a:lnTo>
                    <a:pt x="119125" y="415671"/>
                  </a:lnTo>
                  <a:lnTo>
                    <a:pt x="77469" y="440436"/>
                  </a:lnTo>
                  <a:lnTo>
                    <a:pt x="44704" y="478409"/>
                  </a:lnTo>
                  <a:lnTo>
                    <a:pt x="23113" y="526542"/>
                  </a:lnTo>
                  <a:lnTo>
                    <a:pt x="15493" y="581914"/>
                  </a:lnTo>
                  <a:lnTo>
                    <a:pt x="15493" y="1283081"/>
                  </a:lnTo>
                  <a:lnTo>
                    <a:pt x="23113" y="1338453"/>
                  </a:lnTo>
                  <a:lnTo>
                    <a:pt x="44704" y="1386586"/>
                  </a:lnTo>
                  <a:lnTo>
                    <a:pt x="77469" y="1424559"/>
                  </a:lnTo>
                  <a:lnTo>
                    <a:pt x="119125" y="1449324"/>
                  </a:lnTo>
                  <a:lnTo>
                    <a:pt x="167131" y="1458341"/>
                  </a:lnTo>
                  <a:lnTo>
                    <a:pt x="2595626" y="1458341"/>
                  </a:lnTo>
                  <a:lnTo>
                    <a:pt x="2643632" y="1449324"/>
                  </a:lnTo>
                  <a:lnTo>
                    <a:pt x="2685288" y="1424559"/>
                  </a:lnTo>
                  <a:lnTo>
                    <a:pt x="2718054" y="1386586"/>
                  </a:lnTo>
                  <a:lnTo>
                    <a:pt x="2739644" y="1338453"/>
                  </a:lnTo>
                  <a:lnTo>
                    <a:pt x="2747391" y="1283081"/>
                  </a:lnTo>
                  <a:lnTo>
                    <a:pt x="2747391" y="581914"/>
                  </a:lnTo>
                  <a:lnTo>
                    <a:pt x="2739644" y="526542"/>
                  </a:lnTo>
                  <a:lnTo>
                    <a:pt x="2718054" y="478409"/>
                  </a:lnTo>
                  <a:lnTo>
                    <a:pt x="2685288" y="440436"/>
                  </a:lnTo>
                  <a:lnTo>
                    <a:pt x="2643632" y="415671"/>
                  </a:lnTo>
                  <a:lnTo>
                    <a:pt x="2595626" y="406654"/>
                  </a:lnTo>
                  <a:lnTo>
                    <a:pt x="1153795" y="406654"/>
                  </a:lnTo>
                  <a:lnTo>
                    <a:pt x="0" y="0"/>
                  </a:lnTo>
                  <a:close/>
                </a:path>
              </a:pathLst>
            </a:custGeom>
            <a:solidFill>
              <a:srgbClr val="F3B46C"/>
            </a:solidFill>
          </p:spPr>
          <p:txBody>
            <a:bodyPr wrap="square" lIns="0" tIns="0" rIns="0" bIns="0" rtlCol="0"/>
            <a:lstStyle/>
            <a:p>
              <a:endParaRPr/>
            </a:p>
          </p:txBody>
        </p:sp>
        <p:sp>
          <p:nvSpPr>
            <p:cNvPr id="9" name="object 9"/>
            <p:cNvSpPr/>
            <p:nvPr/>
          </p:nvSpPr>
          <p:spPr>
            <a:xfrm>
              <a:off x="2142744" y="3364991"/>
              <a:ext cx="2747645" cy="1458595"/>
            </a:xfrm>
            <a:custGeom>
              <a:avLst/>
              <a:gdLst/>
              <a:ahLst/>
              <a:cxnLst/>
              <a:rect l="l" t="t" r="r" b="b"/>
              <a:pathLst>
                <a:path w="2747645" h="1458595">
                  <a:moveTo>
                    <a:pt x="2747391" y="581914"/>
                  </a:moveTo>
                  <a:lnTo>
                    <a:pt x="2739644" y="526542"/>
                  </a:lnTo>
                  <a:lnTo>
                    <a:pt x="2718054" y="478409"/>
                  </a:lnTo>
                  <a:lnTo>
                    <a:pt x="2685288" y="440436"/>
                  </a:lnTo>
                  <a:lnTo>
                    <a:pt x="2643632" y="415671"/>
                  </a:lnTo>
                  <a:lnTo>
                    <a:pt x="2595626" y="406654"/>
                  </a:lnTo>
                  <a:lnTo>
                    <a:pt x="1153795" y="406654"/>
                  </a:lnTo>
                  <a:lnTo>
                    <a:pt x="0" y="0"/>
                  </a:lnTo>
                  <a:lnTo>
                    <a:pt x="470788" y="406654"/>
                  </a:lnTo>
                  <a:lnTo>
                    <a:pt x="167131" y="406654"/>
                  </a:lnTo>
                  <a:lnTo>
                    <a:pt x="119125" y="415671"/>
                  </a:lnTo>
                  <a:lnTo>
                    <a:pt x="77469" y="440436"/>
                  </a:lnTo>
                  <a:lnTo>
                    <a:pt x="44704" y="478409"/>
                  </a:lnTo>
                  <a:lnTo>
                    <a:pt x="23113" y="526542"/>
                  </a:lnTo>
                  <a:lnTo>
                    <a:pt x="15493" y="581914"/>
                  </a:lnTo>
                  <a:lnTo>
                    <a:pt x="15493" y="1283081"/>
                  </a:lnTo>
                  <a:lnTo>
                    <a:pt x="23113" y="1338453"/>
                  </a:lnTo>
                  <a:lnTo>
                    <a:pt x="44704" y="1386586"/>
                  </a:lnTo>
                  <a:lnTo>
                    <a:pt x="77469" y="1424559"/>
                  </a:lnTo>
                  <a:lnTo>
                    <a:pt x="119125" y="1449324"/>
                  </a:lnTo>
                  <a:lnTo>
                    <a:pt x="167131" y="1458341"/>
                  </a:lnTo>
                  <a:lnTo>
                    <a:pt x="2595626" y="1458341"/>
                  </a:lnTo>
                  <a:lnTo>
                    <a:pt x="2643632" y="1449324"/>
                  </a:lnTo>
                  <a:lnTo>
                    <a:pt x="2685288" y="1424559"/>
                  </a:lnTo>
                  <a:lnTo>
                    <a:pt x="2718054" y="1386586"/>
                  </a:lnTo>
                  <a:lnTo>
                    <a:pt x="2739644" y="1338453"/>
                  </a:lnTo>
                  <a:lnTo>
                    <a:pt x="2747391" y="1283081"/>
                  </a:lnTo>
                  <a:lnTo>
                    <a:pt x="2747391" y="581914"/>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437387" y="5486400"/>
            <a:ext cx="8348980" cy="693420"/>
          </a:xfrm>
          <a:prstGeom prst="rect">
            <a:avLst/>
          </a:prstGeom>
          <a:ln w="15240">
            <a:solidFill>
              <a:srgbClr val="A15D0D"/>
            </a:solidFill>
          </a:ln>
        </p:spPr>
        <p:txBody>
          <a:bodyPr vert="horz" wrap="square" lIns="0" tIns="36195" rIns="0" bIns="0" rtlCol="0">
            <a:spAutoFit/>
          </a:bodyPr>
          <a:lstStyle/>
          <a:p>
            <a:pPr marL="88265">
              <a:lnSpc>
                <a:spcPct val="100000"/>
              </a:lnSpc>
              <a:spcBef>
                <a:spcPts val="285"/>
              </a:spcBef>
            </a:pPr>
            <a:r>
              <a:rPr sz="1400" b="1" spc="-10" dirty="0">
                <a:solidFill>
                  <a:srgbClr val="A15D0D"/>
                </a:solidFill>
                <a:latin typeface="Calibri"/>
                <a:cs typeface="Calibri"/>
              </a:rPr>
              <a:t>Note:</a:t>
            </a:r>
            <a:endParaRPr sz="1400">
              <a:latin typeface="Calibri"/>
              <a:cs typeface="Calibri"/>
            </a:endParaRPr>
          </a:p>
          <a:p>
            <a:pPr marL="88265" marR="600710">
              <a:lnSpc>
                <a:spcPct val="100000"/>
              </a:lnSpc>
              <a:spcBef>
                <a:spcPts val="5"/>
              </a:spcBef>
            </a:pPr>
            <a:r>
              <a:rPr sz="1400" dirty="0">
                <a:solidFill>
                  <a:srgbClr val="A15D0D"/>
                </a:solidFill>
                <a:latin typeface="Calibri"/>
                <a:cs typeface="Calibri"/>
              </a:rPr>
              <a:t>For</a:t>
            </a:r>
            <a:r>
              <a:rPr sz="1400" spc="-25" dirty="0">
                <a:solidFill>
                  <a:srgbClr val="A15D0D"/>
                </a:solidFill>
                <a:latin typeface="Calibri"/>
                <a:cs typeface="Calibri"/>
              </a:rPr>
              <a:t> </a:t>
            </a:r>
            <a:r>
              <a:rPr sz="1400" spc="-10" dirty="0">
                <a:solidFill>
                  <a:srgbClr val="A15D0D"/>
                </a:solidFill>
                <a:latin typeface="Calibri"/>
                <a:cs typeface="Calibri"/>
              </a:rPr>
              <a:t>any</a:t>
            </a:r>
            <a:r>
              <a:rPr sz="1400" spc="-15" dirty="0">
                <a:solidFill>
                  <a:srgbClr val="A15D0D"/>
                </a:solidFill>
                <a:latin typeface="Calibri"/>
                <a:cs typeface="Calibri"/>
              </a:rPr>
              <a:t> </a:t>
            </a:r>
            <a:r>
              <a:rPr sz="1400" spc="-10" dirty="0">
                <a:solidFill>
                  <a:srgbClr val="A15D0D"/>
                </a:solidFill>
                <a:latin typeface="Calibri"/>
                <a:cs typeface="Calibri"/>
              </a:rPr>
              <a:t>update</a:t>
            </a:r>
            <a:r>
              <a:rPr sz="1400" spc="-15" dirty="0">
                <a:solidFill>
                  <a:srgbClr val="A15D0D"/>
                </a:solidFill>
                <a:latin typeface="Calibri"/>
                <a:cs typeface="Calibri"/>
              </a:rPr>
              <a:t> </a:t>
            </a:r>
            <a:r>
              <a:rPr sz="1400" dirty="0">
                <a:solidFill>
                  <a:srgbClr val="A15D0D"/>
                </a:solidFill>
                <a:latin typeface="Calibri"/>
                <a:cs typeface="Calibri"/>
              </a:rPr>
              <a:t>in</a:t>
            </a:r>
            <a:r>
              <a:rPr sz="1400" spc="5" dirty="0">
                <a:solidFill>
                  <a:srgbClr val="A15D0D"/>
                </a:solidFill>
                <a:latin typeface="Calibri"/>
                <a:cs typeface="Calibri"/>
              </a:rPr>
              <a:t> </a:t>
            </a:r>
            <a:r>
              <a:rPr sz="1400" spc="-20" dirty="0">
                <a:solidFill>
                  <a:srgbClr val="A15D0D"/>
                </a:solidFill>
                <a:latin typeface="Calibri"/>
                <a:cs typeface="Calibri"/>
              </a:rPr>
              <a:t>Annexure</a:t>
            </a:r>
            <a:r>
              <a:rPr sz="1400" spc="-50" dirty="0">
                <a:solidFill>
                  <a:srgbClr val="A15D0D"/>
                </a:solidFill>
                <a:latin typeface="Calibri"/>
                <a:cs typeface="Calibri"/>
              </a:rPr>
              <a:t> </a:t>
            </a:r>
            <a:r>
              <a:rPr sz="1400" dirty="0">
                <a:solidFill>
                  <a:srgbClr val="A15D0D"/>
                </a:solidFill>
                <a:latin typeface="Calibri"/>
                <a:cs typeface="Calibri"/>
              </a:rPr>
              <a:t>II</a:t>
            </a:r>
            <a:r>
              <a:rPr sz="1400" spc="-40" dirty="0">
                <a:solidFill>
                  <a:srgbClr val="A15D0D"/>
                </a:solidFill>
                <a:latin typeface="Calibri"/>
                <a:cs typeface="Calibri"/>
              </a:rPr>
              <a:t> </a:t>
            </a:r>
            <a:r>
              <a:rPr sz="1400" spc="-10" dirty="0">
                <a:solidFill>
                  <a:srgbClr val="A15D0D"/>
                </a:solidFill>
                <a:latin typeface="Calibri"/>
                <a:cs typeface="Calibri"/>
              </a:rPr>
              <a:t>(Salary</a:t>
            </a:r>
            <a:r>
              <a:rPr sz="1400" spc="-80" dirty="0">
                <a:solidFill>
                  <a:srgbClr val="A15D0D"/>
                </a:solidFill>
                <a:latin typeface="Calibri"/>
                <a:cs typeface="Calibri"/>
              </a:rPr>
              <a:t> </a:t>
            </a:r>
            <a:r>
              <a:rPr sz="1400" spc="-20" dirty="0">
                <a:solidFill>
                  <a:srgbClr val="A15D0D"/>
                </a:solidFill>
                <a:latin typeface="Calibri"/>
                <a:cs typeface="Calibri"/>
              </a:rPr>
              <a:t>details)</a:t>
            </a:r>
            <a:r>
              <a:rPr sz="1400" spc="-55" dirty="0">
                <a:solidFill>
                  <a:srgbClr val="A15D0D"/>
                </a:solidFill>
                <a:latin typeface="Calibri"/>
                <a:cs typeface="Calibri"/>
              </a:rPr>
              <a:t> </a:t>
            </a:r>
            <a:r>
              <a:rPr sz="1400" spc="-10" dirty="0">
                <a:solidFill>
                  <a:srgbClr val="A15D0D"/>
                </a:solidFill>
                <a:latin typeface="Calibri"/>
                <a:cs typeface="Calibri"/>
              </a:rPr>
              <a:t>other</a:t>
            </a:r>
            <a:r>
              <a:rPr sz="1400" spc="-15" dirty="0">
                <a:solidFill>
                  <a:srgbClr val="A15D0D"/>
                </a:solidFill>
                <a:latin typeface="Calibri"/>
                <a:cs typeface="Calibri"/>
              </a:rPr>
              <a:t> </a:t>
            </a:r>
            <a:r>
              <a:rPr sz="1400" dirty="0">
                <a:solidFill>
                  <a:srgbClr val="A15D0D"/>
                </a:solidFill>
                <a:latin typeface="Calibri"/>
                <a:cs typeface="Calibri"/>
              </a:rPr>
              <a:t>than</a:t>
            </a:r>
            <a:r>
              <a:rPr sz="1400" spc="15" dirty="0">
                <a:solidFill>
                  <a:srgbClr val="A15D0D"/>
                </a:solidFill>
                <a:latin typeface="Calibri"/>
                <a:cs typeface="Calibri"/>
              </a:rPr>
              <a:t> </a:t>
            </a:r>
            <a:r>
              <a:rPr sz="1400" spc="-45" dirty="0">
                <a:solidFill>
                  <a:srgbClr val="A15D0D"/>
                </a:solidFill>
                <a:latin typeface="Calibri"/>
                <a:cs typeface="Calibri"/>
              </a:rPr>
              <a:t>PAN</a:t>
            </a:r>
            <a:r>
              <a:rPr sz="1400" spc="-20" dirty="0">
                <a:solidFill>
                  <a:srgbClr val="A15D0D"/>
                </a:solidFill>
                <a:latin typeface="Calibri"/>
                <a:cs typeface="Calibri"/>
              </a:rPr>
              <a:t> updated,</a:t>
            </a:r>
            <a:r>
              <a:rPr sz="1400" spc="-45" dirty="0">
                <a:solidFill>
                  <a:srgbClr val="A15D0D"/>
                </a:solidFill>
                <a:latin typeface="Calibri"/>
                <a:cs typeface="Calibri"/>
              </a:rPr>
              <a:t> </a:t>
            </a:r>
            <a:r>
              <a:rPr sz="1400" spc="-20" dirty="0">
                <a:solidFill>
                  <a:srgbClr val="A15D0D"/>
                </a:solidFill>
                <a:latin typeface="Calibri"/>
                <a:cs typeface="Calibri"/>
              </a:rPr>
              <a:t>delete</a:t>
            </a:r>
            <a:r>
              <a:rPr sz="1400" spc="-45" dirty="0">
                <a:solidFill>
                  <a:srgbClr val="A15D0D"/>
                </a:solidFill>
                <a:latin typeface="Calibri"/>
                <a:cs typeface="Calibri"/>
              </a:rPr>
              <a:t> </a:t>
            </a:r>
            <a:r>
              <a:rPr sz="1400" dirty="0">
                <a:solidFill>
                  <a:srgbClr val="A15D0D"/>
                </a:solidFill>
                <a:latin typeface="Calibri"/>
                <a:cs typeface="Calibri"/>
              </a:rPr>
              <a:t>the</a:t>
            </a:r>
            <a:r>
              <a:rPr sz="1400" spc="10" dirty="0">
                <a:solidFill>
                  <a:srgbClr val="A15D0D"/>
                </a:solidFill>
                <a:latin typeface="Calibri"/>
                <a:cs typeface="Calibri"/>
              </a:rPr>
              <a:t> </a:t>
            </a:r>
            <a:r>
              <a:rPr sz="1400" spc="-20" dirty="0">
                <a:solidFill>
                  <a:srgbClr val="A15D0D"/>
                </a:solidFill>
                <a:latin typeface="Calibri"/>
                <a:cs typeface="Calibri"/>
              </a:rPr>
              <a:t>respective</a:t>
            </a:r>
            <a:r>
              <a:rPr sz="1400" spc="-60" dirty="0">
                <a:solidFill>
                  <a:srgbClr val="A15D0D"/>
                </a:solidFill>
                <a:latin typeface="Calibri"/>
                <a:cs typeface="Calibri"/>
              </a:rPr>
              <a:t> </a:t>
            </a:r>
            <a:r>
              <a:rPr sz="1400" spc="-20" dirty="0">
                <a:solidFill>
                  <a:srgbClr val="A15D0D"/>
                </a:solidFill>
                <a:latin typeface="Calibri"/>
                <a:cs typeface="Calibri"/>
              </a:rPr>
              <a:t>record</a:t>
            </a:r>
            <a:r>
              <a:rPr sz="1400" spc="-45" dirty="0">
                <a:solidFill>
                  <a:srgbClr val="A15D0D"/>
                </a:solidFill>
                <a:latin typeface="Calibri"/>
                <a:cs typeface="Calibri"/>
              </a:rPr>
              <a:t> </a:t>
            </a:r>
            <a:r>
              <a:rPr sz="1400" dirty="0">
                <a:solidFill>
                  <a:srgbClr val="A15D0D"/>
                </a:solidFill>
                <a:latin typeface="Calibri"/>
                <a:cs typeface="Calibri"/>
              </a:rPr>
              <a:t>and</a:t>
            </a:r>
            <a:r>
              <a:rPr sz="1400" spc="-20" dirty="0">
                <a:solidFill>
                  <a:srgbClr val="A15D0D"/>
                </a:solidFill>
                <a:latin typeface="Calibri"/>
                <a:cs typeface="Calibri"/>
              </a:rPr>
              <a:t> </a:t>
            </a:r>
            <a:r>
              <a:rPr sz="1400" spc="-25" dirty="0">
                <a:solidFill>
                  <a:srgbClr val="A15D0D"/>
                </a:solidFill>
                <a:latin typeface="Calibri"/>
                <a:cs typeface="Calibri"/>
              </a:rPr>
              <a:t>add </a:t>
            </a:r>
            <a:r>
              <a:rPr sz="1400" dirty="0">
                <a:solidFill>
                  <a:srgbClr val="A15D0D"/>
                </a:solidFill>
                <a:latin typeface="Calibri"/>
                <a:cs typeface="Calibri"/>
              </a:rPr>
              <a:t>new</a:t>
            </a:r>
            <a:r>
              <a:rPr sz="1400" spc="10" dirty="0">
                <a:solidFill>
                  <a:srgbClr val="A15D0D"/>
                </a:solidFill>
                <a:latin typeface="Calibri"/>
                <a:cs typeface="Calibri"/>
              </a:rPr>
              <a:t> </a:t>
            </a:r>
            <a:r>
              <a:rPr sz="1400" spc="-10" dirty="0">
                <a:solidFill>
                  <a:srgbClr val="A15D0D"/>
                </a:solidFill>
                <a:latin typeface="Calibri"/>
                <a:cs typeface="Calibri"/>
              </a:rPr>
              <a:t>record</a:t>
            </a:r>
            <a:r>
              <a:rPr sz="1400" spc="-60" dirty="0">
                <a:solidFill>
                  <a:srgbClr val="A15D0D"/>
                </a:solidFill>
                <a:latin typeface="Calibri"/>
                <a:cs typeface="Calibri"/>
              </a:rPr>
              <a:t> </a:t>
            </a:r>
            <a:r>
              <a:rPr sz="1400" spc="-10" dirty="0">
                <a:solidFill>
                  <a:srgbClr val="A15D0D"/>
                </a:solidFill>
                <a:latin typeface="Calibri"/>
                <a:cs typeface="Calibri"/>
              </a:rPr>
              <a:t>with</a:t>
            </a:r>
            <a:r>
              <a:rPr sz="1400" spc="-45" dirty="0">
                <a:solidFill>
                  <a:srgbClr val="A15D0D"/>
                </a:solidFill>
                <a:latin typeface="Calibri"/>
                <a:cs typeface="Calibri"/>
              </a:rPr>
              <a:t> </a:t>
            </a:r>
            <a:r>
              <a:rPr sz="1400" spc="-10" dirty="0">
                <a:solidFill>
                  <a:srgbClr val="A15D0D"/>
                </a:solidFill>
                <a:latin typeface="Calibri"/>
                <a:cs typeface="Calibri"/>
              </a:rPr>
              <a:t>corrected</a:t>
            </a:r>
            <a:r>
              <a:rPr sz="1400" spc="-95" dirty="0">
                <a:solidFill>
                  <a:srgbClr val="A15D0D"/>
                </a:solidFill>
                <a:latin typeface="Calibri"/>
                <a:cs typeface="Calibri"/>
              </a:rPr>
              <a:t> </a:t>
            </a:r>
            <a:r>
              <a:rPr sz="1400" spc="-10" dirty="0">
                <a:solidFill>
                  <a:srgbClr val="A15D0D"/>
                </a:solidFill>
                <a:latin typeface="Calibri"/>
                <a:cs typeface="Calibri"/>
              </a:rPr>
              <a:t>details.</a:t>
            </a:r>
            <a:endParaRPr sz="1400">
              <a:latin typeface="Calibri"/>
              <a:cs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67</a:t>
            </a:fld>
            <a:endParaRPr spc="-25" dirty="0"/>
          </a:p>
        </p:txBody>
      </p:sp>
      <p:sp>
        <p:nvSpPr>
          <p:cNvPr id="11" name="object 11"/>
          <p:cNvSpPr txBox="1"/>
          <p:nvPr/>
        </p:nvSpPr>
        <p:spPr>
          <a:xfrm>
            <a:off x="2308351" y="3884802"/>
            <a:ext cx="2517140" cy="880110"/>
          </a:xfrm>
          <a:prstGeom prst="rect">
            <a:avLst/>
          </a:prstGeom>
        </p:spPr>
        <p:txBody>
          <a:bodyPr vert="horz" wrap="square" lIns="0" tIns="12700" rIns="0" bIns="0" rtlCol="0">
            <a:spAutoFit/>
          </a:bodyPr>
          <a:lstStyle/>
          <a:p>
            <a:pPr marL="12700" marR="5080">
              <a:lnSpc>
                <a:spcPct val="100000"/>
              </a:lnSpc>
              <a:spcBef>
                <a:spcPts val="100"/>
              </a:spcBef>
            </a:pPr>
            <a:r>
              <a:rPr sz="1400" spc="-40" dirty="0">
                <a:latin typeface="Calibri"/>
                <a:cs typeface="Calibri"/>
              </a:rPr>
              <a:t>PAN </a:t>
            </a:r>
            <a:r>
              <a:rPr sz="1400" dirty="0">
                <a:latin typeface="Calibri"/>
                <a:cs typeface="Calibri"/>
              </a:rPr>
              <a:t>can</a:t>
            </a:r>
            <a:r>
              <a:rPr sz="1400" spc="-25" dirty="0">
                <a:latin typeface="Calibri"/>
                <a:cs typeface="Calibri"/>
              </a:rPr>
              <a:t> </a:t>
            </a:r>
            <a:r>
              <a:rPr sz="1400" dirty="0">
                <a:latin typeface="Calibri"/>
                <a:cs typeface="Calibri"/>
              </a:rPr>
              <a:t>be</a:t>
            </a:r>
            <a:r>
              <a:rPr sz="1400" spc="-35" dirty="0">
                <a:latin typeface="Calibri"/>
                <a:cs typeface="Calibri"/>
              </a:rPr>
              <a:t> </a:t>
            </a:r>
            <a:r>
              <a:rPr sz="1400" spc="-10" dirty="0">
                <a:latin typeface="Calibri"/>
                <a:cs typeface="Calibri"/>
              </a:rPr>
              <a:t>changed/updated</a:t>
            </a:r>
            <a:r>
              <a:rPr sz="1400" spc="25" dirty="0">
                <a:latin typeface="Calibri"/>
                <a:cs typeface="Calibri"/>
              </a:rPr>
              <a:t> </a:t>
            </a:r>
            <a:r>
              <a:rPr sz="1400" spc="-25" dirty="0">
                <a:latin typeface="Calibri"/>
                <a:cs typeface="Calibri"/>
              </a:rPr>
              <a:t>by </a:t>
            </a:r>
            <a:r>
              <a:rPr sz="1400" spc="-10" dirty="0">
                <a:latin typeface="Calibri"/>
                <a:cs typeface="Calibri"/>
              </a:rPr>
              <a:t>selecting</a:t>
            </a:r>
            <a:r>
              <a:rPr sz="1400" spc="-65" dirty="0">
                <a:latin typeface="Calibri"/>
                <a:cs typeface="Calibri"/>
              </a:rPr>
              <a:t> </a:t>
            </a:r>
            <a:r>
              <a:rPr sz="1400" spc="-35" dirty="0">
                <a:latin typeface="Calibri"/>
                <a:cs typeface="Calibri"/>
              </a:rPr>
              <a:t>“PAN</a:t>
            </a:r>
            <a:r>
              <a:rPr sz="1400" spc="-25" dirty="0">
                <a:latin typeface="Calibri"/>
                <a:cs typeface="Calibri"/>
              </a:rPr>
              <a:t> </a:t>
            </a:r>
            <a:r>
              <a:rPr sz="1400" spc="-20" dirty="0">
                <a:latin typeface="Calibri"/>
                <a:cs typeface="Calibri"/>
              </a:rPr>
              <a:t>Update”</a:t>
            </a:r>
            <a:r>
              <a:rPr sz="1400" spc="-45" dirty="0">
                <a:latin typeface="Calibri"/>
                <a:cs typeface="Calibri"/>
              </a:rPr>
              <a:t> </a:t>
            </a:r>
            <a:r>
              <a:rPr sz="1400" spc="-10" dirty="0">
                <a:latin typeface="Calibri"/>
                <a:cs typeface="Calibri"/>
              </a:rPr>
              <a:t>option.</a:t>
            </a:r>
            <a:r>
              <a:rPr sz="1400" spc="-80" dirty="0">
                <a:latin typeface="Calibri"/>
                <a:cs typeface="Calibri"/>
              </a:rPr>
              <a:t> </a:t>
            </a:r>
            <a:r>
              <a:rPr sz="1400" spc="-25" dirty="0">
                <a:latin typeface="Calibri"/>
                <a:cs typeface="Calibri"/>
              </a:rPr>
              <a:t>For </a:t>
            </a:r>
            <a:r>
              <a:rPr sz="1400" spc="-10" dirty="0">
                <a:latin typeface="Calibri"/>
                <a:cs typeface="Calibri"/>
              </a:rPr>
              <a:t>deletion</a:t>
            </a:r>
            <a:r>
              <a:rPr sz="1400" spc="-55" dirty="0">
                <a:latin typeface="Calibri"/>
                <a:cs typeface="Calibri"/>
              </a:rPr>
              <a:t> </a:t>
            </a:r>
            <a:r>
              <a:rPr sz="1400" dirty="0">
                <a:latin typeface="Calibri"/>
                <a:cs typeface="Calibri"/>
              </a:rPr>
              <a:t>of</a:t>
            </a:r>
            <a:r>
              <a:rPr sz="1400" spc="-40" dirty="0">
                <a:latin typeface="Calibri"/>
                <a:cs typeface="Calibri"/>
              </a:rPr>
              <a:t> </a:t>
            </a:r>
            <a:r>
              <a:rPr sz="1400" spc="-10" dirty="0">
                <a:latin typeface="Calibri"/>
                <a:cs typeface="Calibri"/>
              </a:rPr>
              <a:t>record,</a:t>
            </a:r>
            <a:r>
              <a:rPr sz="1400" spc="-60" dirty="0">
                <a:latin typeface="Calibri"/>
                <a:cs typeface="Calibri"/>
              </a:rPr>
              <a:t> </a:t>
            </a:r>
            <a:r>
              <a:rPr sz="1400" dirty="0">
                <a:latin typeface="Calibri"/>
                <a:cs typeface="Calibri"/>
              </a:rPr>
              <a:t>select</a:t>
            </a:r>
            <a:r>
              <a:rPr sz="1400" spc="-35" dirty="0">
                <a:latin typeface="Calibri"/>
                <a:cs typeface="Calibri"/>
              </a:rPr>
              <a:t> </a:t>
            </a:r>
            <a:r>
              <a:rPr sz="1400" spc="-10" dirty="0">
                <a:latin typeface="Calibri"/>
                <a:cs typeface="Calibri"/>
              </a:rPr>
              <a:t>“Delete" option</a:t>
            </a:r>
            <a:endParaRPr sz="1400">
              <a:latin typeface="Calibri"/>
              <a:cs typeface="Calibri"/>
            </a:endParaRPr>
          </a:p>
        </p:txBody>
      </p:sp>
      <p:pic>
        <p:nvPicPr>
          <p:cNvPr id="13" name="Picture 12">
            <a:extLst>
              <a:ext uri="{FF2B5EF4-FFF2-40B4-BE49-F238E27FC236}">
                <a16:creationId xmlns:a16="http://schemas.microsoft.com/office/drawing/2014/main" id="{AFA0DFD1-6C71-4973-BC51-2F88A9270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0047" rIns="0" bIns="0" rtlCol="0">
            <a:spAutoFit/>
          </a:bodyPr>
          <a:lstStyle/>
          <a:p>
            <a:pPr marL="3197860" marR="5080" indent="-3112770">
              <a:lnSpc>
                <a:spcPct val="100000"/>
              </a:lnSpc>
              <a:spcBef>
                <a:spcPts val="100"/>
              </a:spcBef>
            </a:pPr>
            <a:r>
              <a:rPr dirty="0"/>
              <a:t>Correction</a:t>
            </a:r>
            <a:r>
              <a:rPr spc="-70" dirty="0"/>
              <a:t> </a:t>
            </a:r>
            <a:r>
              <a:rPr dirty="0"/>
              <a:t>–</a:t>
            </a:r>
            <a:r>
              <a:rPr spc="-55" dirty="0"/>
              <a:t> </a:t>
            </a:r>
            <a:r>
              <a:rPr dirty="0"/>
              <a:t>Salary</a:t>
            </a:r>
            <a:r>
              <a:rPr spc="-60" dirty="0"/>
              <a:t> </a:t>
            </a:r>
            <a:r>
              <a:rPr dirty="0"/>
              <a:t>Details</a:t>
            </a:r>
            <a:r>
              <a:rPr spc="-50" dirty="0"/>
              <a:t> </a:t>
            </a:r>
            <a:r>
              <a:rPr spc="-10" dirty="0"/>
              <a:t>(Annexure</a:t>
            </a:r>
            <a:r>
              <a:rPr spc="-55" dirty="0"/>
              <a:t> </a:t>
            </a:r>
            <a:r>
              <a:rPr dirty="0"/>
              <a:t>II</a:t>
            </a:r>
            <a:r>
              <a:rPr spc="-60" dirty="0"/>
              <a:t> </a:t>
            </a:r>
            <a:r>
              <a:rPr dirty="0"/>
              <a:t>for</a:t>
            </a:r>
            <a:r>
              <a:rPr spc="-65" dirty="0"/>
              <a:t> </a:t>
            </a:r>
            <a:r>
              <a:rPr dirty="0"/>
              <a:t>Form</a:t>
            </a:r>
            <a:r>
              <a:rPr spc="-75" dirty="0"/>
              <a:t> </a:t>
            </a:r>
            <a:r>
              <a:rPr spc="-25" dirty="0"/>
              <a:t>24Q Q4)</a:t>
            </a:r>
          </a:p>
        </p:txBody>
      </p:sp>
      <p:grpSp>
        <p:nvGrpSpPr>
          <p:cNvPr id="4" name="object 4"/>
          <p:cNvGrpSpPr/>
          <p:nvPr/>
        </p:nvGrpSpPr>
        <p:grpSpPr>
          <a:xfrm>
            <a:off x="106679" y="918972"/>
            <a:ext cx="8890000" cy="4097020"/>
            <a:chOff x="106679" y="918972"/>
            <a:chExt cx="8890000" cy="4097020"/>
          </a:xfrm>
        </p:grpSpPr>
        <p:pic>
          <p:nvPicPr>
            <p:cNvPr id="5" name="object 5"/>
            <p:cNvPicPr/>
            <p:nvPr/>
          </p:nvPicPr>
          <p:blipFill>
            <a:blip r:embed="rId2" cstate="print"/>
            <a:stretch>
              <a:fillRect/>
            </a:stretch>
          </p:blipFill>
          <p:spPr>
            <a:xfrm>
              <a:off x="115823" y="928116"/>
              <a:ext cx="8871204" cy="4078224"/>
            </a:xfrm>
            <a:prstGeom prst="rect">
              <a:avLst/>
            </a:prstGeom>
          </p:spPr>
        </p:pic>
        <p:sp>
          <p:nvSpPr>
            <p:cNvPr id="6" name="object 6"/>
            <p:cNvSpPr/>
            <p:nvPr/>
          </p:nvSpPr>
          <p:spPr>
            <a:xfrm>
              <a:off x="111251" y="923544"/>
              <a:ext cx="8880475" cy="4087495"/>
            </a:xfrm>
            <a:custGeom>
              <a:avLst/>
              <a:gdLst/>
              <a:ahLst/>
              <a:cxnLst/>
              <a:rect l="l" t="t" r="r" b="b"/>
              <a:pathLst>
                <a:path w="8880475" h="4087495">
                  <a:moveTo>
                    <a:pt x="0" y="4087367"/>
                  </a:moveTo>
                  <a:lnTo>
                    <a:pt x="8880348" y="4087367"/>
                  </a:lnTo>
                  <a:lnTo>
                    <a:pt x="8880348" y="0"/>
                  </a:lnTo>
                  <a:lnTo>
                    <a:pt x="0" y="0"/>
                  </a:lnTo>
                  <a:lnTo>
                    <a:pt x="0" y="4087367"/>
                  </a:lnTo>
                  <a:close/>
                </a:path>
              </a:pathLst>
            </a:custGeom>
            <a:ln w="9144">
              <a:solidFill>
                <a:srgbClr val="000000"/>
              </a:solidFill>
            </a:ln>
          </p:spPr>
          <p:txBody>
            <a:bodyPr wrap="square" lIns="0" tIns="0" rIns="0" bIns="0" rtlCol="0"/>
            <a:lstStyle/>
            <a:p>
              <a:endParaRPr/>
            </a:p>
          </p:txBody>
        </p:sp>
        <p:sp>
          <p:nvSpPr>
            <p:cNvPr id="7" name="object 7"/>
            <p:cNvSpPr/>
            <p:nvPr/>
          </p:nvSpPr>
          <p:spPr>
            <a:xfrm>
              <a:off x="3261359" y="2418588"/>
              <a:ext cx="2887980" cy="1556385"/>
            </a:xfrm>
            <a:custGeom>
              <a:avLst/>
              <a:gdLst/>
              <a:ahLst/>
              <a:cxnLst/>
              <a:rect l="l" t="t" r="r" b="b"/>
              <a:pathLst>
                <a:path w="2887979" h="1556385">
                  <a:moveTo>
                    <a:pt x="1419352" y="0"/>
                  </a:moveTo>
                  <a:lnTo>
                    <a:pt x="481329" y="717803"/>
                  </a:lnTo>
                  <a:lnTo>
                    <a:pt x="160400" y="717803"/>
                  </a:lnTo>
                  <a:lnTo>
                    <a:pt x="109727" y="724915"/>
                  </a:lnTo>
                  <a:lnTo>
                    <a:pt x="65659" y="744727"/>
                  </a:lnTo>
                  <a:lnTo>
                    <a:pt x="30861" y="774953"/>
                  </a:lnTo>
                  <a:lnTo>
                    <a:pt x="8127" y="813308"/>
                  </a:lnTo>
                  <a:lnTo>
                    <a:pt x="0" y="857376"/>
                  </a:lnTo>
                  <a:lnTo>
                    <a:pt x="0" y="1416177"/>
                  </a:lnTo>
                  <a:lnTo>
                    <a:pt x="8127" y="1460373"/>
                  </a:lnTo>
                  <a:lnTo>
                    <a:pt x="30861" y="1498727"/>
                  </a:lnTo>
                  <a:lnTo>
                    <a:pt x="65659" y="1528953"/>
                  </a:lnTo>
                  <a:lnTo>
                    <a:pt x="109727" y="1548764"/>
                  </a:lnTo>
                  <a:lnTo>
                    <a:pt x="160400" y="1555877"/>
                  </a:lnTo>
                  <a:lnTo>
                    <a:pt x="2727579" y="1555877"/>
                  </a:lnTo>
                  <a:lnTo>
                    <a:pt x="2778125" y="1548764"/>
                  </a:lnTo>
                  <a:lnTo>
                    <a:pt x="2822193" y="1528953"/>
                  </a:lnTo>
                  <a:lnTo>
                    <a:pt x="2857118" y="1498727"/>
                  </a:lnTo>
                  <a:lnTo>
                    <a:pt x="2879852" y="1460373"/>
                  </a:lnTo>
                  <a:lnTo>
                    <a:pt x="2887979" y="1416177"/>
                  </a:lnTo>
                  <a:lnTo>
                    <a:pt x="2887979" y="857376"/>
                  </a:lnTo>
                  <a:lnTo>
                    <a:pt x="2879852" y="813308"/>
                  </a:lnTo>
                  <a:lnTo>
                    <a:pt x="2857118" y="774953"/>
                  </a:lnTo>
                  <a:lnTo>
                    <a:pt x="2822193" y="744727"/>
                  </a:lnTo>
                  <a:lnTo>
                    <a:pt x="2778125" y="724915"/>
                  </a:lnTo>
                  <a:lnTo>
                    <a:pt x="2727579" y="717803"/>
                  </a:lnTo>
                  <a:lnTo>
                    <a:pt x="1203325" y="717803"/>
                  </a:lnTo>
                  <a:lnTo>
                    <a:pt x="1419352" y="0"/>
                  </a:lnTo>
                  <a:close/>
                </a:path>
              </a:pathLst>
            </a:custGeom>
            <a:solidFill>
              <a:srgbClr val="F3B46C"/>
            </a:solidFill>
          </p:spPr>
          <p:txBody>
            <a:bodyPr wrap="square" lIns="0" tIns="0" rIns="0" bIns="0" rtlCol="0"/>
            <a:lstStyle/>
            <a:p>
              <a:endParaRPr/>
            </a:p>
          </p:txBody>
        </p:sp>
        <p:sp>
          <p:nvSpPr>
            <p:cNvPr id="8" name="object 8"/>
            <p:cNvSpPr/>
            <p:nvPr/>
          </p:nvSpPr>
          <p:spPr>
            <a:xfrm>
              <a:off x="3261359" y="2418588"/>
              <a:ext cx="2887980" cy="1556385"/>
            </a:xfrm>
            <a:custGeom>
              <a:avLst/>
              <a:gdLst/>
              <a:ahLst/>
              <a:cxnLst/>
              <a:rect l="l" t="t" r="r" b="b"/>
              <a:pathLst>
                <a:path w="2887979" h="1556385">
                  <a:moveTo>
                    <a:pt x="2887979" y="857376"/>
                  </a:moveTo>
                  <a:lnTo>
                    <a:pt x="2879852" y="813308"/>
                  </a:lnTo>
                  <a:lnTo>
                    <a:pt x="2857118" y="774953"/>
                  </a:lnTo>
                  <a:lnTo>
                    <a:pt x="2822193" y="744727"/>
                  </a:lnTo>
                  <a:lnTo>
                    <a:pt x="2778125" y="724915"/>
                  </a:lnTo>
                  <a:lnTo>
                    <a:pt x="2727579" y="717803"/>
                  </a:lnTo>
                  <a:lnTo>
                    <a:pt x="1203325" y="717803"/>
                  </a:lnTo>
                  <a:lnTo>
                    <a:pt x="1419352" y="0"/>
                  </a:lnTo>
                  <a:lnTo>
                    <a:pt x="481329" y="717803"/>
                  </a:lnTo>
                  <a:lnTo>
                    <a:pt x="160400" y="717803"/>
                  </a:lnTo>
                  <a:lnTo>
                    <a:pt x="109727" y="724915"/>
                  </a:lnTo>
                  <a:lnTo>
                    <a:pt x="65659" y="744727"/>
                  </a:lnTo>
                  <a:lnTo>
                    <a:pt x="30861" y="774953"/>
                  </a:lnTo>
                  <a:lnTo>
                    <a:pt x="8127" y="813308"/>
                  </a:lnTo>
                  <a:lnTo>
                    <a:pt x="0" y="857376"/>
                  </a:lnTo>
                  <a:lnTo>
                    <a:pt x="0" y="1416177"/>
                  </a:lnTo>
                  <a:lnTo>
                    <a:pt x="8127" y="1460373"/>
                  </a:lnTo>
                  <a:lnTo>
                    <a:pt x="30861" y="1498727"/>
                  </a:lnTo>
                  <a:lnTo>
                    <a:pt x="65659" y="1528953"/>
                  </a:lnTo>
                  <a:lnTo>
                    <a:pt x="109727" y="1548764"/>
                  </a:lnTo>
                  <a:lnTo>
                    <a:pt x="160400" y="1555877"/>
                  </a:lnTo>
                  <a:lnTo>
                    <a:pt x="2727579" y="1555877"/>
                  </a:lnTo>
                  <a:lnTo>
                    <a:pt x="2778125" y="1548764"/>
                  </a:lnTo>
                  <a:lnTo>
                    <a:pt x="2822193" y="1528953"/>
                  </a:lnTo>
                  <a:lnTo>
                    <a:pt x="2857118" y="1498727"/>
                  </a:lnTo>
                  <a:lnTo>
                    <a:pt x="2879852" y="1460373"/>
                  </a:lnTo>
                  <a:lnTo>
                    <a:pt x="2887979" y="1416177"/>
                  </a:lnTo>
                  <a:lnTo>
                    <a:pt x="2887979" y="857376"/>
                  </a:lnTo>
                  <a:close/>
                </a:path>
              </a:pathLst>
            </a:custGeom>
            <a:ln w="9144">
              <a:solidFill>
                <a:srgbClr val="000000"/>
              </a:solidFill>
            </a:ln>
          </p:spPr>
          <p:txBody>
            <a:bodyPr wrap="square" lIns="0" tIns="0" rIns="0" bIns="0" rtlCol="0"/>
            <a:lstStyle/>
            <a:p>
              <a:endParaRPr/>
            </a:p>
          </p:txBody>
        </p:sp>
        <p:sp>
          <p:nvSpPr>
            <p:cNvPr id="9" name="object 9"/>
            <p:cNvSpPr/>
            <p:nvPr/>
          </p:nvSpPr>
          <p:spPr>
            <a:xfrm>
              <a:off x="3261359" y="2420111"/>
              <a:ext cx="2889885" cy="1554480"/>
            </a:xfrm>
            <a:custGeom>
              <a:avLst/>
              <a:gdLst/>
              <a:ahLst/>
              <a:cxnLst/>
              <a:rect l="l" t="t" r="r" b="b"/>
              <a:pathLst>
                <a:path w="2889885" h="1554479">
                  <a:moveTo>
                    <a:pt x="1420114" y="0"/>
                  </a:moveTo>
                  <a:lnTo>
                    <a:pt x="481584" y="717041"/>
                  </a:lnTo>
                  <a:lnTo>
                    <a:pt x="160527" y="717041"/>
                  </a:lnTo>
                  <a:lnTo>
                    <a:pt x="109727" y="724153"/>
                  </a:lnTo>
                  <a:lnTo>
                    <a:pt x="65659" y="743965"/>
                  </a:lnTo>
                  <a:lnTo>
                    <a:pt x="30987" y="774191"/>
                  </a:lnTo>
                  <a:lnTo>
                    <a:pt x="8127" y="812546"/>
                  </a:lnTo>
                  <a:lnTo>
                    <a:pt x="0" y="856488"/>
                  </a:lnTo>
                  <a:lnTo>
                    <a:pt x="0" y="1414780"/>
                  </a:lnTo>
                  <a:lnTo>
                    <a:pt x="8127" y="1458976"/>
                  </a:lnTo>
                  <a:lnTo>
                    <a:pt x="30987" y="1497202"/>
                  </a:lnTo>
                  <a:lnTo>
                    <a:pt x="65659" y="1527429"/>
                  </a:lnTo>
                  <a:lnTo>
                    <a:pt x="109727" y="1547240"/>
                  </a:lnTo>
                  <a:lnTo>
                    <a:pt x="160527" y="1554352"/>
                  </a:lnTo>
                  <a:lnTo>
                    <a:pt x="2728976" y="1554352"/>
                  </a:lnTo>
                  <a:lnTo>
                    <a:pt x="2779649" y="1547240"/>
                  </a:lnTo>
                  <a:lnTo>
                    <a:pt x="2823717" y="1527429"/>
                  </a:lnTo>
                  <a:lnTo>
                    <a:pt x="2858516" y="1497202"/>
                  </a:lnTo>
                  <a:lnTo>
                    <a:pt x="2881376" y="1458976"/>
                  </a:lnTo>
                  <a:lnTo>
                    <a:pt x="2889504" y="1414780"/>
                  </a:lnTo>
                  <a:lnTo>
                    <a:pt x="2889504" y="856488"/>
                  </a:lnTo>
                  <a:lnTo>
                    <a:pt x="2881376" y="812546"/>
                  </a:lnTo>
                  <a:lnTo>
                    <a:pt x="2858516" y="774191"/>
                  </a:lnTo>
                  <a:lnTo>
                    <a:pt x="2823717" y="743965"/>
                  </a:lnTo>
                  <a:lnTo>
                    <a:pt x="2779649" y="724153"/>
                  </a:lnTo>
                  <a:lnTo>
                    <a:pt x="2728976" y="717041"/>
                  </a:lnTo>
                  <a:lnTo>
                    <a:pt x="1203960" y="717041"/>
                  </a:lnTo>
                  <a:lnTo>
                    <a:pt x="1420114" y="0"/>
                  </a:lnTo>
                  <a:close/>
                </a:path>
              </a:pathLst>
            </a:custGeom>
            <a:solidFill>
              <a:srgbClr val="F3B46C"/>
            </a:solidFill>
          </p:spPr>
          <p:txBody>
            <a:bodyPr wrap="square" lIns="0" tIns="0" rIns="0" bIns="0" rtlCol="0"/>
            <a:lstStyle/>
            <a:p>
              <a:endParaRPr/>
            </a:p>
          </p:txBody>
        </p:sp>
        <p:sp>
          <p:nvSpPr>
            <p:cNvPr id="10" name="object 10"/>
            <p:cNvSpPr/>
            <p:nvPr/>
          </p:nvSpPr>
          <p:spPr>
            <a:xfrm>
              <a:off x="3261359" y="2420111"/>
              <a:ext cx="2889885" cy="1554480"/>
            </a:xfrm>
            <a:custGeom>
              <a:avLst/>
              <a:gdLst/>
              <a:ahLst/>
              <a:cxnLst/>
              <a:rect l="l" t="t" r="r" b="b"/>
              <a:pathLst>
                <a:path w="2889885" h="1554479">
                  <a:moveTo>
                    <a:pt x="0" y="856488"/>
                  </a:moveTo>
                  <a:lnTo>
                    <a:pt x="8127" y="812546"/>
                  </a:lnTo>
                  <a:lnTo>
                    <a:pt x="30987" y="774191"/>
                  </a:lnTo>
                  <a:lnTo>
                    <a:pt x="65659" y="743965"/>
                  </a:lnTo>
                  <a:lnTo>
                    <a:pt x="109727" y="724153"/>
                  </a:lnTo>
                  <a:lnTo>
                    <a:pt x="160527" y="717041"/>
                  </a:lnTo>
                  <a:lnTo>
                    <a:pt x="481584" y="717041"/>
                  </a:lnTo>
                  <a:lnTo>
                    <a:pt x="1420114" y="0"/>
                  </a:lnTo>
                  <a:lnTo>
                    <a:pt x="1203960" y="717041"/>
                  </a:lnTo>
                  <a:lnTo>
                    <a:pt x="2728976" y="717041"/>
                  </a:lnTo>
                  <a:lnTo>
                    <a:pt x="2779649" y="724153"/>
                  </a:lnTo>
                  <a:lnTo>
                    <a:pt x="2823717" y="743965"/>
                  </a:lnTo>
                  <a:lnTo>
                    <a:pt x="2858516" y="774191"/>
                  </a:lnTo>
                  <a:lnTo>
                    <a:pt x="2881376" y="812546"/>
                  </a:lnTo>
                  <a:lnTo>
                    <a:pt x="2889504" y="856488"/>
                  </a:lnTo>
                  <a:lnTo>
                    <a:pt x="2889504" y="1065911"/>
                  </a:lnTo>
                  <a:lnTo>
                    <a:pt x="2889504" y="1414780"/>
                  </a:lnTo>
                  <a:lnTo>
                    <a:pt x="2881376" y="1458976"/>
                  </a:lnTo>
                  <a:lnTo>
                    <a:pt x="2858516" y="1497202"/>
                  </a:lnTo>
                  <a:lnTo>
                    <a:pt x="2823717" y="1527429"/>
                  </a:lnTo>
                  <a:lnTo>
                    <a:pt x="2779649" y="1547240"/>
                  </a:lnTo>
                  <a:lnTo>
                    <a:pt x="2728976" y="1554352"/>
                  </a:lnTo>
                  <a:lnTo>
                    <a:pt x="1203960" y="1554352"/>
                  </a:lnTo>
                  <a:lnTo>
                    <a:pt x="481584" y="1554352"/>
                  </a:lnTo>
                  <a:lnTo>
                    <a:pt x="160527" y="1554352"/>
                  </a:lnTo>
                  <a:lnTo>
                    <a:pt x="109727" y="1547240"/>
                  </a:lnTo>
                  <a:lnTo>
                    <a:pt x="65659" y="1527429"/>
                  </a:lnTo>
                  <a:lnTo>
                    <a:pt x="30987" y="1497202"/>
                  </a:lnTo>
                  <a:lnTo>
                    <a:pt x="8127" y="1458976"/>
                  </a:lnTo>
                  <a:lnTo>
                    <a:pt x="0" y="1414780"/>
                  </a:lnTo>
                  <a:lnTo>
                    <a:pt x="0" y="1065911"/>
                  </a:lnTo>
                  <a:lnTo>
                    <a:pt x="0" y="856488"/>
                  </a:lnTo>
                  <a:close/>
                </a:path>
              </a:pathLst>
            </a:custGeom>
            <a:ln w="9143">
              <a:solidFill>
                <a:srgbClr val="000000"/>
              </a:solidFill>
            </a:ln>
          </p:spPr>
          <p:txBody>
            <a:bodyPr wrap="square" lIns="0" tIns="0" rIns="0" bIns="0" rtlCol="0"/>
            <a:lstStyle/>
            <a:p>
              <a:endParaRPr/>
            </a:p>
          </p:txBody>
        </p:sp>
      </p:grpSp>
      <p:sp>
        <p:nvSpPr>
          <p:cNvPr id="11" name="object 11"/>
          <p:cNvSpPr txBox="1"/>
          <p:nvPr/>
        </p:nvSpPr>
        <p:spPr>
          <a:xfrm>
            <a:off x="3445509" y="3185922"/>
            <a:ext cx="2466975" cy="666115"/>
          </a:xfrm>
          <a:prstGeom prst="rect">
            <a:avLst/>
          </a:prstGeom>
        </p:spPr>
        <p:txBody>
          <a:bodyPr vert="horz" wrap="square" lIns="0" tIns="13335" rIns="0" bIns="0" rtlCol="0">
            <a:spAutoFit/>
          </a:bodyPr>
          <a:lstStyle/>
          <a:p>
            <a:pPr marL="12700" marR="5080" algn="just">
              <a:lnSpc>
                <a:spcPct val="100000"/>
              </a:lnSpc>
              <a:spcBef>
                <a:spcPts val="105"/>
              </a:spcBef>
            </a:pPr>
            <a:r>
              <a:rPr sz="1400" spc="-10" dirty="0">
                <a:latin typeface="Calibri"/>
                <a:cs typeface="Calibri"/>
              </a:rPr>
              <a:t>Deduction</a:t>
            </a:r>
            <a:r>
              <a:rPr sz="1400" spc="-40" dirty="0">
                <a:latin typeface="Calibri"/>
                <a:cs typeface="Calibri"/>
              </a:rPr>
              <a:t> </a:t>
            </a:r>
            <a:r>
              <a:rPr sz="1400" dirty="0">
                <a:latin typeface="Calibri"/>
                <a:cs typeface="Calibri"/>
              </a:rPr>
              <a:t>amount</a:t>
            </a:r>
            <a:r>
              <a:rPr sz="1400" spc="-15" dirty="0">
                <a:latin typeface="Calibri"/>
                <a:cs typeface="Calibri"/>
              </a:rPr>
              <a:t> </a:t>
            </a:r>
            <a:r>
              <a:rPr sz="1400" spc="-10" dirty="0">
                <a:latin typeface="Calibri"/>
                <a:cs typeface="Calibri"/>
              </a:rPr>
              <a:t>allowed</a:t>
            </a:r>
            <a:r>
              <a:rPr sz="1400" spc="-60" dirty="0">
                <a:latin typeface="Calibri"/>
                <a:cs typeface="Calibri"/>
              </a:rPr>
              <a:t> </a:t>
            </a:r>
            <a:r>
              <a:rPr sz="1400" spc="-20" dirty="0">
                <a:latin typeface="Calibri"/>
                <a:cs typeface="Calibri"/>
              </a:rPr>
              <a:t>under </a:t>
            </a:r>
            <a:r>
              <a:rPr sz="1400" dirty="0">
                <a:latin typeface="Calibri"/>
                <a:cs typeface="Calibri"/>
              </a:rPr>
              <a:t>section</a:t>
            </a:r>
            <a:r>
              <a:rPr sz="1400" spc="-80" dirty="0">
                <a:latin typeface="Calibri"/>
                <a:cs typeface="Calibri"/>
              </a:rPr>
              <a:t> </a:t>
            </a:r>
            <a:r>
              <a:rPr sz="1400" spc="-10" dirty="0">
                <a:latin typeface="Calibri"/>
                <a:cs typeface="Calibri"/>
              </a:rPr>
              <a:t>80CCE</a:t>
            </a:r>
            <a:r>
              <a:rPr sz="1400" spc="-25" dirty="0">
                <a:latin typeface="Calibri"/>
                <a:cs typeface="Calibri"/>
              </a:rPr>
              <a:t> </a:t>
            </a:r>
            <a:r>
              <a:rPr sz="1400" dirty="0">
                <a:latin typeface="Calibri"/>
                <a:cs typeface="Calibri"/>
              </a:rPr>
              <a:t>has</a:t>
            </a:r>
            <a:r>
              <a:rPr sz="1400" spc="-15" dirty="0">
                <a:latin typeface="Calibri"/>
                <a:cs typeface="Calibri"/>
              </a:rPr>
              <a:t> </a:t>
            </a:r>
            <a:r>
              <a:rPr sz="1400" spc="-20" dirty="0">
                <a:latin typeface="Calibri"/>
                <a:cs typeface="Calibri"/>
              </a:rPr>
              <a:t>been</a:t>
            </a:r>
            <a:r>
              <a:rPr sz="1400" spc="-60" dirty="0">
                <a:latin typeface="Calibri"/>
                <a:cs typeface="Calibri"/>
              </a:rPr>
              <a:t> </a:t>
            </a:r>
            <a:r>
              <a:rPr sz="1400" spc="-10" dirty="0">
                <a:latin typeface="Calibri"/>
                <a:cs typeface="Calibri"/>
              </a:rPr>
              <a:t>enhanced </a:t>
            </a:r>
            <a:r>
              <a:rPr sz="1400" dirty="0">
                <a:latin typeface="Calibri"/>
                <a:cs typeface="Calibri"/>
              </a:rPr>
              <a:t>from</a:t>
            </a:r>
            <a:r>
              <a:rPr sz="1400" spc="-55" dirty="0">
                <a:latin typeface="Calibri"/>
                <a:cs typeface="Calibri"/>
              </a:rPr>
              <a:t> </a:t>
            </a:r>
            <a:r>
              <a:rPr sz="1400" spc="-10" dirty="0">
                <a:latin typeface="Calibri"/>
                <a:cs typeface="Calibri"/>
              </a:rPr>
              <a:t>Rs.1,00,000</a:t>
            </a:r>
            <a:r>
              <a:rPr sz="1400" spc="-35" dirty="0">
                <a:latin typeface="Calibri"/>
                <a:cs typeface="Calibri"/>
              </a:rPr>
              <a:t> </a:t>
            </a:r>
            <a:r>
              <a:rPr sz="1400" dirty="0">
                <a:latin typeface="Calibri"/>
                <a:cs typeface="Calibri"/>
              </a:rPr>
              <a:t>to</a:t>
            </a:r>
            <a:r>
              <a:rPr sz="1400" spc="130" dirty="0">
                <a:latin typeface="Calibri"/>
                <a:cs typeface="Calibri"/>
              </a:rPr>
              <a:t> </a:t>
            </a:r>
            <a:r>
              <a:rPr sz="1400" spc="-10" dirty="0">
                <a:latin typeface="Calibri"/>
                <a:cs typeface="Calibri"/>
              </a:rPr>
              <a:t>Rs.1,50,000</a:t>
            </a:r>
            <a:endParaRPr sz="140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68</a:t>
            </a:fld>
            <a:endParaRPr spc="-25" dirty="0"/>
          </a:p>
        </p:txBody>
      </p:sp>
      <p:sp>
        <p:nvSpPr>
          <p:cNvPr id="12" name="object 12"/>
          <p:cNvSpPr txBox="1"/>
          <p:nvPr/>
        </p:nvSpPr>
        <p:spPr>
          <a:xfrm>
            <a:off x="460248" y="5173979"/>
            <a:ext cx="8305800" cy="1031875"/>
          </a:xfrm>
          <a:prstGeom prst="rect">
            <a:avLst/>
          </a:prstGeom>
          <a:ln w="15240">
            <a:solidFill>
              <a:srgbClr val="A15D0D"/>
            </a:solidFill>
          </a:ln>
        </p:spPr>
        <p:txBody>
          <a:bodyPr vert="horz" wrap="square" lIns="0" tIns="99695" rIns="0" bIns="0" rtlCol="0">
            <a:spAutoFit/>
          </a:bodyPr>
          <a:lstStyle/>
          <a:p>
            <a:pPr marL="87630">
              <a:lnSpc>
                <a:spcPct val="100000"/>
              </a:lnSpc>
              <a:spcBef>
                <a:spcPts val="785"/>
              </a:spcBef>
            </a:pPr>
            <a:r>
              <a:rPr sz="1200" b="1" spc="-10" dirty="0">
                <a:solidFill>
                  <a:srgbClr val="A15D0D"/>
                </a:solidFill>
                <a:latin typeface="Calibri"/>
                <a:cs typeface="Calibri"/>
              </a:rPr>
              <a:t>Note:</a:t>
            </a:r>
            <a:endParaRPr sz="1200">
              <a:latin typeface="Calibri"/>
              <a:cs typeface="Calibri"/>
            </a:endParaRPr>
          </a:p>
          <a:p>
            <a:pPr marL="316865" indent="-229235">
              <a:lnSpc>
                <a:spcPct val="100000"/>
              </a:lnSpc>
              <a:buAutoNum type="arabicPeriod"/>
              <a:tabLst>
                <a:tab pos="316865" algn="l"/>
              </a:tabLst>
            </a:pPr>
            <a:r>
              <a:rPr sz="1200" spc="-10" dirty="0">
                <a:solidFill>
                  <a:srgbClr val="A15D0D"/>
                </a:solidFill>
                <a:latin typeface="Calibri"/>
                <a:cs typeface="Calibri"/>
              </a:rPr>
              <a:t>Deduction</a:t>
            </a:r>
            <a:r>
              <a:rPr sz="1200" spc="-80" dirty="0">
                <a:solidFill>
                  <a:srgbClr val="A15D0D"/>
                </a:solidFill>
                <a:latin typeface="Calibri"/>
                <a:cs typeface="Calibri"/>
              </a:rPr>
              <a:t> </a:t>
            </a:r>
            <a:r>
              <a:rPr sz="1200" spc="-10" dirty="0">
                <a:solidFill>
                  <a:srgbClr val="A15D0D"/>
                </a:solidFill>
                <a:latin typeface="Calibri"/>
                <a:cs typeface="Calibri"/>
              </a:rPr>
              <a:t>under</a:t>
            </a:r>
            <a:r>
              <a:rPr sz="1200" spc="-65" dirty="0">
                <a:solidFill>
                  <a:srgbClr val="A15D0D"/>
                </a:solidFill>
                <a:latin typeface="Calibri"/>
                <a:cs typeface="Calibri"/>
              </a:rPr>
              <a:t> </a:t>
            </a:r>
            <a:r>
              <a:rPr sz="1200" dirty="0">
                <a:solidFill>
                  <a:srgbClr val="A15D0D"/>
                </a:solidFill>
                <a:latin typeface="Calibri"/>
                <a:cs typeface="Calibri"/>
              </a:rPr>
              <a:t>section</a:t>
            </a:r>
            <a:r>
              <a:rPr sz="1200" spc="20" dirty="0">
                <a:solidFill>
                  <a:srgbClr val="A15D0D"/>
                </a:solidFill>
                <a:latin typeface="Calibri"/>
                <a:cs typeface="Calibri"/>
              </a:rPr>
              <a:t> </a:t>
            </a:r>
            <a:r>
              <a:rPr sz="1200" dirty="0">
                <a:solidFill>
                  <a:srgbClr val="A15D0D"/>
                </a:solidFill>
                <a:latin typeface="Calibri"/>
                <a:cs typeface="Calibri"/>
              </a:rPr>
              <a:t>80CCF</a:t>
            </a:r>
            <a:r>
              <a:rPr sz="1200" spc="-25" dirty="0">
                <a:solidFill>
                  <a:srgbClr val="A15D0D"/>
                </a:solidFill>
                <a:latin typeface="Calibri"/>
                <a:cs typeface="Calibri"/>
              </a:rPr>
              <a:t> </a:t>
            </a:r>
            <a:r>
              <a:rPr sz="1200" dirty="0">
                <a:solidFill>
                  <a:srgbClr val="A15D0D"/>
                </a:solidFill>
                <a:latin typeface="Calibri"/>
                <a:cs typeface="Calibri"/>
              </a:rPr>
              <a:t>is </a:t>
            </a:r>
            <a:r>
              <a:rPr sz="1200" spc="-10" dirty="0">
                <a:solidFill>
                  <a:srgbClr val="A15D0D"/>
                </a:solidFill>
                <a:latin typeface="Calibri"/>
                <a:cs typeface="Calibri"/>
              </a:rPr>
              <a:t>applicable</a:t>
            </a:r>
            <a:r>
              <a:rPr sz="1200" spc="-30" dirty="0">
                <a:solidFill>
                  <a:srgbClr val="A15D0D"/>
                </a:solidFill>
                <a:latin typeface="Calibri"/>
                <a:cs typeface="Calibri"/>
              </a:rPr>
              <a:t> </a:t>
            </a:r>
            <a:r>
              <a:rPr sz="1200" spc="-10" dirty="0">
                <a:solidFill>
                  <a:srgbClr val="A15D0D"/>
                </a:solidFill>
                <a:latin typeface="Calibri"/>
                <a:cs typeface="Calibri"/>
              </a:rPr>
              <a:t>only</a:t>
            </a:r>
            <a:r>
              <a:rPr sz="1200" spc="-50" dirty="0">
                <a:solidFill>
                  <a:srgbClr val="A15D0D"/>
                </a:solidFill>
                <a:latin typeface="Calibri"/>
                <a:cs typeface="Calibri"/>
              </a:rPr>
              <a:t> </a:t>
            </a:r>
            <a:r>
              <a:rPr sz="1200" dirty="0">
                <a:solidFill>
                  <a:srgbClr val="A15D0D"/>
                </a:solidFill>
                <a:latin typeface="Calibri"/>
                <a:cs typeface="Calibri"/>
              </a:rPr>
              <a:t>for</a:t>
            </a:r>
            <a:r>
              <a:rPr sz="1200" spc="5" dirty="0">
                <a:solidFill>
                  <a:srgbClr val="A15D0D"/>
                </a:solidFill>
                <a:latin typeface="Calibri"/>
                <a:cs typeface="Calibri"/>
              </a:rPr>
              <a:t> </a:t>
            </a:r>
            <a:r>
              <a:rPr sz="1200" dirty="0">
                <a:solidFill>
                  <a:srgbClr val="A15D0D"/>
                </a:solidFill>
                <a:latin typeface="Calibri"/>
                <a:cs typeface="Calibri"/>
              </a:rPr>
              <a:t>FY</a:t>
            </a:r>
            <a:r>
              <a:rPr sz="1200" spc="15" dirty="0">
                <a:solidFill>
                  <a:srgbClr val="A15D0D"/>
                </a:solidFill>
                <a:latin typeface="Calibri"/>
                <a:cs typeface="Calibri"/>
              </a:rPr>
              <a:t> </a:t>
            </a:r>
            <a:r>
              <a:rPr sz="1200" spc="-10" dirty="0">
                <a:solidFill>
                  <a:srgbClr val="A15D0D"/>
                </a:solidFill>
                <a:latin typeface="Calibri"/>
                <a:cs typeface="Calibri"/>
              </a:rPr>
              <a:t>2010-11</a:t>
            </a:r>
            <a:r>
              <a:rPr sz="1200" spc="-80" dirty="0">
                <a:solidFill>
                  <a:srgbClr val="A15D0D"/>
                </a:solidFill>
                <a:latin typeface="Calibri"/>
                <a:cs typeface="Calibri"/>
              </a:rPr>
              <a:t> </a:t>
            </a:r>
            <a:r>
              <a:rPr sz="1200" dirty="0">
                <a:solidFill>
                  <a:srgbClr val="A15D0D"/>
                </a:solidFill>
                <a:latin typeface="Calibri"/>
                <a:cs typeface="Calibri"/>
              </a:rPr>
              <a:t>and</a:t>
            </a:r>
            <a:r>
              <a:rPr sz="1200" spc="-30" dirty="0">
                <a:solidFill>
                  <a:srgbClr val="A15D0D"/>
                </a:solidFill>
                <a:latin typeface="Calibri"/>
                <a:cs typeface="Calibri"/>
              </a:rPr>
              <a:t> </a:t>
            </a:r>
            <a:r>
              <a:rPr sz="1200" spc="-10" dirty="0">
                <a:solidFill>
                  <a:srgbClr val="A15D0D"/>
                </a:solidFill>
                <a:latin typeface="Calibri"/>
                <a:cs typeface="Calibri"/>
              </a:rPr>
              <a:t>2011-</a:t>
            </a:r>
            <a:r>
              <a:rPr sz="1200" spc="-25" dirty="0">
                <a:solidFill>
                  <a:srgbClr val="A15D0D"/>
                </a:solidFill>
                <a:latin typeface="Calibri"/>
                <a:cs typeface="Calibri"/>
              </a:rPr>
              <a:t>12.</a:t>
            </a:r>
            <a:endParaRPr sz="1200">
              <a:latin typeface="Calibri"/>
              <a:cs typeface="Calibri"/>
            </a:endParaRPr>
          </a:p>
          <a:p>
            <a:pPr marL="316865" indent="-229235">
              <a:lnSpc>
                <a:spcPct val="100000"/>
              </a:lnSpc>
              <a:buAutoNum type="arabicPeriod"/>
              <a:tabLst>
                <a:tab pos="316865" algn="l"/>
              </a:tabLst>
            </a:pPr>
            <a:r>
              <a:rPr sz="1200" spc="-10" dirty="0">
                <a:solidFill>
                  <a:srgbClr val="A15D0D"/>
                </a:solidFill>
                <a:latin typeface="Calibri"/>
                <a:cs typeface="Calibri"/>
              </a:rPr>
              <a:t>Deduction</a:t>
            </a:r>
            <a:r>
              <a:rPr sz="1200" spc="-85" dirty="0">
                <a:solidFill>
                  <a:srgbClr val="A15D0D"/>
                </a:solidFill>
                <a:latin typeface="Calibri"/>
                <a:cs typeface="Calibri"/>
              </a:rPr>
              <a:t> </a:t>
            </a:r>
            <a:r>
              <a:rPr sz="1200" spc="-10" dirty="0">
                <a:solidFill>
                  <a:srgbClr val="A15D0D"/>
                </a:solidFill>
                <a:latin typeface="Calibri"/>
                <a:cs typeface="Calibri"/>
              </a:rPr>
              <a:t>under</a:t>
            </a:r>
            <a:r>
              <a:rPr sz="1200" spc="-75" dirty="0">
                <a:solidFill>
                  <a:srgbClr val="A15D0D"/>
                </a:solidFill>
                <a:latin typeface="Calibri"/>
                <a:cs typeface="Calibri"/>
              </a:rPr>
              <a:t> </a:t>
            </a:r>
            <a:r>
              <a:rPr sz="1200" dirty="0">
                <a:solidFill>
                  <a:srgbClr val="A15D0D"/>
                </a:solidFill>
                <a:latin typeface="Calibri"/>
                <a:cs typeface="Calibri"/>
              </a:rPr>
              <a:t>section</a:t>
            </a:r>
            <a:r>
              <a:rPr sz="1200" spc="15" dirty="0">
                <a:solidFill>
                  <a:srgbClr val="A15D0D"/>
                </a:solidFill>
                <a:latin typeface="Calibri"/>
                <a:cs typeface="Calibri"/>
              </a:rPr>
              <a:t> </a:t>
            </a:r>
            <a:r>
              <a:rPr sz="1200" spc="-10" dirty="0">
                <a:solidFill>
                  <a:srgbClr val="A15D0D"/>
                </a:solidFill>
                <a:latin typeface="Calibri"/>
                <a:cs typeface="Calibri"/>
              </a:rPr>
              <a:t>80CCG</a:t>
            </a:r>
            <a:r>
              <a:rPr sz="1200" spc="-25" dirty="0">
                <a:solidFill>
                  <a:srgbClr val="A15D0D"/>
                </a:solidFill>
                <a:latin typeface="Calibri"/>
                <a:cs typeface="Calibri"/>
              </a:rPr>
              <a:t> </a:t>
            </a:r>
            <a:r>
              <a:rPr sz="1200" dirty="0">
                <a:solidFill>
                  <a:srgbClr val="A15D0D"/>
                </a:solidFill>
                <a:latin typeface="Calibri"/>
                <a:cs typeface="Calibri"/>
              </a:rPr>
              <a:t>is</a:t>
            </a:r>
            <a:r>
              <a:rPr sz="1200" spc="-20" dirty="0">
                <a:solidFill>
                  <a:srgbClr val="A15D0D"/>
                </a:solidFill>
                <a:latin typeface="Calibri"/>
                <a:cs typeface="Calibri"/>
              </a:rPr>
              <a:t> </a:t>
            </a:r>
            <a:r>
              <a:rPr sz="1200" spc="-10" dirty="0">
                <a:solidFill>
                  <a:srgbClr val="A15D0D"/>
                </a:solidFill>
                <a:latin typeface="Calibri"/>
                <a:cs typeface="Calibri"/>
              </a:rPr>
              <a:t>applicable</a:t>
            </a:r>
            <a:r>
              <a:rPr sz="1200" spc="-20" dirty="0">
                <a:solidFill>
                  <a:srgbClr val="A15D0D"/>
                </a:solidFill>
                <a:latin typeface="Calibri"/>
                <a:cs typeface="Calibri"/>
              </a:rPr>
              <a:t> </a:t>
            </a:r>
            <a:r>
              <a:rPr sz="1200" dirty="0">
                <a:solidFill>
                  <a:srgbClr val="A15D0D"/>
                </a:solidFill>
                <a:latin typeface="Calibri"/>
                <a:cs typeface="Calibri"/>
              </a:rPr>
              <a:t>from</a:t>
            </a:r>
            <a:r>
              <a:rPr sz="1200" spc="-30" dirty="0">
                <a:solidFill>
                  <a:srgbClr val="A15D0D"/>
                </a:solidFill>
                <a:latin typeface="Calibri"/>
                <a:cs typeface="Calibri"/>
              </a:rPr>
              <a:t> </a:t>
            </a:r>
            <a:r>
              <a:rPr sz="1200" dirty="0">
                <a:solidFill>
                  <a:srgbClr val="A15D0D"/>
                </a:solidFill>
                <a:latin typeface="Calibri"/>
                <a:cs typeface="Calibri"/>
              </a:rPr>
              <a:t>FY</a:t>
            </a:r>
            <a:r>
              <a:rPr sz="1200" spc="10" dirty="0">
                <a:solidFill>
                  <a:srgbClr val="A15D0D"/>
                </a:solidFill>
                <a:latin typeface="Calibri"/>
                <a:cs typeface="Calibri"/>
              </a:rPr>
              <a:t> </a:t>
            </a:r>
            <a:r>
              <a:rPr sz="1200" spc="-10" dirty="0">
                <a:solidFill>
                  <a:srgbClr val="A15D0D"/>
                </a:solidFill>
                <a:latin typeface="Calibri"/>
                <a:cs typeface="Calibri"/>
              </a:rPr>
              <a:t>2012-13</a:t>
            </a:r>
            <a:r>
              <a:rPr sz="1200" spc="-125"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a:p>
            <a:pPr marL="316865" indent="-229235">
              <a:lnSpc>
                <a:spcPct val="100000"/>
              </a:lnSpc>
              <a:buAutoNum type="arabicPeriod"/>
              <a:tabLst>
                <a:tab pos="316865" algn="l"/>
              </a:tabLst>
            </a:pPr>
            <a:r>
              <a:rPr sz="1200" dirty="0">
                <a:solidFill>
                  <a:srgbClr val="A15D0D"/>
                </a:solidFill>
                <a:latin typeface="Calibri"/>
                <a:cs typeface="Calibri"/>
              </a:rPr>
              <a:t>Amount</a:t>
            </a:r>
            <a:r>
              <a:rPr sz="1200" spc="-30" dirty="0">
                <a:solidFill>
                  <a:srgbClr val="A15D0D"/>
                </a:solidFill>
                <a:latin typeface="Calibri"/>
                <a:cs typeface="Calibri"/>
              </a:rPr>
              <a:t> </a:t>
            </a:r>
            <a:r>
              <a:rPr sz="1200" dirty="0">
                <a:solidFill>
                  <a:srgbClr val="A15D0D"/>
                </a:solidFill>
                <a:latin typeface="Calibri"/>
                <a:cs typeface="Calibri"/>
              </a:rPr>
              <a:t>field</a:t>
            </a:r>
            <a:r>
              <a:rPr sz="1200" spc="-40" dirty="0">
                <a:solidFill>
                  <a:srgbClr val="A15D0D"/>
                </a:solidFill>
                <a:latin typeface="Calibri"/>
                <a:cs typeface="Calibri"/>
              </a:rPr>
              <a:t> </a:t>
            </a:r>
            <a:r>
              <a:rPr sz="1200" spc="-10" dirty="0">
                <a:solidFill>
                  <a:srgbClr val="A15D0D"/>
                </a:solidFill>
                <a:latin typeface="Calibri"/>
                <a:cs typeface="Calibri"/>
              </a:rPr>
              <a:t>should</a:t>
            </a:r>
            <a:r>
              <a:rPr sz="1200" spc="-70" dirty="0">
                <a:solidFill>
                  <a:srgbClr val="A15D0D"/>
                </a:solidFill>
                <a:latin typeface="Calibri"/>
                <a:cs typeface="Calibri"/>
              </a:rPr>
              <a:t> </a:t>
            </a:r>
            <a:r>
              <a:rPr sz="1200" dirty="0">
                <a:solidFill>
                  <a:srgbClr val="A15D0D"/>
                </a:solidFill>
                <a:latin typeface="Calibri"/>
                <a:cs typeface="Calibri"/>
              </a:rPr>
              <a:t>not</a:t>
            </a:r>
            <a:r>
              <a:rPr sz="1200" spc="-35" dirty="0">
                <a:solidFill>
                  <a:srgbClr val="A15D0D"/>
                </a:solidFill>
                <a:latin typeface="Calibri"/>
                <a:cs typeface="Calibri"/>
              </a:rPr>
              <a:t> </a:t>
            </a:r>
            <a:r>
              <a:rPr sz="1200" dirty="0">
                <a:solidFill>
                  <a:srgbClr val="A15D0D"/>
                </a:solidFill>
                <a:latin typeface="Calibri"/>
                <a:cs typeface="Calibri"/>
              </a:rPr>
              <a:t>be</a:t>
            </a:r>
            <a:r>
              <a:rPr sz="1200" spc="-35" dirty="0">
                <a:solidFill>
                  <a:srgbClr val="A15D0D"/>
                </a:solidFill>
                <a:latin typeface="Calibri"/>
                <a:cs typeface="Calibri"/>
              </a:rPr>
              <a:t> </a:t>
            </a:r>
            <a:r>
              <a:rPr sz="1200" dirty="0">
                <a:solidFill>
                  <a:srgbClr val="A15D0D"/>
                </a:solidFill>
                <a:latin typeface="Calibri"/>
                <a:cs typeface="Calibri"/>
              </a:rPr>
              <a:t>left</a:t>
            </a:r>
            <a:r>
              <a:rPr sz="1200" spc="-40" dirty="0">
                <a:solidFill>
                  <a:srgbClr val="A15D0D"/>
                </a:solidFill>
                <a:latin typeface="Calibri"/>
                <a:cs typeface="Calibri"/>
              </a:rPr>
              <a:t> </a:t>
            </a:r>
            <a:r>
              <a:rPr sz="1200" dirty="0">
                <a:solidFill>
                  <a:srgbClr val="A15D0D"/>
                </a:solidFill>
                <a:latin typeface="Calibri"/>
                <a:cs typeface="Calibri"/>
              </a:rPr>
              <a:t>blank,</a:t>
            </a:r>
            <a:r>
              <a:rPr sz="1200" spc="-30" dirty="0">
                <a:solidFill>
                  <a:srgbClr val="A15D0D"/>
                </a:solidFill>
                <a:latin typeface="Calibri"/>
                <a:cs typeface="Calibri"/>
              </a:rPr>
              <a:t> </a:t>
            </a:r>
            <a:r>
              <a:rPr sz="1200" spc="-10" dirty="0">
                <a:solidFill>
                  <a:srgbClr val="A15D0D"/>
                </a:solidFill>
                <a:latin typeface="Calibri"/>
                <a:cs typeface="Calibri"/>
              </a:rPr>
              <a:t>instead</a:t>
            </a:r>
            <a:r>
              <a:rPr sz="1200" spc="-25" dirty="0">
                <a:solidFill>
                  <a:srgbClr val="A15D0D"/>
                </a:solidFill>
                <a:latin typeface="Calibri"/>
                <a:cs typeface="Calibri"/>
              </a:rPr>
              <a:t> </a:t>
            </a:r>
            <a:r>
              <a:rPr sz="1200" spc="-10" dirty="0">
                <a:solidFill>
                  <a:srgbClr val="A15D0D"/>
                </a:solidFill>
                <a:latin typeface="Calibri"/>
                <a:cs typeface="Calibri"/>
              </a:rPr>
              <a:t>quote</a:t>
            </a:r>
            <a:r>
              <a:rPr sz="1200" spc="-55" dirty="0">
                <a:solidFill>
                  <a:srgbClr val="A15D0D"/>
                </a:solidFill>
                <a:latin typeface="Calibri"/>
                <a:cs typeface="Calibri"/>
              </a:rPr>
              <a:t> </a:t>
            </a:r>
            <a:r>
              <a:rPr sz="1200" spc="-10" dirty="0">
                <a:solidFill>
                  <a:srgbClr val="A15D0D"/>
                </a:solidFill>
                <a:latin typeface="Calibri"/>
                <a:cs typeface="Calibri"/>
              </a:rPr>
              <a:t>amount</a:t>
            </a:r>
            <a:r>
              <a:rPr sz="1200" spc="-55" dirty="0">
                <a:solidFill>
                  <a:srgbClr val="A15D0D"/>
                </a:solidFill>
                <a:latin typeface="Calibri"/>
                <a:cs typeface="Calibri"/>
              </a:rPr>
              <a:t> </a:t>
            </a:r>
            <a:r>
              <a:rPr sz="1200" dirty="0">
                <a:solidFill>
                  <a:srgbClr val="A15D0D"/>
                </a:solidFill>
                <a:latin typeface="Calibri"/>
                <a:cs typeface="Calibri"/>
              </a:rPr>
              <a:t>as</a:t>
            </a:r>
            <a:r>
              <a:rPr sz="1200" spc="-10" dirty="0">
                <a:solidFill>
                  <a:srgbClr val="A15D0D"/>
                </a:solidFill>
                <a:latin typeface="Calibri"/>
                <a:cs typeface="Calibri"/>
              </a:rPr>
              <a:t> </a:t>
            </a:r>
            <a:r>
              <a:rPr sz="1200" dirty="0">
                <a:solidFill>
                  <a:srgbClr val="A15D0D"/>
                </a:solidFill>
                <a:latin typeface="Calibri"/>
                <a:cs typeface="Calibri"/>
              </a:rPr>
              <a:t>0.00</a:t>
            </a:r>
            <a:r>
              <a:rPr sz="1200" spc="-10" dirty="0">
                <a:solidFill>
                  <a:srgbClr val="A15D0D"/>
                </a:solidFill>
                <a:latin typeface="Calibri"/>
                <a:cs typeface="Calibri"/>
              </a:rPr>
              <a:t> </a:t>
            </a:r>
            <a:r>
              <a:rPr sz="1200" dirty="0">
                <a:solidFill>
                  <a:srgbClr val="A15D0D"/>
                </a:solidFill>
                <a:latin typeface="Calibri"/>
                <a:cs typeface="Calibri"/>
              </a:rPr>
              <a:t>if</a:t>
            </a:r>
            <a:r>
              <a:rPr sz="1200" spc="-25" dirty="0">
                <a:solidFill>
                  <a:srgbClr val="A15D0D"/>
                </a:solidFill>
                <a:latin typeface="Calibri"/>
                <a:cs typeface="Calibri"/>
              </a:rPr>
              <a:t> </a:t>
            </a:r>
            <a:r>
              <a:rPr sz="1200" spc="-10" dirty="0">
                <a:solidFill>
                  <a:srgbClr val="A15D0D"/>
                </a:solidFill>
                <a:latin typeface="Calibri"/>
                <a:cs typeface="Calibri"/>
              </a:rPr>
              <a:t>notapplicable.</a:t>
            </a:r>
            <a:endParaRPr sz="1200">
              <a:latin typeface="Calibri"/>
              <a:cs typeface="Calibri"/>
            </a:endParaRPr>
          </a:p>
          <a:p>
            <a:pPr marL="316865" indent="-229235">
              <a:lnSpc>
                <a:spcPct val="100000"/>
              </a:lnSpc>
              <a:buAutoNum type="arabicPeriod"/>
              <a:tabLst>
                <a:tab pos="316865" algn="l"/>
              </a:tabLst>
            </a:pPr>
            <a:r>
              <a:rPr sz="1200" spc="-10" dirty="0">
                <a:solidFill>
                  <a:srgbClr val="A15D0D"/>
                </a:solidFill>
                <a:latin typeface="Calibri"/>
                <a:cs typeface="Calibri"/>
              </a:rPr>
              <a:t>Revised</a:t>
            </a:r>
            <a:r>
              <a:rPr sz="1200" spc="-15" dirty="0">
                <a:solidFill>
                  <a:srgbClr val="A15D0D"/>
                </a:solidFill>
                <a:latin typeface="Calibri"/>
                <a:cs typeface="Calibri"/>
              </a:rPr>
              <a:t> </a:t>
            </a:r>
            <a:r>
              <a:rPr sz="1200" spc="-10" dirty="0">
                <a:solidFill>
                  <a:srgbClr val="A15D0D"/>
                </a:solidFill>
                <a:latin typeface="Calibri"/>
                <a:cs typeface="Calibri"/>
              </a:rPr>
              <a:t>amount </a:t>
            </a:r>
            <a:r>
              <a:rPr sz="1200" dirty="0">
                <a:solidFill>
                  <a:srgbClr val="A15D0D"/>
                </a:solidFill>
                <a:latin typeface="Calibri"/>
                <a:cs typeface="Calibri"/>
              </a:rPr>
              <a:t>of</a:t>
            </a:r>
            <a:r>
              <a:rPr sz="1200" spc="-35" dirty="0">
                <a:solidFill>
                  <a:srgbClr val="A15D0D"/>
                </a:solidFill>
                <a:latin typeface="Calibri"/>
                <a:cs typeface="Calibri"/>
              </a:rPr>
              <a:t> </a:t>
            </a:r>
            <a:r>
              <a:rPr sz="1200" spc="-10" dirty="0">
                <a:solidFill>
                  <a:srgbClr val="A15D0D"/>
                </a:solidFill>
                <a:latin typeface="Calibri"/>
                <a:cs typeface="Calibri"/>
              </a:rPr>
              <a:t>Rs.1,50,000</a:t>
            </a:r>
            <a:r>
              <a:rPr sz="1200" spc="10" dirty="0">
                <a:solidFill>
                  <a:srgbClr val="A15D0D"/>
                </a:solidFill>
                <a:latin typeface="Calibri"/>
                <a:cs typeface="Calibri"/>
              </a:rPr>
              <a:t> </a:t>
            </a:r>
            <a:r>
              <a:rPr sz="1200" spc="-10" dirty="0">
                <a:solidFill>
                  <a:srgbClr val="A15D0D"/>
                </a:solidFill>
                <a:latin typeface="Calibri"/>
                <a:cs typeface="Calibri"/>
              </a:rPr>
              <a:t>allowed</a:t>
            </a:r>
            <a:r>
              <a:rPr sz="1200" spc="-25" dirty="0">
                <a:solidFill>
                  <a:srgbClr val="A15D0D"/>
                </a:solidFill>
                <a:latin typeface="Calibri"/>
                <a:cs typeface="Calibri"/>
              </a:rPr>
              <a:t> </a:t>
            </a:r>
            <a:r>
              <a:rPr sz="1200" spc="-10" dirty="0">
                <a:solidFill>
                  <a:srgbClr val="A15D0D"/>
                </a:solidFill>
                <a:latin typeface="Calibri"/>
                <a:cs typeface="Calibri"/>
              </a:rPr>
              <a:t>under</a:t>
            </a:r>
            <a:r>
              <a:rPr sz="1200" spc="-70" dirty="0">
                <a:solidFill>
                  <a:srgbClr val="A15D0D"/>
                </a:solidFill>
                <a:latin typeface="Calibri"/>
                <a:cs typeface="Calibri"/>
              </a:rPr>
              <a:t> </a:t>
            </a:r>
            <a:r>
              <a:rPr sz="1200" dirty="0">
                <a:solidFill>
                  <a:srgbClr val="A15D0D"/>
                </a:solidFill>
                <a:latin typeface="Calibri"/>
                <a:cs typeface="Calibri"/>
              </a:rPr>
              <a:t>section</a:t>
            </a:r>
            <a:r>
              <a:rPr sz="1200" spc="10" dirty="0">
                <a:solidFill>
                  <a:srgbClr val="A15D0D"/>
                </a:solidFill>
                <a:latin typeface="Calibri"/>
                <a:cs typeface="Calibri"/>
              </a:rPr>
              <a:t> </a:t>
            </a:r>
            <a:r>
              <a:rPr sz="1200" dirty="0">
                <a:solidFill>
                  <a:srgbClr val="A15D0D"/>
                </a:solidFill>
                <a:latin typeface="Calibri"/>
                <a:cs typeface="Calibri"/>
              </a:rPr>
              <a:t>80CCE</a:t>
            </a:r>
            <a:r>
              <a:rPr sz="1200" spc="-5" dirty="0">
                <a:solidFill>
                  <a:srgbClr val="A15D0D"/>
                </a:solidFill>
                <a:latin typeface="Calibri"/>
                <a:cs typeface="Calibri"/>
              </a:rPr>
              <a:t> </a:t>
            </a:r>
            <a:r>
              <a:rPr sz="1200" dirty="0">
                <a:solidFill>
                  <a:srgbClr val="A15D0D"/>
                </a:solidFill>
                <a:latin typeface="Calibri"/>
                <a:cs typeface="Calibri"/>
              </a:rPr>
              <a:t>is</a:t>
            </a:r>
            <a:r>
              <a:rPr sz="1200" spc="-10" dirty="0">
                <a:solidFill>
                  <a:srgbClr val="A15D0D"/>
                </a:solidFill>
                <a:latin typeface="Calibri"/>
                <a:cs typeface="Calibri"/>
              </a:rPr>
              <a:t> applicable</a:t>
            </a:r>
            <a:r>
              <a:rPr sz="1200" spc="-45" dirty="0">
                <a:solidFill>
                  <a:srgbClr val="A15D0D"/>
                </a:solidFill>
                <a:latin typeface="Calibri"/>
                <a:cs typeface="Calibri"/>
              </a:rPr>
              <a:t> </a:t>
            </a:r>
            <a:r>
              <a:rPr sz="1200" dirty="0">
                <a:solidFill>
                  <a:srgbClr val="A15D0D"/>
                </a:solidFill>
                <a:latin typeface="Calibri"/>
                <a:cs typeface="Calibri"/>
              </a:rPr>
              <a:t>for</a:t>
            </a:r>
            <a:r>
              <a:rPr sz="1200" spc="10" dirty="0">
                <a:solidFill>
                  <a:srgbClr val="A15D0D"/>
                </a:solidFill>
                <a:latin typeface="Calibri"/>
                <a:cs typeface="Calibri"/>
              </a:rPr>
              <a:t> </a:t>
            </a:r>
            <a:r>
              <a:rPr sz="1200" spc="-20" dirty="0">
                <a:solidFill>
                  <a:srgbClr val="A15D0D"/>
                </a:solidFill>
                <a:latin typeface="Calibri"/>
                <a:cs typeface="Calibri"/>
              </a:rPr>
              <a:t>statement</a:t>
            </a:r>
            <a:r>
              <a:rPr sz="1200" spc="-60" dirty="0">
                <a:solidFill>
                  <a:srgbClr val="A15D0D"/>
                </a:solidFill>
                <a:latin typeface="Calibri"/>
                <a:cs typeface="Calibri"/>
              </a:rPr>
              <a:t> </a:t>
            </a:r>
            <a:r>
              <a:rPr sz="1200" spc="-10" dirty="0">
                <a:solidFill>
                  <a:srgbClr val="A15D0D"/>
                </a:solidFill>
                <a:latin typeface="Calibri"/>
                <a:cs typeface="Calibri"/>
              </a:rPr>
              <a:t>pertaining</a:t>
            </a:r>
            <a:r>
              <a:rPr sz="1200" spc="-70" dirty="0">
                <a:solidFill>
                  <a:srgbClr val="A15D0D"/>
                </a:solidFill>
                <a:latin typeface="Calibri"/>
                <a:cs typeface="Calibri"/>
              </a:rPr>
              <a:t> </a:t>
            </a:r>
            <a:r>
              <a:rPr sz="1200" dirty="0">
                <a:solidFill>
                  <a:srgbClr val="A15D0D"/>
                </a:solidFill>
                <a:latin typeface="Calibri"/>
                <a:cs typeface="Calibri"/>
              </a:rPr>
              <a:t>to</a:t>
            </a:r>
            <a:r>
              <a:rPr sz="1200" spc="5" dirty="0">
                <a:solidFill>
                  <a:srgbClr val="A15D0D"/>
                </a:solidFill>
                <a:latin typeface="Calibri"/>
                <a:cs typeface="Calibri"/>
              </a:rPr>
              <a:t> </a:t>
            </a:r>
            <a:r>
              <a:rPr sz="1200" spc="-85" dirty="0">
                <a:solidFill>
                  <a:srgbClr val="A15D0D"/>
                </a:solidFill>
                <a:latin typeface="Calibri"/>
                <a:cs typeface="Calibri"/>
              </a:rPr>
              <a:t>F.Y</a:t>
            </a:r>
            <a:r>
              <a:rPr sz="1200" spc="-10" dirty="0">
                <a:solidFill>
                  <a:srgbClr val="A15D0D"/>
                </a:solidFill>
                <a:latin typeface="Calibri"/>
                <a:cs typeface="Calibri"/>
              </a:rPr>
              <a:t> 2014-</a:t>
            </a:r>
            <a:r>
              <a:rPr sz="1200" spc="-20" dirty="0">
                <a:solidFill>
                  <a:srgbClr val="A15D0D"/>
                </a:solidFill>
                <a:latin typeface="Calibri"/>
                <a:cs typeface="Calibri"/>
              </a:rPr>
              <a:t>15</a:t>
            </a:r>
            <a:r>
              <a:rPr sz="1200" spc="-145" dirty="0">
                <a:solidFill>
                  <a:srgbClr val="A15D0D"/>
                </a:solidFill>
                <a:latin typeface="Calibri"/>
                <a:cs typeface="Calibri"/>
              </a:rPr>
              <a:t> </a:t>
            </a:r>
            <a:r>
              <a:rPr sz="1200" spc="-10" dirty="0">
                <a:solidFill>
                  <a:srgbClr val="A15D0D"/>
                </a:solidFill>
                <a:latin typeface="Calibri"/>
                <a:cs typeface="Calibri"/>
              </a:rPr>
              <a:t>onwards.</a:t>
            </a:r>
            <a:endParaRPr sz="1200">
              <a:latin typeface="Calibri"/>
              <a:cs typeface="Calibri"/>
            </a:endParaRPr>
          </a:p>
        </p:txBody>
      </p:sp>
      <p:pic>
        <p:nvPicPr>
          <p:cNvPr id="14" name="Picture 13">
            <a:extLst>
              <a:ext uri="{FF2B5EF4-FFF2-40B4-BE49-F238E27FC236}">
                <a16:creationId xmlns:a16="http://schemas.microsoft.com/office/drawing/2014/main" id="{70E6DA47-9F2E-4723-8224-120756672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96088" rIns="0" bIns="0" rtlCol="0">
            <a:spAutoFit/>
          </a:bodyPr>
          <a:lstStyle/>
          <a:p>
            <a:pPr marL="1988820">
              <a:lnSpc>
                <a:spcPct val="100000"/>
              </a:lnSpc>
              <a:spcBef>
                <a:spcPts val="100"/>
              </a:spcBef>
            </a:pPr>
            <a:r>
              <a:rPr dirty="0"/>
              <a:t>Save</a:t>
            </a:r>
            <a:r>
              <a:rPr spc="-90" dirty="0"/>
              <a:t> </a:t>
            </a:r>
            <a:r>
              <a:rPr dirty="0"/>
              <a:t>the</a:t>
            </a:r>
            <a:r>
              <a:rPr spc="-75" dirty="0"/>
              <a:t> </a:t>
            </a:r>
            <a:r>
              <a:rPr dirty="0"/>
              <a:t>Correction</a:t>
            </a:r>
            <a:r>
              <a:rPr spc="-100" dirty="0"/>
              <a:t> </a:t>
            </a:r>
            <a:r>
              <a:rPr spc="-10" dirty="0"/>
              <a:t>Statement</a:t>
            </a:r>
          </a:p>
        </p:txBody>
      </p:sp>
      <p:grpSp>
        <p:nvGrpSpPr>
          <p:cNvPr id="4" name="object 4"/>
          <p:cNvGrpSpPr/>
          <p:nvPr/>
        </p:nvGrpSpPr>
        <p:grpSpPr>
          <a:xfrm>
            <a:off x="330517" y="874585"/>
            <a:ext cx="8518525" cy="5148580"/>
            <a:chOff x="330517" y="874585"/>
            <a:chExt cx="8518525" cy="5148580"/>
          </a:xfrm>
        </p:grpSpPr>
        <p:pic>
          <p:nvPicPr>
            <p:cNvPr id="5" name="object 5"/>
            <p:cNvPicPr/>
            <p:nvPr/>
          </p:nvPicPr>
          <p:blipFill>
            <a:blip r:embed="rId2" cstate="print"/>
            <a:stretch>
              <a:fillRect/>
            </a:stretch>
          </p:blipFill>
          <p:spPr>
            <a:xfrm>
              <a:off x="339851" y="883919"/>
              <a:ext cx="8493125" cy="5129784"/>
            </a:xfrm>
            <a:prstGeom prst="rect">
              <a:avLst/>
            </a:prstGeom>
          </p:spPr>
        </p:pic>
        <p:sp>
          <p:nvSpPr>
            <p:cNvPr id="6" name="object 6"/>
            <p:cNvSpPr/>
            <p:nvPr/>
          </p:nvSpPr>
          <p:spPr>
            <a:xfrm>
              <a:off x="335279" y="879347"/>
              <a:ext cx="8509000" cy="5139055"/>
            </a:xfrm>
            <a:custGeom>
              <a:avLst/>
              <a:gdLst/>
              <a:ahLst/>
              <a:cxnLst/>
              <a:rect l="l" t="t" r="r" b="b"/>
              <a:pathLst>
                <a:path w="8509000" h="5139055">
                  <a:moveTo>
                    <a:pt x="0" y="5138928"/>
                  </a:moveTo>
                  <a:lnTo>
                    <a:pt x="8508492" y="5138928"/>
                  </a:lnTo>
                  <a:lnTo>
                    <a:pt x="8508492" y="0"/>
                  </a:lnTo>
                  <a:lnTo>
                    <a:pt x="0" y="0"/>
                  </a:lnTo>
                  <a:lnTo>
                    <a:pt x="0" y="5138928"/>
                  </a:lnTo>
                  <a:close/>
                </a:path>
              </a:pathLst>
            </a:custGeom>
            <a:ln w="9144">
              <a:solidFill>
                <a:srgbClr val="000000"/>
              </a:solidFill>
            </a:ln>
          </p:spPr>
          <p:txBody>
            <a:bodyPr wrap="square" lIns="0" tIns="0" rIns="0" bIns="0" rtlCol="0"/>
            <a:lstStyle/>
            <a:p>
              <a:endParaRPr/>
            </a:p>
          </p:txBody>
        </p:sp>
        <p:sp>
          <p:nvSpPr>
            <p:cNvPr id="7" name="object 7"/>
            <p:cNvSpPr/>
            <p:nvPr/>
          </p:nvSpPr>
          <p:spPr>
            <a:xfrm>
              <a:off x="5062727" y="4501895"/>
              <a:ext cx="3451860" cy="1255395"/>
            </a:xfrm>
            <a:custGeom>
              <a:avLst/>
              <a:gdLst/>
              <a:ahLst/>
              <a:cxnLst/>
              <a:rect l="l" t="t" r="r" b="b"/>
              <a:pathLst>
                <a:path w="3451859" h="1255395">
                  <a:moveTo>
                    <a:pt x="3308604" y="0"/>
                  </a:moveTo>
                  <a:lnTo>
                    <a:pt x="1618996" y="0"/>
                  </a:lnTo>
                  <a:lnTo>
                    <a:pt x="1563370" y="14223"/>
                  </a:lnTo>
                  <a:lnTo>
                    <a:pt x="1517777" y="52831"/>
                  </a:lnTo>
                  <a:lnTo>
                    <a:pt x="1487170" y="109854"/>
                  </a:lnTo>
                  <a:lnTo>
                    <a:pt x="1475867" y="179958"/>
                  </a:lnTo>
                  <a:lnTo>
                    <a:pt x="1475867" y="629919"/>
                  </a:lnTo>
                  <a:lnTo>
                    <a:pt x="0" y="1255255"/>
                  </a:lnTo>
                  <a:lnTo>
                    <a:pt x="1475867" y="899794"/>
                  </a:lnTo>
                  <a:lnTo>
                    <a:pt x="1487170" y="969898"/>
                  </a:lnTo>
                  <a:lnTo>
                    <a:pt x="1517777" y="1027048"/>
                  </a:lnTo>
                  <a:lnTo>
                    <a:pt x="1563370" y="1065656"/>
                  </a:lnTo>
                  <a:lnTo>
                    <a:pt x="1618996" y="1079753"/>
                  </a:lnTo>
                  <a:lnTo>
                    <a:pt x="3308604" y="1079753"/>
                  </a:lnTo>
                  <a:lnTo>
                    <a:pt x="3364356" y="1065656"/>
                  </a:lnTo>
                  <a:lnTo>
                    <a:pt x="3409950" y="1027048"/>
                  </a:lnTo>
                  <a:lnTo>
                    <a:pt x="3440556" y="969898"/>
                  </a:lnTo>
                  <a:lnTo>
                    <a:pt x="3451860" y="899794"/>
                  </a:lnTo>
                  <a:lnTo>
                    <a:pt x="3451860" y="179958"/>
                  </a:lnTo>
                  <a:lnTo>
                    <a:pt x="3440556" y="109854"/>
                  </a:lnTo>
                  <a:lnTo>
                    <a:pt x="3409950" y="52831"/>
                  </a:lnTo>
                  <a:lnTo>
                    <a:pt x="3364356" y="14223"/>
                  </a:lnTo>
                  <a:lnTo>
                    <a:pt x="3308604" y="0"/>
                  </a:lnTo>
                  <a:close/>
                </a:path>
              </a:pathLst>
            </a:custGeom>
            <a:solidFill>
              <a:srgbClr val="F3B46C"/>
            </a:solidFill>
          </p:spPr>
          <p:txBody>
            <a:bodyPr wrap="square" lIns="0" tIns="0" rIns="0" bIns="0" rtlCol="0"/>
            <a:lstStyle/>
            <a:p>
              <a:endParaRPr/>
            </a:p>
          </p:txBody>
        </p:sp>
        <p:sp>
          <p:nvSpPr>
            <p:cNvPr id="8" name="object 8"/>
            <p:cNvSpPr/>
            <p:nvPr/>
          </p:nvSpPr>
          <p:spPr>
            <a:xfrm>
              <a:off x="5062727" y="4501895"/>
              <a:ext cx="3451860" cy="1255395"/>
            </a:xfrm>
            <a:custGeom>
              <a:avLst/>
              <a:gdLst/>
              <a:ahLst/>
              <a:cxnLst/>
              <a:rect l="l" t="t" r="r" b="b"/>
              <a:pathLst>
                <a:path w="3451859" h="1255395">
                  <a:moveTo>
                    <a:pt x="3451860" y="179958"/>
                  </a:moveTo>
                  <a:lnTo>
                    <a:pt x="3440556" y="109854"/>
                  </a:lnTo>
                  <a:lnTo>
                    <a:pt x="3409950" y="52831"/>
                  </a:lnTo>
                  <a:lnTo>
                    <a:pt x="3364356" y="14223"/>
                  </a:lnTo>
                  <a:lnTo>
                    <a:pt x="3308604" y="0"/>
                  </a:lnTo>
                  <a:lnTo>
                    <a:pt x="1618996" y="0"/>
                  </a:lnTo>
                  <a:lnTo>
                    <a:pt x="1563370" y="14223"/>
                  </a:lnTo>
                  <a:lnTo>
                    <a:pt x="1517777" y="52831"/>
                  </a:lnTo>
                  <a:lnTo>
                    <a:pt x="1487170" y="109854"/>
                  </a:lnTo>
                  <a:lnTo>
                    <a:pt x="1475867" y="179958"/>
                  </a:lnTo>
                  <a:lnTo>
                    <a:pt x="1475867" y="629919"/>
                  </a:lnTo>
                  <a:lnTo>
                    <a:pt x="0" y="1255255"/>
                  </a:lnTo>
                  <a:lnTo>
                    <a:pt x="1475867" y="899794"/>
                  </a:lnTo>
                  <a:lnTo>
                    <a:pt x="1487170" y="969898"/>
                  </a:lnTo>
                  <a:lnTo>
                    <a:pt x="1517777" y="1027048"/>
                  </a:lnTo>
                  <a:lnTo>
                    <a:pt x="1563370" y="1065656"/>
                  </a:lnTo>
                  <a:lnTo>
                    <a:pt x="1618996" y="1079753"/>
                  </a:lnTo>
                  <a:lnTo>
                    <a:pt x="3308604" y="1079753"/>
                  </a:lnTo>
                  <a:lnTo>
                    <a:pt x="3364356" y="1065656"/>
                  </a:lnTo>
                  <a:lnTo>
                    <a:pt x="3409950" y="1027048"/>
                  </a:lnTo>
                  <a:lnTo>
                    <a:pt x="3440556" y="969898"/>
                  </a:lnTo>
                  <a:lnTo>
                    <a:pt x="3451860" y="899794"/>
                  </a:lnTo>
                  <a:lnTo>
                    <a:pt x="3451860" y="179958"/>
                  </a:lnTo>
                  <a:close/>
                </a:path>
              </a:pathLst>
            </a:custGeom>
            <a:ln w="9143">
              <a:solidFill>
                <a:srgbClr val="000000"/>
              </a:solidFill>
            </a:ln>
          </p:spPr>
          <p:txBody>
            <a:bodyPr wrap="square" lIns="0" tIns="0" rIns="0" bIns="0" rtlCol="0"/>
            <a:lstStyle/>
            <a:p>
              <a:endParaRPr/>
            </a:p>
          </p:txBody>
        </p:sp>
        <p:sp>
          <p:nvSpPr>
            <p:cNvPr id="9" name="object 9"/>
            <p:cNvSpPr/>
            <p:nvPr/>
          </p:nvSpPr>
          <p:spPr>
            <a:xfrm>
              <a:off x="5062727" y="4501895"/>
              <a:ext cx="3451860" cy="1255395"/>
            </a:xfrm>
            <a:custGeom>
              <a:avLst/>
              <a:gdLst/>
              <a:ahLst/>
              <a:cxnLst/>
              <a:rect l="l" t="t" r="r" b="b"/>
              <a:pathLst>
                <a:path w="3451859" h="1255395">
                  <a:moveTo>
                    <a:pt x="3308604" y="0"/>
                  </a:moveTo>
                  <a:lnTo>
                    <a:pt x="1618996" y="0"/>
                  </a:lnTo>
                  <a:lnTo>
                    <a:pt x="1563370" y="14223"/>
                  </a:lnTo>
                  <a:lnTo>
                    <a:pt x="1517777" y="52831"/>
                  </a:lnTo>
                  <a:lnTo>
                    <a:pt x="1487170" y="109854"/>
                  </a:lnTo>
                  <a:lnTo>
                    <a:pt x="1475867" y="179958"/>
                  </a:lnTo>
                  <a:lnTo>
                    <a:pt x="1475867" y="629919"/>
                  </a:lnTo>
                  <a:lnTo>
                    <a:pt x="0" y="1255255"/>
                  </a:lnTo>
                  <a:lnTo>
                    <a:pt x="1475867" y="899794"/>
                  </a:lnTo>
                  <a:lnTo>
                    <a:pt x="1487170" y="969898"/>
                  </a:lnTo>
                  <a:lnTo>
                    <a:pt x="1517777" y="1027048"/>
                  </a:lnTo>
                  <a:lnTo>
                    <a:pt x="1563370" y="1065656"/>
                  </a:lnTo>
                  <a:lnTo>
                    <a:pt x="1618996" y="1079753"/>
                  </a:lnTo>
                  <a:lnTo>
                    <a:pt x="3308604" y="1079753"/>
                  </a:lnTo>
                  <a:lnTo>
                    <a:pt x="3364356" y="1065656"/>
                  </a:lnTo>
                  <a:lnTo>
                    <a:pt x="3409950" y="1027048"/>
                  </a:lnTo>
                  <a:lnTo>
                    <a:pt x="3440556" y="969898"/>
                  </a:lnTo>
                  <a:lnTo>
                    <a:pt x="3451860" y="899794"/>
                  </a:lnTo>
                  <a:lnTo>
                    <a:pt x="3451860" y="179958"/>
                  </a:lnTo>
                  <a:lnTo>
                    <a:pt x="3440556" y="109854"/>
                  </a:lnTo>
                  <a:lnTo>
                    <a:pt x="3409950" y="52831"/>
                  </a:lnTo>
                  <a:lnTo>
                    <a:pt x="3364356" y="14223"/>
                  </a:lnTo>
                  <a:lnTo>
                    <a:pt x="3308604" y="0"/>
                  </a:lnTo>
                  <a:close/>
                </a:path>
              </a:pathLst>
            </a:custGeom>
            <a:solidFill>
              <a:srgbClr val="F3B46C"/>
            </a:solidFill>
          </p:spPr>
          <p:txBody>
            <a:bodyPr wrap="square" lIns="0" tIns="0" rIns="0" bIns="0" rtlCol="0"/>
            <a:lstStyle/>
            <a:p>
              <a:endParaRPr/>
            </a:p>
          </p:txBody>
        </p:sp>
        <p:sp>
          <p:nvSpPr>
            <p:cNvPr id="10" name="object 10"/>
            <p:cNvSpPr/>
            <p:nvPr/>
          </p:nvSpPr>
          <p:spPr>
            <a:xfrm>
              <a:off x="5062727" y="4501895"/>
              <a:ext cx="3451860" cy="1255395"/>
            </a:xfrm>
            <a:custGeom>
              <a:avLst/>
              <a:gdLst/>
              <a:ahLst/>
              <a:cxnLst/>
              <a:rect l="l" t="t" r="r" b="b"/>
              <a:pathLst>
                <a:path w="3451859" h="1255395">
                  <a:moveTo>
                    <a:pt x="1475867" y="179958"/>
                  </a:moveTo>
                  <a:lnTo>
                    <a:pt x="1487170" y="109854"/>
                  </a:lnTo>
                  <a:lnTo>
                    <a:pt x="1517777" y="52831"/>
                  </a:lnTo>
                  <a:lnTo>
                    <a:pt x="1563370" y="14223"/>
                  </a:lnTo>
                  <a:lnTo>
                    <a:pt x="1618996" y="0"/>
                  </a:lnTo>
                  <a:lnTo>
                    <a:pt x="1805177" y="0"/>
                  </a:lnTo>
                  <a:lnTo>
                    <a:pt x="2299207" y="0"/>
                  </a:lnTo>
                  <a:lnTo>
                    <a:pt x="3308604" y="0"/>
                  </a:lnTo>
                  <a:lnTo>
                    <a:pt x="3364356" y="14223"/>
                  </a:lnTo>
                  <a:lnTo>
                    <a:pt x="3409950" y="52831"/>
                  </a:lnTo>
                  <a:lnTo>
                    <a:pt x="3440556" y="109854"/>
                  </a:lnTo>
                  <a:lnTo>
                    <a:pt x="3451860" y="179958"/>
                  </a:lnTo>
                  <a:lnTo>
                    <a:pt x="3451860" y="629919"/>
                  </a:lnTo>
                  <a:lnTo>
                    <a:pt x="3451860" y="899794"/>
                  </a:lnTo>
                  <a:lnTo>
                    <a:pt x="3440556" y="969898"/>
                  </a:lnTo>
                  <a:lnTo>
                    <a:pt x="3409950" y="1027048"/>
                  </a:lnTo>
                  <a:lnTo>
                    <a:pt x="3364356" y="1065656"/>
                  </a:lnTo>
                  <a:lnTo>
                    <a:pt x="3308604" y="1079753"/>
                  </a:lnTo>
                  <a:lnTo>
                    <a:pt x="2299207" y="1079753"/>
                  </a:lnTo>
                  <a:lnTo>
                    <a:pt x="1805177" y="1079753"/>
                  </a:lnTo>
                  <a:lnTo>
                    <a:pt x="1618996" y="1079753"/>
                  </a:lnTo>
                  <a:lnTo>
                    <a:pt x="1563370" y="1065656"/>
                  </a:lnTo>
                  <a:lnTo>
                    <a:pt x="1517777" y="1027048"/>
                  </a:lnTo>
                  <a:lnTo>
                    <a:pt x="1487170" y="969898"/>
                  </a:lnTo>
                  <a:lnTo>
                    <a:pt x="1475867" y="899794"/>
                  </a:lnTo>
                  <a:lnTo>
                    <a:pt x="0" y="1255255"/>
                  </a:lnTo>
                  <a:lnTo>
                    <a:pt x="1475867" y="629919"/>
                  </a:lnTo>
                  <a:lnTo>
                    <a:pt x="1475867" y="179958"/>
                  </a:lnTo>
                  <a:close/>
                </a:path>
              </a:pathLst>
            </a:custGeom>
            <a:ln w="9143">
              <a:solidFill>
                <a:srgbClr val="000000"/>
              </a:solidFill>
            </a:ln>
          </p:spPr>
          <p:txBody>
            <a:bodyPr wrap="square" lIns="0" tIns="0" rIns="0" bIns="0" rtlCol="0"/>
            <a:lstStyle/>
            <a:p>
              <a:endParaRPr/>
            </a:p>
          </p:txBody>
        </p:sp>
      </p:grpSp>
      <p:sp>
        <p:nvSpPr>
          <p:cNvPr id="11" name="object 11"/>
          <p:cNvSpPr txBox="1"/>
          <p:nvPr/>
        </p:nvSpPr>
        <p:spPr>
          <a:xfrm>
            <a:off x="6631685" y="4632197"/>
            <a:ext cx="1661795"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After</a:t>
            </a:r>
            <a:r>
              <a:rPr sz="1400" spc="-40" dirty="0">
                <a:latin typeface="Calibri"/>
                <a:cs typeface="Calibri"/>
              </a:rPr>
              <a:t> </a:t>
            </a:r>
            <a:r>
              <a:rPr sz="1400" spc="-10" dirty="0">
                <a:latin typeface="Calibri"/>
                <a:cs typeface="Calibri"/>
              </a:rPr>
              <a:t>preparing correction</a:t>
            </a:r>
            <a:r>
              <a:rPr sz="1400" dirty="0">
                <a:latin typeface="Calibri"/>
                <a:cs typeface="Calibri"/>
              </a:rPr>
              <a:t> </a:t>
            </a:r>
            <a:r>
              <a:rPr sz="1400" spc="-10" dirty="0">
                <a:latin typeface="Calibri"/>
                <a:cs typeface="Calibri"/>
              </a:rPr>
              <a:t>statement, save</a:t>
            </a:r>
            <a:r>
              <a:rPr sz="1400" spc="-50" dirty="0">
                <a:latin typeface="Calibri"/>
                <a:cs typeface="Calibri"/>
              </a:rPr>
              <a:t> </a:t>
            </a:r>
            <a:r>
              <a:rPr sz="1400" dirty="0">
                <a:latin typeface="Calibri"/>
                <a:cs typeface="Calibri"/>
              </a:rPr>
              <a:t>the</a:t>
            </a:r>
            <a:r>
              <a:rPr sz="1400" spc="-45" dirty="0">
                <a:latin typeface="Calibri"/>
                <a:cs typeface="Calibri"/>
              </a:rPr>
              <a:t> </a:t>
            </a:r>
            <a:r>
              <a:rPr sz="1400" spc="-10" dirty="0">
                <a:latin typeface="Calibri"/>
                <a:cs typeface="Calibri"/>
              </a:rPr>
              <a:t>Statement</a:t>
            </a:r>
            <a:r>
              <a:rPr sz="1400" spc="-40" dirty="0">
                <a:latin typeface="Calibri"/>
                <a:cs typeface="Calibri"/>
              </a:rPr>
              <a:t> </a:t>
            </a:r>
            <a:r>
              <a:rPr sz="1400" spc="-25" dirty="0">
                <a:latin typeface="Calibri"/>
                <a:cs typeface="Calibri"/>
              </a:rPr>
              <a:t>for </a:t>
            </a:r>
            <a:r>
              <a:rPr sz="1400" spc="-20" dirty="0">
                <a:latin typeface="Calibri"/>
                <a:cs typeface="Calibri"/>
              </a:rPr>
              <a:t>future</a:t>
            </a:r>
            <a:r>
              <a:rPr sz="1400" spc="-25" dirty="0">
                <a:latin typeface="Calibri"/>
                <a:cs typeface="Calibri"/>
              </a:rPr>
              <a:t> </a:t>
            </a:r>
            <a:r>
              <a:rPr sz="1400" spc="-10" dirty="0">
                <a:latin typeface="Calibri"/>
                <a:cs typeface="Calibri"/>
              </a:rPr>
              <a:t>reference</a:t>
            </a:r>
            <a:endParaRPr sz="1400">
              <a:latin typeface="Calibri"/>
              <a:cs typeface="Calibri"/>
            </a:endParaRPr>
          </a:p>
        </p:txBody>
      </p:sp>
      <p:grpSp>
        <p:nvGrpSpPr>
          <p:cNvPr id="12" name="object 12"/>
          <p:cNvGrpSpPr/>
          <p:nvPr/>
        </p:nvGrpSpPr>
        <p:grpSpPr>
          <a:xfrm>
            <a:off x="132397" y="5097589"/>
            <a:ext cx="3930650" cy="1076325"/>
            <a:chOff x="132397" y="5097589"/>
            <a:chExt cx="3930650" cy="1076325"/>
          </a:xfrm>
        </p:grpSpPr>
        <p:sp>
          <p:nvSpPr>
            <p:cNvPr id="13" name="object 13"/>
            <p:cNvSpPr/>
            <p:nvPr/>
          </p:nvSpPr>
          <p:spPr>
            <a:xfrm>
              <a:off x="137160" y="5102352"/>
              <a:ext cx="3919220" cy="1066800"/>
            </a:xfrm>
            <a:custGeom>
              <a:avLst/>
              <a:gdLst/>
              <a:ahLst/>
              <a:cxnLst/>
              <a:rect l="l" t="t" r="r" b="b"/>
              <a:pathLst>
                <a:path w="3919220" h="1066800">
                  <a:moveTo>
                    <a:pt x="1597152" y="0"/>
                  </a:moveTo>
                  <a:lnTo>
                    <a:pt x="199644" y="0"/>
                  </a:lnTo>
                  <a:lnTo>
                    <a:pt x="146570" y="6350"/>
                  </a:lnTo>
                  <a:lnTo>
                    <a:pt x="98882" y="24256"/>
                  </a:lnTo>
                  <a:lnTo>
                    <a:pt x="58483" y="52070"/>
                  </a:lnTo>
                  <a:lnTo>
                    <a:pt x="27254" y="88011"/>
                  </a:lnTo>
                  <a:lnTo>
                    <a:pt x="7124" y="130556"/>
                  </a:lnTo>
                  <a:lnTo>
                    <a:pt x="0" y="177800"/>
                  </a:lnTo>
                  <a:lnTo>
                    <a:pt x="0" y="889000"/>
                  </a:lnTo>
                  <a:lnTo>
                    <a:pt x="7124" y="936269"/>
                  </a:lnTo>
                  <a:lnTo>
                    <a:pt x="27254" y="978738"/>
                  </a:lnTo>
                  <a:lnTo>
                    <a:pt x="58483" y="1014717"/>
                  </a:lnTo>
                  <a:lnTo>
                    <a:pt x="98882" y="1042530"/>
                  </a:lnTo>
                  <a:lnTo>
                    <a:pt x="146570" y="1060450"/>
                  </a:lnTo>
                  <a:lnTo>
                    <a:pt x="199644" y="1066800"/>
                  </a:lnTo>
                  <a:lnTo>
                    <a:pt x="1597152" y="1066800"/>
                  </a:lnTo>
                  <a:lnTo>
                    <a:pt x="1650110" y="1060450"/>
                  </a:lnTo>
                  <a:lnTo>
                    <a:pt x="1697863" y="1042530"/>
                  </a:lnTo>
                  <a:lnTo>
                    <a:pt x="1738248" y="1014717"/>
                  </a:lnTo>
                  <a:lnTo>
                    <a:pt x="1769490" y="978738"/>
                  </a:lnTo>
                  <a:lnTo>
                    <a:pt x="1789557" y="936269"/>
                  </a:lnTo>
                  <a:lnTo>
                    <a:pt x="1796669" y="889000"/>
                  </a:lnTo>
                  <a:lnTo>
                    <a:pt x="3919219" y="747991"/>
                  </a:lnTo>
                  <a:lnTo>
                    <a:pt x="1796669" y="622300"/>
                  </a:lnTo>
                  <a:lnTo>
                    <a:pt x="1796669" y="177800"/>
                  </a:lnTo>
                  <a:lnTo>
                    <a:pt x="1789557" y="130556"/>
                  </a:lnTo>
                  <a:lnTo>
                    <a:pt x="1769490" y="88011"/>
                  </a:lnTo>
                  <a:lnTo>
                    <a:pt x="1738248" y="52070"/>
                  </a:lnTo>
                  <a:lnTo>
                    <a:pt x="1697863" y="24256"/>
                  </a:lnTo>
                  <a:lnTo>
                    <a:pt x="1650110" y="6350"/>
                  </a:lnTo>
                  <a:lnTo>
                    <a:pt x="1597152" y="0"/>
                  </a:lnTo>
                  <a:close/>
                </a:path>
              </a:pathLst>
            </a:custGeom>
            <a:solidFill>
              <a:srgbClr val="F3B46C"/>
            </a:solidFill>
          </p:spPr>
          <p:txBody>
            <a:bodyPr wrap="square" lIns="0" tIns="0" rIns="0" bIns="0" rtlCol="0"/>
            <a:lstStyle/>
            <a:p>
              <a:endParaRPr/>
            </a:p>
          </p:txBody>
        </p:sp>
        <p:sp>
          <p:nvSpPr>
            <p:cNvPr id="14" name="object 14"/>
            <p:cNvSpPr/>
            <p:nvPr/>
          </p:nvSpPr>
          <p:spPr>
            <a:xfrm>
              <a:off x="137160" y="5102352"/>
              <a:ext cx="3919220" cy="1066800"/>
            </a:xfrm>
            <a:custGeom>
              <a:avLst/>
              <a:gdLst/>
              <a:ahLst/>
              <a:cxnLst/>
              <a:rect l="l" t="t" r="r" b="b"/>
              <a:pathLst>
                <a:path w="3919220" h="1066800">
                  <a:moveTo>
                    <a:pt x="1597152" y="0"/>
                  </a:moveTo>
                  <a:lnTo>
                    <a:pt x="199644" y="0"/>
                  </a:lnTo>
                  <a:lnTo>
                    <a:pt x="146570" y="6350"/>
                  </a:lnTo>
                  <a:lnTo>
                    <a:pt x="98882" y="24256"/>
                  </a:lnTo>
                  <a:lnTo>
                    <a:pt x="58483" y="52070"/>
                  </a:lnTo>
                  <a:lnTo>
                    <a:pt x="27254" y="88011"/>
                  </a:lnTo>
                  <a:lnTo>
                    <a:pt x="7124" y="130556"/>
                  </a:lnTo>
                  <a:lnTo>
                    <a:pt x="0" y="177800"/>
                  </a:lnTo>
                  <a:lnTo>
                    <a:pt x="0" y="889000"/>
                  </a:lnTo>
                  <a:lnTo>
                    <a:pt x="7124" y="936269"/>
                  </a:lnTo>
                  <a:lnTo>
                    <a:pt x="27254" y="978738"/>
                  </a:lnTo>
                  <a:lnTo>
                    <a:pt x="58483" y="1014717"/>
                  </a:lnTo>
                  <a:lnTo>
                    <a:pt x="98882" y="1042530"/>
                  </a:lnTo>
                  <a:lnTo>
                    <a:pt x="146570" y="1060450"/>
                  </a:lnTo>
                  <a:lnTo>
                    <a:pt x="199644" y="1066800"/>
                  </a:lnTo>
                  <a:lnTo>
                    <a:pt x="1597152" y="1066800"/>
                  </a:lnTo>
                  <a:lnTo>
                    <a:pt x="1650110" y="1060450"/>
                  </a:lnTo>
                  <a:lnTo>
                    <a:pt x="1697863" y="1042530"/>
                  </a:lnTo>
                  <a:lnTo>
                    <a:pt x="1738248" y="1014717"/>
                  </a:lnTo>
                  <a:lnTo>
                    <a:pt x="1769490" y="978738"/>
                  </a:lnTo>
                  <a:lnTo>
                    <a:pt x="1789557" y="936269"/>
                  </a:lnTo>
                  <a:lnTo>
                    <a:pt x="1796669" y="889000"/>
                  </a:lnTo>
                  <a:lnTo>
                    <a:pt x="3919219" y="747991"/>
                  </a:lnTo>
                  <a:lnTo>
                    <a:pt x="1796669" y="622300"/>
                  </a:lnTo>
                  <a:lnTo>
                    <a:pt x="1796669" y="177800"/>
                  </a:lnTo>
                  <a:lnTo>
                    <a:pt x="1789557" y="130556"/>
                  </a:lnTo>
                  <a:lnTo>
                    <a:pt x="1769490" y="88011"/>
                  </a:lnTo>
                  <a:lnTo>
                    <a:pt x="1738248" y="52070"/>
                  </a:lnTo>
                  <a:lnTo>
                    <a:pt x="1697863" y="24256"/>
                  </a:lnTo>
                  <a:lnTo>
                    <a:pt x="1650110" y="6350"/>
                  </a:lnTo>
                  <a:lnTo>
                    <a:pt x="1597152"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137160" y="5102352"/>
              <a:ext cx="3921125" cy="1066800"/>
            </a:xfrm>
            <a:custGeom>
              <a:avLst/>
              <a:gdLst/>
              <a:ahLst/>
              <a:cxnLst/>
              <a:rect l="l" t="t" r="r" b="b"/>
              <a:pathLst>
                <a:path w="3921125" h="1066800">
                  <a:moveTo>
                    <a:pt x="1597787" y="0"/>
                  </a:moveTo>
                  <a:lnTo>
                    <a:pt x="199720" y="0"/>
                  </a:lnTo>
                  <a:lnTo>
                    <a:pt x="146621" y="6350"/>
                  </a:lnTo>
                  <a:lnTo>
                    <a:pt x="98920" y="24256"/>
                  </a:lnTo>
                  <a:lnTo>
                    <a:pt x="58496" y="52070"/>
                  </a:lnTo>
                  <a:lnTo>
                    <a:pt x="27266" y="88011"/>
                  </a:lnTo>
                  <a:lnTo>
                    <a:pt x="7124" y="130556"/>
                  </a:lnTo>
                  <a:lnTo>
                    <a:pt x="0" y="177800"/>
                  </a:lnTo>
                  <a:lnTo>
                    <a:pt x="0" y="889000"/>
                  </a:lnTo>
                  <a:lnTo>
                    <a:pt x="7124" y="936269"/>
                  </a:lnTo>
                  <a:lnTo>
                    <a:pt x="27266" y="978738"/>
                  </a:lnTo>
                  <a:lnTo>
                    <a:pt x="58496" y="1014717"/>
                  </a:lnTo>
                  <a:lnTo>
                    <a:pt x="98920" y="1042530"/>
                  </a:lnTo>
                  <a:lnTo>
                    <a:pt x="146621" y="1060450"/>
                  </a:lnTo>
                  <a:lnTo>
                    <a:pt x="199720" y="1066800"/>
                  </a:lnTo>
                  <a:lnTo>
                    <a:pt x="1597787" y="1066800"/>
                  </a:lnTo>
                  <a:lnTo>
                    <a:pt x="1650745" y="1060450"/>
                  </a:lnTo>
                  <a:lnTo>
                    <a:pt x="1698625" y="1042530"/>
                  </a:lnTo>
                  <a:lnTo>
                    <a:pt x="1738883" y="1014717"/>
                  </a:lnTo>
                  <a:lnTo>
                    <a:pt x="1770126" y="978738"/>
                  </a:lnTo>
                  <a:lnTo>
                    <a:pt x="1790319" y="936269"/>
                  </a:lnTo>
                  <a:lnTo>
                    <a:pt x="1797431" y="889000"/>
                  </a:lnTo>
                  <a:lnTo>
                    <a:pt x="3920743" y="747991"/>
                  </a:lnTo>
                  <a:lnTo>
                    <a:pt x="1797431" y="622300"/>
                  </a:lnTo>
                  <a:lnTo>
                    <a:pt x="1797431" y="177800"/>
                  </a:lnTo>
                  <a:lnTo>
                    <a:pt x="1790319" y="130556"/>
                  </a:lnTo>
                  <a:lnTo>
                    <a:pt x="1770126" y="88011"/>
                  </a:lnTo>
                  <a:lnTo>
                    <a:pt x="1738883" y="52070"/>
                  </a:lnTo>
                  <a:lnTo>
                    <a:pt x="1698625" y="24256"/>
                  </a:lnTo>
                  <a:lnTo>
                    <a:pt x="1650745" y="6350"/>
                  </a:lnTo>
                  <a:lnTo>
                    <a:pt x="1597787" y="0"/>
                  </a:lnTo>
                  <a:close/>
                </a:path>
              </a:pathLst>
            </a:custGeom>
            <a:solidFill>
              <a:srgbClr val="F3B46C"/>
            </a:solidFill>
          </p:spPr>
          <p:txBody>
            <a:bodyPr wrap="square" lIns="0" tIns="0" rIns="0" bIns="0" rtlCol="0"/>
            <a:lstStyle/>
            <a:p>
              <a:endParaRPr/>
            </a:p>
          </p:txBody>
        </p:sp>
        <p:sp>
          <p:nvSpPr>
            <p:cNvPr id="16" name="object 16"/>
            <p:cNvSpPr/>
            <p:nvPr/>
          </p:nvSpPr>
          <p:spPr>
            <a:xfrm>
              <a:off x="137160" y="5102352"/>
              <a:ext cx="3921125" cy="1066800"/>
            </a:xfrm>
            <a:custGeom>
              <a:avLst/>
              <a:gdLst/>
              <a:ahLst/>
              <a:cxnLst/>
              <a:rect l="l" t="t" r="r" b="b"/>
              <a:pathLst>
                <a:path w="3921125" h="1066800">
                  <a:moveTo>
                    <a:pt x="0" y="177800"/>
                  </a:moveTo>
                  <a:lnTo>
                    <a:pt x="7124" y="130556"/>
                  </a:lnTo>
                  <a:lnTo>
                    <a:pt x="27266" y="88011"/>
                  </a:lnTo>
                  <a:lnTo>
                    <a:pt x="58496" y="52070"/>
                  </a:lnTo>
                  <a:lnTo>
                    <a:pt x="98920" y="24256"/>
                  </a:lnTo>
                  <a:lnTo>
                    <a:pt x="146621" y="6350"/>
                  </a:lnTo>
                  <a:lnTo>
                    <a:pt x="199720" y="0"/>
                  </a:lnTo>
                  <a:lnTo>
                    <a:pt x="1048524" y="0"/>
                  </a:lnTo>
                  <a:lnTo>
                    <a:pt x="1497965" y="0"/>
                  </a:lnTo>
                  <a:lnTo>
                    <a:pt x="1597787" y="0"/>
                  </a:lnTo>
                  <a:lnTo>
                    <a:pt x="1650745" y="6350"/>
                  </a:lnTo>
                  <a:lnTo>
                    <a:pt x="1698625" y="24256"/>
                  </a:lnTo>
                  <a:lnTo>
                    <a:pt x="1738883" y="52070"/>
                  </a:lnTo>
                  <a:lnTo>
                    <a:pt x="1770126" y="88011"/>
                  </a:lnTo>
                  <a:lnTo>
                    <a:pt x="1790319" y="130556"/>
                  </a:lnTo>
                  <a:lnTo>
                    <a:pt x="1797431" y="177800"/>
                  </a:lnTo>
                  <a:lnTo>
                    <a:pt x="1797431" y="622300"/>
                  </a:lnTo>
                  <a:lnTo>
                    <a:pt x="3920743" y="747991"/>
                  </a:lnTo>
                  <a:lnTo>
                    <a:pt x="1797431" y="889000"/>
                  </a:lnTo>
                  <a:lnTo>
                    <a:pt x="1790319" y="936269"/>
                  </a:lnTo>
                  <a:lnTo>
                    <a:pt x="1770126" y="978738"/>
                  </a:lnTo>
                  <a:lnTo>
                    <a:pt x="1738883" y="1014717"/>
                  </a:lnTo>
                  <a:lnTo>
                    <a:pt x="1698625" y="1042530"/>
                  </a:lnTo>
                  <a:lnTo>
                    <a:pt x="1650745" y="1060450"/>
                  </a:lnTo>
                  <a:lnTo>
                    <a:pt x="1597787" y="1066800"/>
                  </a:lnTo>
                  <a:lnTo>
                    <a:pt x="1497965" y="1066800"/>
                  </a:lnTo>
                  <a:lnTo>
                    <a:pt x="1048524" y="1066800"/>
                  </a:lnTo>
                  <a:lnTo>
                    <a:pt x="199720" y="1066800"/>
                  </a:lnTo>
                  <a:lnTo>
                    <a:pt x="146621" y="1060450"/>
                  </a:lnTo>
                  <a:lnTo>
                    <a:pt x="98920" y="1042530"/>
                  </a:lnTo>
                  <a:lnTo>
                    <a:pt x="58496" y="1014717"/>
                  </a:lnTo>
                  <a:lnTo>
                    <a:pt x="27266" y="978738"/>
                  </a:lnTo>
                  <a:lnTo>
                    <a:pt x="7124" y="936269"/>
                  </a:lnTo>
                  <a:lnTo>
                    <a:pt x="0" y="889000"/>
                  </a:lnTo>
                  <a:lnTo>
                    <a:pt x="0" y="622300"/>
                  </a:lnTo>
                  <a:lnTo>
                    <a:pt x="0" y="177800"/>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185115" y="5205476"/>
            <a:ext cx="1705610" cy="87947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After</a:t>
            </a:r>
            <a:r>
              <a:rPr sz="1400" spc="-35" dirty="0">
                <a:latin typeface="Calibri"/>
                <a:cs typeface="Calibri"/>
              </a:rPr>
              <a:t> </a:t>
            </a:r>
            <a:r>
              <a:rPr sz="1400" spc="-10" dirty="0">
                <a:latin typeface="Calibri"/>
                <a:cs typeface="Calibri"/>
              </a:rPr>
              <a:t>saving</a:t>
            </a:r>
            <a:r>
              <a:rPr sz="1400" spc="-45" dirty="0">
                <a:latin typeface="Calibri"/>
                <a:cs typeface="Calibri"/>
              </a:rPr>
              <a:t> </a:t>
            </a:r>
            <a:r>
              <a:rPr sz="1400" dirty="0">
                <a:latin typeface="Calibri"/>
                <a:cs typeface="Calibri"/>
              </a:rPr>
              <a:t>the</a:t>
            </a:r>
            <a:r>
              <a:rPr sz="1400" spc="-10" dirty="0">
                <a:latin typeface="Calibri"/>
                <a:cs typeface="Calibri"/>
              </a:rPr>
              <a:t> </a:t>
            </a:r>
            <a:r>
              <a:rPr sz="1400" spc="-20" dirty="0">
                <a:latin typeface="Calibri"/>
                <a:cs typeface="Calibri"/>
              </a:rPr>
              <a:t>file </a:t>
            </a:r>
            <a:r>
              <a:rPr sz="1400" dirty="0">
                <a:latin typeface="Calibri"/>
                <a:cs typeface="Calibri"/>
              </a:rPr>
              <a:t>click</a:t>
            </a:r>
            <a:r>
              <a:rPr sz="1400" spc="-55" dirty="0">
                <a:latin typeface="Calibri"/>
                <a:cs typeface="Calibri"/>
              </a:rPr>
              <a:t> </a:t>
            </a:r>
            <a:r>
              <a:rPr sz="1400" dirty="0">
                <a:latin typeface="Calibri"/>
                <a:cs typeface="Calibri"/>
              </a:rPr>
              <a:t>on</a:t>
            </a:r>
            <a:r>
              <a:rPr sz="1400" spc="-40" dirty="0">
                <a:latin typeface="Calibri"/>
                <a:cs typeface="Calibri"/>
              </a:rPr>
              <a:t> </a:t>
            </a:r>
            <a:r>
              <a:rPr sz="1400" spc="-10" dirty="0">
                <a:latin typeface="Calibri"/>
                <a:cs typeface="Calibri"/>
              </a:rPr>
              <a:t>"Create</a:t>
            </a:r>
            <a:r>
              <a:rPr sz="1400" spc="-40" dirty="0">
                <a:latin typeface="Calibri"/>
                <a:cs typeface="Calibri"/>
              </a:rPr>
              <a:t> </a:t>
            </a:r>
            <a:r>
              <a:rPr sz="1400" spc="-10" dirty="0">
                <a:latin typeface="Calibri"/>
                <a:cs typeface="Calibri"/>
              </a:rPr>
              <a:t>File"</a:t>
            </a:r>
            <a:r>
              <a:rPr sz="1400" spc="-140" dirty="0">
                <a:latin typeface="Calibri"/>
                <a:cs typeface="Calibri"/>
              </a:rPr>
              <a:t> </a:t>
            </a:r>
            <a:r>
              <a:rPr sz="1400" spc="-25" dirty="0">
                <a:latin typeface="Calibri"/>
                <a:cs typeface="Calibri"/>
              </a:rPr>
              <a:t>to </a:t>
            </a:r>
            <a:r>
              <a:rPr sz="1400" spc="-10" dirty="0">
                <a:latin typeface="Calibri"/>
                <a:cs typeface="Calibri"/>
              </a:rPr>
              <a:t>validate</a:t>
            </a:r>
            <a:r>
              <a:rPr sz="1400" spc="-50" dirty="0">
                <a:latin typeface="Calibri"/>
                <a:cs typeface="Calibri"/>
              </a:rPr>
              <a:t> </a:t>
            </a:r>
            <a:r>
              <a:rPr sz="1400" dirty="0">
                <a:latin typeface="Calibri"/>
                <a:cs typeface="Calibri"/>
              </a:rPr>
              <a:t>the</a:t>
            </a:r>
            <a:r>
              <a:rPr sz="1400" spc="280" dirty="0">
                <a:latin typeface="Calibri"/>
                <a:cs typeface="Calibri"/>
              </a:rPr>
              <a:t> </a:t>
            </a:r>
            <a:r>
              <a:rPr sz="1400" spc="-10" dirty="0">
                <a:latin typeface="Calibri"/>
                <a:cs typeface="Calibri"/>
              </a:rPr>
              <a:t>Statement </a:t>
            </a:r>
            <a:r>
              <a:rPr sz="1400" dirty="0">
                <a:latin typeface="Calibri"/>
                <a:cs typeface="Calibri"/>
              </a:rPr>
              <a:t>and</a:t>
            </a:r>
            <a:r>
              <a:rPr sz="1400" spc="-25" dirty="0">
                <a:latin typeface="Calibri"/>
                <a:cs typeface="Calibri"/>
              </a:rPr>
              <a:t> </a:t>
            </a:r>
            <a:r>
              <a:rPr sz="1400" dirty="0">
                <a:latin typeface="Calibri"/>
                <a:cs typeface="Calibri"/>
              </a:rPr>
              <a:t>to</a:t>
            </a:r>
            <a:r>
              <a:rPr sz="1400" spc="-15" dirty="0">
                <a:latin typeface="Calibri"/>
                <a:cs typeface="Calibri"/>
              </a:rPr>
              <a:t> </a:t>
            </a:r>
            <a:r>
              <a:rPr sz="1400" spc="-10" dirty="0">
                <a:latin typeface="Calibri"/>
                <a:cs typeface="Calibri"/>
              </a:rPr>
              <a:t>create</a:t>
            </a:r>
            <a:r>
              <a:rPr sz="1400" spc="-50" dirty="0">
                <a:latin typeface="Calibri"/>
                <a:cs typeface="Calibri"/>
              </a:rPr>
              <a:t> </a:t>
            </a:r>
            <a:r>
              <a:rPr sz="1400" spc="-10" dirty="0">
                <a:latin typeface="Calibri"/>
                <a:cs typeface="Calibri"/>
              </a:rPr>
              <a:t>.fvu</a:t>
            </a:r>
            <a:r>
              <a:rPr sz="1400" spc="-135" dirty="0">
                <a:latin typeface="Calibri"/>
                <a:cs typeface="Calibri"/>
              </a:rPr>
              <a:t> </a:t>
            </a:r>
            <a:r>
              <a:rPr sz="1400" spc="-20" dirty="0">
                <a:latin typeface="Calibri"/>
                <a:cs typeface="Calibri"/>
              </a:rPr>
              <a:t>file</a:t>
            </a:r>
            <a:endParaRPr sz="1400">
              <a:latin typeface="Calibri"/>
              <a:cs typeface="Calibri"/>
            </a:endParaRPr>
          </a:p>
        </p:txBody>
      </p:sp>
      <p:sp>
        <p:nvSpPr>
          <p:cNvPr id="18" name="object 18"/>
          <p:cNvSpPr txBox="1"/>
          <p:nvPr/>
        </p:nvSpPr>
        <p:spPr>
          <a:xfrm>
            <a:off x="566927" y="4049267"/>
            <a:ext cx="5965825" cy="815340"/>
          </a:xfrm>
          <a:prstGeom prst="rect">
            <a:avLst/>
          </a:prstGeom>
          <a:solidFill>
            <a:srgbClr val="FFFFFF"/>
          </a:solidFill>
          <a:ln w="15240">
            <a:solidFill>
              <a:srgbClr val="A15D0D"/>
            </a:solidFill>
          </a:ln>
        </p:spPr>
        <p:txBody>
          <a:bodyPr vert="horz" wrap="square" lIns="0" tIns="29845" rIns="0" bIns="0" rtlCol="0">
            <a:spAutoFit/>
          </a:bodyPr>
          <a:lstStyle/>
          <a:p>
            <a:pPr marL="91440" marR="3175">
              <a:lnSpc>
                <a:spcPct val="100000"/>
              </a:lnSpc>
              <a:spcBef>
                <a:spcPts val="235"/>
              </a:spcBef>
            </a:pPr>
            <a:r>
              <a:rPr sz="1200" b="1" spc="-10" dirty="0">
                <a:solidFill>
                  <a:srgbClr val="A15D0D"/>
                </a:solidFill>
                <a:latin typeface="Calibri"/>
                <a:cs typeface="Calibri"/>
              </a:rPr>
              <a:t>Note:</a:t>
            </a:r>
            <a:endParaRPr sz="1200">
              <a:latin typeface="Calibri"/>
              <a:cs typeface="Calibri"/>
            </a:endParaRPr>
          </a:p>
          <a:p>
            <a:pPr marL="91440" algn="just">
              <a:lnSpc>
                <a:spcPct val="100000"/>
              </a:lnSpc>
              <a:spcBef>
                <a:spcPts val="300"/>
              </a:spcBef>
            </a:pPr>
            <a:r>
              <a:rPr sz="1200" dirty="0">
                <a:solidFill>
                  <a:srgbClr val="A15D0D"/>
                </a:solidFill>
                <a:latin typeface="Calibri"/>
                <a:cs typeface="Calibri"/>
              </a:rPr>
              <a:t>If</a:t>
            </a:r>
            <a:r>
              <a:rPr sz="1200" spc="55" dirty="0">
                <a:solidFill>
                  <a:srgbClr val="A15D0D"/>
                </a:solidFill>
                <a:latin typeface="Calibri"/>
                <a:cs typeface="Calibri"/>
              </a:rPr>
              <a:t> </a:t>
            </a:r>
            <a:r>
              <a:rPr sz="1200" dirty="0">
                <a:solidFill>
                  <a:srgbClr val="A15D0D"/>
                </a:solidFill>
                <a:latin typeface="Calibri"/>
                <a:cs typeface="Calibri"/>
              </a:rPr>
              <a:t>any</a:t>
            </a:r>
            <a:r>
              <a:rPr sz="1200" spc="65" dirty="0">
                <a:solidFill>
                  <a:srgbClr val="A15D0D"/>
                </a:solidFill>
                <a:latin typeface="Calibri"/>
                <a:cs typeface="Calibri"/>
              </a:rPr>
              <a:t> </a:t>
            </a:r>
            <a:r>
              <a:rPr sz="1200" dirty="0">
                <a:solidFill>
                  <a:srgbClr val="A15D0D"/>
                </a:solidFill>
                <a:latin typeface="Calibri"/>
                <a:cs typeface="Calibri"/>
              </a:rPr>
              <a:t>wrong</a:t>
            </a:r>
            <a:r>
              <a:rPr sz="1200" spc="50" dirty="0">
                <a:solidFill>
                  <a:srgbClr val="A15D0D"/>
                </a:solidFill>
                <a:latin typeface="Calibri"/>
                <a:cs typeface="Calibri"/>
              </a:rPr>
              <a:t> </a:t>
            </a:r>
            <a:r>
              <a:rPr sz="1200" dirty="0">
                <a:solidFill>
                  <a:srgbClr val="A15D0D"/>
                </a:solidFill>
                <a:latin typeface="Calibri"/>
                <a:cs typeface="Calibri"/>
              </a:rPr>
              <a:t>or</a:t>
            </a:r>
            <a:r>
              <a:rPr sz="1200" spc="55" dirty="0">
                <a:solidFill>
                  <a:srgbClr val="A15D0D"/>
                </a:solidFill>
                <a:latin typeface="Calibri"/>
                <a:cs typeface="Calibri"/>
              </a:rPr>
              <a:t> </a:t>
            </a:r>
            <a:r>
              <a:rPr sz="1200" dirty="0">
                <a:solidFill>
                  <a:srgbClr val="A15D0D"/>
                </a:solidFill>
                <a:latin typeface="Calibri"/>
                <a:cs typeface="Calibri"/>
              </a:rPr>
              <a:t>incorrect</a:t>
            </a:r>
            <a:r>
              <a:rPr sz="1200" spc="50" dirty="0">
                <a:solidFill>
                  <a:srgbClr val="A15D0D"/>
                </a:solidFill>
                <a:latin typeface="Calibri"/>
                <a:cs typeface="Calibri"/>
              </a:rPr>
              <a:t> </a:t>
            </a:r>
            <a:r>
              <a:rPr sz="1200" dirty="0">
                <a:solidFill>
                  <a:srgbClr val="A15D0D"/>
                </a:solidFill>
                <a:latin typeface="Calibri"/>
                <a:cs typeface="Calibri"/>
              </a:rPr>
              <a:t>value</a:t>
            </a:r>
            <a:r>
              <a:rPr sz="1200" spc="45" dirty="0">
                <a:solidFill>
                  <a:srgbClr val="A15D0D"/>
                </a:solidFill>
                <a:latin typeface="Calibri"/>
                <a:cs typeface="Calibri"/>
              </a:rPr>
              <a:t> </a:t>
            </a:r>
            <a:r>
              <a:rPr sz="1200" dirty="0">
                <a:solidFill>
                  <a:srgbClr val="A15D0D"/>
                </a:solidFill>
                <a:latin typeface="Calibri"/>
                <a:cs typeface="Calibri"/>
              </a:rPr>
              <a:t>which</a:t>
            </a:r>
            <a:r>
              <a:rPr sz="1200" spc="65" dirty="0">
                <a:solidFill>
                  <a:srgbClr val="A15D0D"/>
                </a:solidFill>
                <a:latin typeface="Calibri"/>
                <a:cs typeface="Calibri"/>
              </a:rPr>
              <a:t> </a:t>
            </a:r>
            <a:r>
              <a:rPr sz="1200" dirty="0">
                <a:solidFill>
                  <a:srgbClr val="A15D0D"/>
                </a:solidFill>
                <a:latin typeface="Calibri"/>
                <a:cs typeface="Calibri"/>
              </a:rPr>
              <a:t>is</a:t>
            </a:r>
            <a:r>
              <a:rPr sz="1200" spc="55" dirty="0">
                <a:solidFill>
                  <a:srgbClr val="A15D0D"/>
                </a:solidFill>
                <a:latin typeface="Calibri"/>
                <a:cs typeface="Calibri"/>
              </a:rPr>
              <a:t> </a:t>
            </a:r>
            <a:r>
              <a:rPr sz="1200" dirty="0">
                <a:solidFill>
                  <a:srgbClr val="A15D0D"/>
                </a:solidFill>
                <a:latin typeface="Calibri"/>
                <a:cs typeface="Calibri"/>
              </a:rPr>
              <a:t>not</a:t>
            </a:r>
            <a:r>
              <a:rPr sz="1200" spc="60" dirty="0">
                <a:solidFill>
                  <a:srgbClr val="A15D0D"/>
                </a:solidFill>
                <a:latin typeface="Calibri"/>
                <a:cs typeface="Calibri"/>
              </a:rPr>
              <a:t> </a:t>
            </a:r>
            <a:r>
              <a:rPr sz="1200" dirty="0">
                <a:solidFill>
                  <a:srgbClr val="A15D0D"/>
                </a:solidFill>
                <a:latin typeface="Calibri"/>
                <a:cs typeface="Calibri"/>
              </a:rPr>
              <a:t>as</a:t>
            </a:r>
            <a:r>
              <a:rPr sz="1200" spc="55" dirty="0">
                <a:solidFill>
                  <a:srgbClr val="A15D0D"/>
                </a:solidFill>
                <a:latin typeface="Calibri"/>
                <a:cs typeface="Calibri"/>
              </a:rPr>
              <a:t> </a:t>
            </a:r>
            <a:r>
              <a:rPr sz="1200" dirty="0">
                <a:solidFill>
                  <a:srgbClr val="A15D0D"/>
                </a:solidFill>
                <a:latin typeface="Calibri"/>
                <a:cs typeface="Calibri"/>
              </a:rPr>
              <a:t>per</a:t>
            </a:r>
            <a:r>
              <a:rPr sz="1200" spc="45" dirty="0">
                <a:solidFill>
                  <a:srgbClr val="A15D0D"/>
                </a:solidFill>
                <a:latin typeface="Calibri"/>
                <a:cs typeface="Calibri"/>
              </a:rPr>
              <a:t> </a:t>
            </a:r>
            <a:r>
              <a:rPr sz="1200" dirty="0">
                <a:solidFill>
                  <a:srgbClr val="A15D0D"/>
                </a:solidFill>
                <a:latin typeface="Calibri"/>
                <a:cs typeface="Calibri"/>
              </a:rPr>
              <a:t>data</a:t>
            </a:r>
            <a:r>
              <a:rPr sz="1200" spc="50" dirty="0">
                <a:solidFill>
                  <a:srgbClr val="A15D0D"/>
                </a:solidFill>
                <a:latin typeface="Calibri"/>
                <a:cs typeface="Calibri"/>
              </a:rPr>
              <a:t> </a:t>
            </a:r>
            <a:r>
              <a:rPr sz="1200" dirty="0">
                <a:solidFill>
                  <a:srgbClr val="A15D0D"/>
                </a:solidFill>
                <a:latin typeface="Calibri"/>
                <a:cs typeface="Calibri"/>
              </a:rPr>
              <a:t>structure</a:t>
            </a:r>
            <a:r>
              <a:rPr sz="1200" spc="50" dirty="0">
                <a:solidFill>
                  <a:srgbClr val="A15D0D"/>
                </a:solidFill>
                <a:latin typeface="Calibri"/>
                <a:cs typeface="Calibri"/>
              </a:rPr>
              <a:t> </a:t>
            </a:r>
            <a:r>
              <a:rPr sz="1200" dirty="0">
                <a:solidFill>
                  <a:srgbClr val="A15D0D"/>
                </a:solidFill>
                <a:latin typeface="Calibri"/>
                <a:cs typeface="Calibri"/>
              </a:rPr>
              <a:t>is</a:t>
            </a:r>
            <a:r>
              <a:rPr sz="1200" spc="65" dirty="0">
                <a:solidFill>
                  <a:srgbClr val="A15D0D"/>
                </a:solidFill>
                <a:latin typeface="Calibri"/>
                <a:cs typeface="Calibri"/>
              </a:rPr>
              <a:t> </a:t>
            </a:r>
            <a:r>
              <a:rPr sz="1200" dirty="0">
                <a:solidFill>
                  <a:srgbClr val="A15D0D"/>
                </a:solidFill>
                <a:latin typeface="Calibri"/>
                <a:cs typeface="Calibri"/>
              </a:rPr>
              <a:t>entered</a:t>
            </a:r>
            <a:r>
              <a:rPr sz="1200" spc="50" dirty="0">
                <a:solidFill>
                  <a:srgbClr val="A15D0D"/>
                </a:solidFill>
                <a:latin typeface="Calibri"/>
                <a:cs typeface="Calibri"/>
              </a:rPr>
              <a:t> </a:t>
            </a:r>
            <a:r>
              <a:rPr sz="1200" dirty="0">
                <a:solidFill>
                  <a:srgbClr val="A15D0D"/>
                </a:solidFill>
                <a:latin typeface="Calibri"/>
                <a:cs typeface="Calibri"/>
              </a:rPr>
              <a:t>in</a:t>
            </a:r>
            <a:r>
              <a:rPr sz="1200" spc="50" dirty="0">
                <a:solidFill>
                  <a:srgbClr val="A15D0D"/>
                </a:solidFill>
                <a:latin typeface="Calibri"/>
                <a:cs typeface="Calibri"/>
              </a:rPr>
              <a:t> </a:t>
            </a:r>
            <a:r>
              <a:rPr sz="1200" dirty="0">
                <a:solidFill>
                  <a:srgbClr val="A15D0D"/>
                </a:solidFill>
                <a:latin typeface="Calibri"/>
                <a:cs typeface="Calibri"/>
              </a:rPr>
              <a:t>the</a:t>
            </a:r>
            <a:r>
              <a:rPr sz="1200" spc="70" dirty="0">
                <a:solidFill>
                  <a:srgbClr val="A15D0D"/>
                </a:solidFill>
                <a:latin typeface="Calibri"/>
                <a:cs typeface="Calibri"/>
              </a:rPr>
              <a:t> </a:t>
            </a:r>
            <a:r>
              <a:rPr sz="1200" spc="-10" dirty="0">
                <a:solidFill>
                  <a:srgbClr val="A15D0D"/>
                </a:solidFill>
                <a:latin typeface="Calibri"/>
                <a:cs typeface="Calibri"/>
              </a:rPr>
              <a:t>correction </a:t>
            </a:r>
            <a:r>
              <a:rPr sz="1200" dirty="0">
                <a:solidFill>
                  <a:srgbClr val="A15D0D"/>
                </a:solidFill>
                <a:latin typeface="Calibri"/>
                <a:cs typeface="Calibri"/>
              </a:rPr>
              <a:t>Statement,</a:t>
            </a:r>
            <a:r>
              <a:rPr sz="1200" spc="160" dirty="0">
                <a:solidFill>
                  <a:srgbClr val="A15D0D"/>
                </a:solidFill>
                <a:latin typeface="Calibri"/>
                <a:cs typeface="Calibri"/>
              </a:rPr>
              <a:t> </a:t>
            </a:r>
            <a:r>
              <a:rPr sz="1200" dirty="0">
                <a:solidFill>
                  <a:srgbClr val="A15D0D"/>
                </a:solidFill>
                <a:latin typeface="Calibri"/>
                <a:cs typeface="Calibri"/>
              </a:rPr>
              <a:t>FVU</a:t>
            </a:r>
            <a:r>
              <a:rPr sz="1200" spc="185" dirty="0">
                <a:solidFill>
                  <a:srgbClr val="A15D0D"/>
                </a:solidFill>
                <a:latin typeface="Calibri"/>
                <a:cs typeface="Calibri"/>
              </a:rPr>
              <a:t> </a:t>
            </a:r>
            <a:r>
              <a:rPr sz="1200" dirty="0">
                <a:solidFill>
                  <a:srgbClr val="A15D0D"/>
                </a:solidFill>
                <a:latin typeface="Calibri"/>
                <a:cs typeface="Calibri"/>
              </a:rPr>
              <a:t>will</a:t>
            </a:r>
            <a:r>
              <a:rPr sz="1200" spc="165" dirty="0">
                <a:solidFill>
                  <a:srgbClr val="A15D0D"/>
                </a:solidFill>
                <a:latin typeface="Calibri"/>
                <a:cs typeface="Calibri"/>
              </a:rPr>
              <a:t> </a:t>
            </a:r>
            <a:r>
              <a:rPr sz="1200" dirty="0">
                <a:solidFill>
                  <a:srgbClr val="A15D0D"/>
                </a:solidFill>
                <a:latin typeface="Calibri"/>
                <a:cs typeface="Calibri"/>
              </a:rPr>
              <a:t>generate</a:t>
            </a:r>
            <a:r>
              <a:rPr sz="1200" spc="165" dirty="0">
                <a:solidFill>
                  <a:srgbClr val="A15D0D"/>
                </a:solidFill>
                <a:latin typeface="Calibri"/>
                <a:cs typeface="Calibri"/>
              </a:rPr>
              <a:t> </a:t>
            </a:r>
            <a:r>
              <a:rPr sz="1200" dirty="0">
                <a:solidFill>
                  <a:srgbClr val="A15D0D"/>
                </a:solidFill>
                <a:latin typeface="Calibri"/>
                <a:cs typeface="Calibri"/>
              </a:rPr>
              <a:t>an</a:t>
            </a:r>
            <a:r>
              <a:rPr sz="1200" spc="165" dirty="0">
                <a:solidFill>
                  <a:srgbClr val="A15D0D"/>
                </a:solidFill>
                <a:latin typeface="Calibri"/>
                <a:cs typeface="Calibri"/>
              </a:rPr>
              <a:t> </a:t>
            </a:r>
            <a:r>
              <a:rPr sz="1200" dirty="0">
                <a:solidFill>
                  <a:srgbClr val="A15D0D"/>
                </a:solidFill>
                <a:latin typeface="Calibri"/>
                <a:cs typeface="Calibri"/>
              </a:rPr>
              <a:t>error</a:t>
            </a:r>
            <a:r>
              <a:rPr sz="1200" spc="165" dirty="0">
                <a:solidFill>
                  <a:srgbClr val="A15D0D"/>
                </a:solidFill>
                <a:latin typeface="Calibri"/>
                <a:cs typeface="Calibri"/>
              </a:rPr>
              <a:t> </a:t>
            </a:r>
            <a:r>
              <a:rPr sz="1200" dirty="0">
                <a:solidFill>
                  <a:srgbClr val="A15D0D"/>
                </a:solidFill>
                <a:latin typeface="Calibri"/>
                <a:cs typeface="Calibri"/>
              </a:rPr>
              <a:t>file.</a:t>
            </a:r>
            <a:r>
              <a:rPr sz="1200" spc="170" dirty="0">
                <a:solidFill>
                  <a:srgbClr val="A15D0D"/>
                </a:solidFill>
                <a:latin typeface="Calibri"/>
                <a:cs typeface="Calibri"/>
              </a:rPr>
              <a:t> </a:t>
            </a:r>
            <a:r>
              <a:rPr sz="1200" dirty="0">
                <a:solidFill>
                  <a:srgbClr val="A15D0D"/>
                </a:solidFill>
                <a:latin typeface="Calibri"/>
                <a:cs typeface="Calibri"/>
              </a:rPr>
              <a:t>Kindly</a:t>
            </a:r>
            <a:r>
              <a:rPr sz="1200" spc="160" dirty="0">
                <a:solidFill>
                  <a:srgbClr val="A15D0D"/>
                </a:solidFill>
                <a:latin typeface="Calibri"/>
                <a:cs typeface="Calibri"/>
              </a:rPr>
              <a:t> </a:t>
            </a:r>
            <a:r>
              <a:rPr sz="1200" dirty="0">
                <a:solidFill>
                  <a:srgbClr val="A15D0D"/>
                </a:solidFill>
                <a:latin typeface="Calibri"/>
                <a:cs typeface="Calibri"/>
              </a:rPr>
              <a:t>refer</a:t>
            </a:r>
            <a:r>
              <a:rPr sz="1200" spc="165" dirty="0">
                <a:solidFill>
                  <a:srgbClr val="A15D0D"/>
                </a:solidFill>
                <a:latin typeface="Calibri"/>
                <a:cs typeface="Calibri"/>
              </a:rPr>
              <a:t> </a:t>
            </a:r>
            <a:r>
              <a:rPr sz="1200" dirty="0">
                <a:solidFill>
                  <a:srgbClr val="A15D0D"/>
                </a:solidFill>
                <a:latin typeface="Calibri"/>
                <a:cs typeface="Calibri"/>
              </a:rPr>
              <a:t>the</a:t>
            </a:r>
            <a:r>
              <a:rPr sz="1200" spc="170" dirty="0">
                <a:solidFill>
                  <a:srgbClr val="A15D0D"/>
                </a:solidFill>
                <a:latin typeface="Calibri"/>
                <a:cs typeface="Calibri"/>
              </a:rPr>
              <a:t> </a:t>
            </a:r>
            <a:r>
              <a:rPr sz="1200" dirty="0">
                <a:solidFill>
                  <a:srgbClr val="A15D0D"/>
                </a:solidFill>
                <a:latin typeface="Calibri"/>
                <a:cs typeface="Calibri"/>
              </a:rPr>
              <a:t>error</a:t>
            </a:r>
            <a:r>
              <a:rPr sz="1200" spc="210" dirty="0">
                <a:solidFill>
                  <a:srgbClr val="A15D0D"/>
                </a:solidFill>
                <a:latin typeface="Calibri"/>
                <a:cs typeface="Calibri"/>
              </a:rPr>
              <a:t> </a:t>
            </a:r>
            <a:r>
              <a:rPr sz="1200" dirty="0">
                <a:solidFill>
                  <a:srgbClr val="A15D0D"/>
                </a:solidFill>
                <a:latin typeface="Calibri"/>
                <a:cs typeface="Calibri"/>
              </a:rPr>
              <a:t>file</a:t>
            </a:r>
            <a:r>
              <a:rPr sz="1200" spc="175" dirty="0">
                <a:solidFill>
                  <a:srgbClr val="A15D0D"/>
                </a:solidFill>
                <a:latin typeface="Calibri"/>
                <a:cs typeface="Calibri"/>
              </a:rPr>
              <a:t>  </a:t>
            </a:r>
            <a:r>
              <a:rPr sz="1200" dirty="0">
                <a:solidFill>
                  <a:srgbClr val="A15D0D"/>
                </a:solidFill>
                <a:latin typeface="Calibri"/>
                <a:cs typeface="Calibri"/>
              </a:rPr>
              <a:t>and</a:t>
            </a:r>
            <a:r>
              <a:rPr sz="1200" spc="180" dirty="0">
                <a:solidFill>
                  <a:srgbClr val="A15D0D"/>
                </a:solidFill>
                <a:latin typeface="Calibri"/>
                <a:cs typeface="Calibri"/>
              </a:rPr>
              <a:t> </a:t>
            </a:r>
            <a:r>
              <a:rPr sz="1200" dirty="0">
                <a:solidFill>
                  <a:srgbClr val="A15D0D"/>
                </a:solidFill>
                <a:latin typeface="Calibri"/>
                <a:cs typeface="Calibri"/>
              </a:rPr>
              <a:t>make</a:t>
            </a:r>
            <a:r>
              <a:rPr sz="1200" spc="170" dirty="0">
                <a:solidFill>
                  <a:srgbClr val="A15D0D"/>
                </a:solidFill>
                <a:latin typeface="Calibri"/>
                <a:cs typeface="Calibri"/>
              </a:rPr>
              <a:t> </a:t>
            </a:r>
            <a:r>
              <a:rPr sz="1200" spc="-10" dirty="0">
                <a:solidFill>
                  <a:srgbClr val="A15D0D"/>
                </a:solidFill>
                <a:latin typeface="Calibri"/>
                <a:cs typeface="Calibri"/>
              </a:rPr>
              <a:t>necessary </a:t>
            </a:r>
            <a:r>
              <a:rPr sz="1200" dirty="0">
                <a:solidFill>
                  <a:srgbClr val="A15D0D"/>
                </a:solidFill>
                <a:latin typeface="Calibri"/>
                <a:cs typeface="Calibri"/>
              </a:rPr>
              <a:t>changes</a:t>
            </a:r>
            <a:r>
              <a:rPr sz="1200" spc="20" dirty="0">
                <a:solidFill>
                  <a:srgbClr val="A15D0D"/>
                </a:solidFill>
                <a:latin typeface="Calibri"/>
                <a:cs typeface="Calibri"/>
              </a:rPr>
              <a:t> </a:t>
            </a:r>
            <a:r>
              <a:rPr sz="1200" spc="-10" dirty="0">
                <a:solidFill>
                  <a:srgbClr val="A15D0D"/>
                </a:solidFill>
                <a:latin typeface="Calibri"/>
                <a:cs typeface="Calibri"/>
              </a:rPr>
              <a:t>accordingly.</a:t>
            </a:r>
            <a:endParaRPr sz="1200">
              <a:latin typeface="Calibri"/>
              <a:cs typeface="Calibri"/>
            </a:endParaRPr>
          </a:p>
        </p:txBody>
      </p:sp>
      <p:grpSp>
        <p:nvGrpSpPr>
          <p:cNvPr id="19" name="object 19"/>
          <p:cNvGrpSpPr/>
          <p:nvPr/>
        </p:nvGrpSpPr>
        <p:grpSpPr>
          <a:xfrm>
            <a:off x="6342888" y="2392679"/>
            <a:ext cx="2071370" cy="1490345"/>
            <a:chOff x="6342888" y="2392679"/>
            <a:chExt cx="2071370" cy="1490345"/>
          </a:xfrm>
        </p:grpSpPr>
        <p:sp>
          <p:nvSpPr>
            <p:cNvPr id="20" name="object 20"/>
            <p:cNvSpPr/>
            <p:nvPr/>
          </p:nvSpPr>
          <p:spPr>
            <a:xfrm>
              <a:off x="6347460" y="2397251"/>
              <a:ext cx="2062480" cy="1480820"/>
            </a:xfrm>
            <a:custGeom>
              <a:avLst/>
              <a:gdLst/>
              <a:ahLst/>
              <a:cxnLst/>
              <a:rect l="l" t="t" r="r" b="b"/>
              <a:pathLst>
                <a:path w="2062479" h="1480820">
                  <a:moveTo>
                    <a:pt x="286512" y="0"/>
                  </a:moveTo>
                  <a:lnTo>
                    <a:pt x="343662" y="534924"/>
                  </a:lnTo>
                  <a:lnTo>
                    <a:pt x="155193" y="534924"/>
                  </a:lnTo>
                  <a:lnTo>
                    <a:pt x="113918" y="540512"/>
                  </a:lnTo>
                  <a:lnTo>
                    <a:pt x="76835" y="556387"/>
                  </a:lnTo>
                  <a:lnTo>
                    <a:pt x="45465" y="581025"/>
                  </a:lnTo>
                  <a:lnTo>
                    <a:pt x="21209" y="612901"/>
                  </a:lnTo>
                  <a:lnTo>
                    <a:pt x="5587" y="650621"/>
                  </a:lnTo>
                  <a:lnTo>
                    <a:pt x="0" y="692531"/>
                  </a:lnTo>
                  <a:lnTo>
                    <a:pt x="0" y="1323213"/>
                  </a:lnTo>
                  <a:lnTo>
                    <a:pt x="5587" y="1365123"/>
                  </a:lnTo>
                  <a:lnTo>
                    <a:pt x="21209" y="1402715"/>
                  </a:lnTo>
                  <a:lnTo>
                    <a:pt x="45465" y="1434719"/>
                  </a:lnTo>
                  <a:lnTo>
                    <a:pt x="76835" y="1459357"/>
                  </a:lnTo>
                  <a:lnTo>
                    <a:pt x="113918" y="1475232"/>
                  </a:lnTo>
                  <a:lnTo>
                    <a:pt x="155193" y="1480820"/>
                  </a:lnTo>
                  <a:lnTo>
                    <a:pt x="1906778" y="1480820"/>
                  </a:lnTo>
                  <a:lnTo>
                    <a:pt x="1948053" y="1475232"/>
                  </a:lnTo>
                  <a:lnTo>
                    <a:pt x="1985137" y="1459357"/>
                  </a:lnTo>
                  <a:lnTo>
                    <a:pt x="2016506" y="1434719"/>
                  </a:lnTo>
                  <a:lnTo>
                    <a:pt x="2040763" y="1402715"/>
                  </a:lnTo>
                  <a:lnTo>
                    <a:pt x="2056384" y="1365123"/>
                  </a:lnTo>
                  <a:lnTo>
                    <a:pt x="2061971" y="1323213"/>
                  </a:lnTo>
                  <a:lnTo>
                    <a:pt x="2061971" y="692531"/>
                  </a:lnTo>
                  <a:lnTo>
                    <a:pt x="2056384" y="650621"/>
                  </a:lnTo>
                  <a:lnTo>
                    <a:pt x="2040763" y="612901"/>
                  </a:lnTo>
                  <a:lnTo>
                    <a:pt x="2016506" y="581025"/>
                  </a:lnTo>
                  <a:lnTo>
                    <a:pt x="1985137" y="556387"/>
                  </a:lnTo>
                  <a:lnTo>
                    <a:pt x="1948053" y="540512"/>
                  </a:lnTo>
                  <a:lnTo>
                    <a:pt x="1906778" y="534924"/>
                  </a:lnTo>
                  <a:lnTo>
                    <a:pt x="859155" y="534924"/>
                  </a:lnTo>
                  <a:lnTo>
                    <a:pt x="286512" y="0"/>
                  </a:lnTo>
                  <a:close/>
                </a:path>
              </a:pathLst>
            </a:custGeom>
            <a:solidFill>
              <a:srgbClr val="F3B46C"/>
            </a:solidFill>
          </p:spPr>
          <p:txBody>
            <a:bodyPr wrap="square" lIns="0" tIns="0" rIns="0" bIns="0" rtlCol="0"/>
            <a:lstStyle/>
            <a:p>
              <a:endParaRPr/>
            </a:p>
          </p:txBody>
        </p:sp>
        <p:sp>
          <p:nvSpPr>
            <p:cNvPr id="21" name="object 21"/>
            <p:cNvSpPr/>
            <p:nvPr/>
          </p:nvSpPr>
          <p:spPr>
            <a:xfrm>
              <a:off x="6347460" y="2397251"/>
              <a:ext cx="2062480" cy="1480820"/>
            </a:xfrm>
            <a:custGeom>
              <a:avLst/>
              <a:gdLst/>
              <a:ahLst/>
              <a:cxnLst/>
              <a:rect l="l" t="t" r="r" b="b"/>
              <a:pathLst>
                <a:path w="2062479" h="1480820">
                  <a:moveTo>
                    <a:pt x="0" y="692531"/>
                  </a:moveTo>
                  <a:lnTo>
                    <a:pt x="5587" y="650621"/>
                  </a:lnTo>
                  <a:lnTo>
                    <a:pt x="21209" y="612901"/>
                  </a:lnTo>
                  <a:lnTo>
                    <a:pt x="45465" y="581025"/>
                  </a:lnTo>
                  <a:lnTo>
                    <a:pt x="76835" y="556387"/>
                  </a:lnTo>
                  <a:lnTo>
                    <a:pt x="113918" y="540512"/>
                  </a:lnTo>
                  <a:lnTo>
                    <a:pt x="155193" y="534924"/>
                  </a:lnTo>
                  <a:lnTo>
                    <a:pt x="343662" y="534924"/>
                  </a:lnTo>
                  <a:lnTo>
                    <a:pt x="286512" y="0"/>
                  </a:lnTo>
                  <a:lnTo>
                    <a:pt x="859155" y="534924"/>
                  </a:lnTo>
                  <a:lnTo>
                    <a:pt x="1906778" y="534924"/>
                  </a:lnTo>
                  <a:lnTo>
                    <a:pt x="1948053" y="540512"/>
                  </a:lnTo>
                  <a:lnTo>
                    <a:pt x="1985137" y="556387"/>
                  </a:lnTo>
                  <a:lnTo>
                    <a:pt x="2016506" y="581025"/>
                  </a:lnTo>
                  <a:lnTo>
                    <a:pt x="2040763" y="612901"/>
                  </a:lnTo>
                  <a:lnTo>
                    <a:pt x="2056384" y="650621"/>
                  </a:lnTo>
                  <a:lnTo>
                    <a:pt x="2061971" y="692531"/>
                  </a:lnTo>
                  <a:lnTo>
                    <a:pt x="2061971" y="929005"/>
                  </a:lnTo>
                  <a:lnTo>
                    <a:pt x="2061971" y="1323213"/>
                  </a:lnTo>
                  <a:lnTo>
                    <a:pt x="2056384" y="1365123"/>
                  </a:lnTo>
                  <a:lnTo>
                    <a:pt x="2040763" y="1402715"/>
                  </a:lnTo>
                  <a:lnTo>
                    <a:pt x="2016506" y="1434719"/>
                  </a:lnTo>
                  <a:lnTo>
                    <a:pt x="1985137" y="1459357"/>
                  </a:lnTo>
                  <a:lnTo>
                    <a:pt x="1948053" y="1475232"/>
                  </a:lnTo>
                  <a:lnTo>
                    <a:pt x="1906778" y="1480820"/>
                  </a:lnTo>
                  <a:lnTo>
                    <a:pt x="859155" y="1480820"/>
                  </a:lnTo>
                  <a:lnTo>
                    <a:pt x="343662" y="1480820"/>
                  </a:lnTo>
                  <a:lnTo>
                    <a:pt x="155193" y="1480820"/>
                  </a:lnTo>
                  <a:lnTo>
                    <a:pt x="113918" y="1475232"/>
                  </a:lnTo>
                  <a:lnTo>
                    <a:pt x="76835" y="1459357"/>
                  </a:lnTo>
                  <a:lnTo>
                    <a:pt x="45465" y="1434719"/>
                  </a:lnTo>
                  <a:lnTo>
                    <a:pt x="21209" y="1402715"/>
                  </a:lnTo>
                  <a:lnTo>
                    <a:pt x="5587" y="1365123"/>
                  </a:lnTo>
                  <a:lnTo>
                    <a:pt x="0" y="1323213"/>
                  </a:lnTo>
                  <a:lnTo>
                    <a:pt x="0" y="929005"/>
                  </a:lnTo>
                  <a:lnTo>
                    <a:pt x="0" y="692531"/>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6403594" y="2991738"/>
            <a:ext cx="2007235" cy="88011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In</a:t>
            </a:r>
            <a:r>
              <a:rPr sz="1400" spc="-15" dirty="0">
                <a:latin typeface="Calibri"/>
                <a:cs typeface="Calibri"/>
              </a:rPr>
              <a:t> </a:t>
            </a:r>
            <a:r>
              <a:rPr sz="1400" dirty="0">
                <a:latin typeface="Calibri"/>
                <a:cs typeface="Calibri"/>
              </a:rPr>
              <a:t>case</a:t>
            </a:r>
            <a:r>
              <a:rPr sz="1400" spc="-2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'C'</a:t>
            </a:r>
            <a:r>
              <a:rPr sz="1400" spc="-30" dirty="0">
                <a:latin typeface="Calibri"/>
                <a:cs typeface="Calibri"/>
              </a:rPr>
              <a:t> </a:t>
            </a:r>
            <a:r>
              <a:rPr sz="1400" spc="-10" dirty="0">
                <a:latin typeface="Calibri"/>
                <a:cs typeface="Calibri"/>
              </a:rPr>
              <a:t>remark</a:t>
            </a:r>
            <a:r>
              <a:rPr sz="1400" spc="-55" dirty="0">
                <a:latin typeface="Calibri"/>
                <a:cs typeface="Calibri"/>
              </a:rPr>
              <a:t> </a:t>
            </a:r>
            <a:r>
              <a:rPr sz="1400" spc="-10" dirty="0">
                <a:latin typeface="Calibri"/>
                <a:cs typeface="Calibri"/>
              </a:rPr>
              <a:t>under </a:t>
            </a:r>
            <a:r>
              <a:rPr sz="1400" dirty="0">
                <a:latin typeface="Calibri"/>
                <a:cs typeface="Calibri"/>
              </a:rPr>
              <a:t>Deductee</a:t>
            </a:r>
            <a:r>
              <a:rPr sz="1400" spc="-20" dirty="0">
                <a:latin typeface="Calibri"/>
                <a:cs typeface="Calibri"/>
              </a:rPr>
              <a:t> details,</a:t>
            </a:r>
            <a:r>
              <a:rPr sz="1400" spc="-25" dirty="0">
                <a:latin typeface="Calibri"/>
                <a:cs typeface="Calibri"/>
              </a:rPr>
              <a:t> </a:t>
            </a:r>
            <a:r>
              <a:rPr sz="1400" spc="-10" dirty="0">
                <a:latin typeface="Calibri"/>
                <a:cs typeface="Calibri"/>
              </a:rPr>
              <a:t>update</a:t>
            </a:r>
            <a:r>
              <a:rPr sz="1400" spc="-40" dirty="0">
                <a:latin typeface="Calibri"/>
                <a:cs typeface="Calibri"/>
              </a:rPr>
              <a:t> </a:t>
            </a:r>
            <a:r>
              <a:rPr sz="1400" spc="-25" dirty="0">
                <a:latin typeface="Calibri"/>
                <a:cs typeface="Calibri"/>
              </a:rPr>
              <a:t>of </a:t>
            </a:r>
            <a:r>
              <a:rPr sz="1400" spc="-30" dirty="0">
                <a:latin typeface="Calibri"/>
                <a:cs typeface="Calibri"/>
              </a:rPr>
              <a:t>Total</a:t>
            </a:r>
            <a:r>
              <a:rPr sz="1400" spc="-50" dirty="0">
                <a:latin typeface="Calibri"/>
                <a:cs typeface="Calibri"/>
              </a:rPr>
              <a:t> </a:t>
            </a:r>
            <a:r>
              <a:rPr sz="1400" spc="-35" dirty="0">
                <a:latin typeface="Calibri"/>
                <a:cs typeface="Calibri"/>
              </a:rPr>
              <a:t>Tax</a:t>
            </a:r>
            <a:r>
              <a:rPr sz="1400" spc="-45" dirty="0">
                <a:latin typeface="Calibri"/>
                <a:cs typeface="Calibri"/>
              </a:rPr>
              <a:t> </a:t>
            </a:r>
            <a:r>
              <a:rPr sz="1400" spc="-10" dirty="0">
                <a:latin typeface="Calibri"/>
                <a:cs typeface="Calibri"/>
              </a:rPr>
              <a:t>Deposited</a:t>
            </a:r>
            <a:r>
              <a:rPr sz="1400" spc="-30" dirty="0">
                <a:latin typeface="Calibri"/>
                <a:cs typeface="Calibri"/>
              </a:rPr>
              <a:t> </a:t>
            </a:r>
            <a:r>
              <a:rPr sz="1400" dirty="0">
                <a:latin typeface="Calibri"/>
                <a:cs typeface="Calibri"/>
              </a:rPr>
              <a:t>is</a:t>
            </a:r>
            <a:r>
              <a:rPr sz="1400" spc="-55" dirty="0">
                <a:latin typeface="Calibri"/>
                <a:cs typeface="Calibri"/>
              </a:rPr>
              <a:t> </a:t>
            </a:r>
            <a:r>
              <a:rPr sz="1400" spc="-20" dirty="0">
                <a:latin typeface="Calibri"/>
                <a:cs typeface="Calibri"/>
              </a:rPr>
              <a:t>also </a:t>
            </a:r>
            <a:r>
              <a:rPr sz="1400" spc="-10" dirty="0">
                <a:latin typeface="Calibri"/>
                <a:cs typeface="Calibri"/>
              </a:rPr>
              <a:t>allowed</a:t>
            </a:r>
            <a:endParaRPr sz="1400">
              <a:latin typeface="Calibri"/>
              <a:cs typeface="Calibr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69</a:t>
            </a:fld>
            <a:endParaRPr spc="-25" dirty="0"/>
          </a:p>
        </p:txBody>
      </p:sp>
      <p:pic>
        <p:nvPicPr>
          <p:cNvPr id="24" name="Picture 23">
            <a:extLst>
              <a:ext uri="{FF2B5EF4-FFF2-40B4-BE49-F238E27FC236}">
                <a16:creationId xmlns:a16="http://schemas.microsoft.com/office/drawing/2014/main" id="{AE9B2984-BE38-42E7-84EC-D4F22C1B1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A959E-05EF-4A3E-88B6-EEEE024CF548}"/>
              </a:ext>
            </a:extLst>
          </p:cNvPr>
          <p:cNvPicPr>
            <a:picLocks noChangeAspect="1"/>
          </p:cNvPicPr>
          <p:nvPr/>
        </p:nvPicPr>
        <p:blipFill>
          <a:blip r:embed="rId2"/>
          <a:stretch>
            <a:fillRect/>
          </a:stretch>
        </p:blipFill>
        <p:spPr>
          <a:xfrm>
            <a:off x="265016" y="1617625"/>
            <a:ext cx="8662247" cy="3230098"/>
          </a:xfrm>
          <a:prstGeom prst="rect">
            <a:avLst/>
          </a:prstGeom>
        </p:spPr>
      </p:pic>
      <p:sp>
        <p:nvSpPr>
          <p:cNvPr id="4" name="object 4"/>
          <p:cNvSpPr/>
          <p:nvPr/>
        </p:nvSpPr>
        <p:spPr>
          <a:xfrm>
            <a:off x="234696" y="957072"/>
            <a:ext cx="8778240" cy="4944110"/>
          </a:xfrm>
          <a:custGeom>
            <a:avLst/>
            <a:gdLst/>
            <a:ahLst/>
            <a:cxnLst/>
            <a:rect l="l" t="t" r="r" b="b"/>
            <a:pathLst>
              <a:path w="8778240" h="4944110">
                <a:moveTo>
                  <a:pt x="0" y="4943856"/>
                </a:moveTo>
                <a:lnTo>
                  <a:pt x="8778240" y="4943856"/>
                </a:lnTo>
                <a:lnTo>
                  <a:pt x="8778240" y="0"/>
                </a:lnTo>
                <a:lnTo>
                  <a:pt x="0" y="0"/>
                </a:lnTo>
                <a:lnTo>
                  <a:pt x="0" y="4943856"/>
                </a:lnTo>
                <a:close/>
              </a:path>
            </a:pathLst>
          </a:custGeom>
          <a:ln w="9144">
            <a:solidFill>
              <a:srgbClr val="000000"/>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236677" rIns="0" bIns="0" rtlCol="0">
            <a:spAutoFit/>
          </a:bodyPr>
          <a:lstStyle/>
          <a:p>
            <a:pPr marL="344805">
              <a:lnSpc>
                <a:spcPct val="100000"/>
              </a:lnSpc>
              <a:spcBef>
                <a:spcPts val="100"/>
              </a:spcBef>
            </a:pPr>
            <a:r>
              <a:rPr dirty="0"/>
              <a:t>Steps</a:t>
            </a:r>
            <a:r>
              <a:rPr spc="-35" dirty="0"/>
              <a:t> </a:t>
            </a:r>
            <a:r>
              <a:rPr dirty="0"/>
              <a:t>to</a:t>
            </a:r>
            <a:r>
              <a:rPr spc="-35" dirty="0"/>
              <a:t> </a:t>
            </a:r>
            <a:r>
              <a:rPr dirty="0"/>
              <a:t>download</a:t>
            </a:r>
            <a:r>
              <a:rPr spc="-55" dirty="0"/>
              <a:t> </a:t>
            </a:r>
            <a:r>
              <a:rPr dirty="0"/>
              <a:t>and</a:t>
            </a:r>
            <a:r>
              <a:rPr spc="-40" dirty="0"/>
              <a:t> </a:t>
            </a:r>
            <a:r>
              <a:rPr dirty="0"/>
              <a:t>install</a:t>
            </a:r>
            <a:r>
              <a:rPr spc="-45" dirty="0"/>
              <a:t> </a:t>
            </a:r>
            <a:r>
              <a:rPr dirty="0"/>
              <a:t>RPU</a:t>
            </a:r>
            <a:r>
              <a:rPr spc="-45" dirty="0"/>
              <a:t> </a:t>
            </a:r>
            <a:r>
              <a:rPr dirty="0"/>
              <a:t>on</a:t>
            </a:r>
            <a:r>
              <a:rPr spc="-55" dirty="0"/>
              <a:t> </a:t>
            </a:r>
            <a:r>
              <a:rPr dirty="0"/>
              <a:t>your</a:t>
            </a:r>
            <a:r>
              <a:rPr spc="-55" dirty="0"/>
              <a:t> </a:t>
            </a:r>
            <a:r>
              <a:rPr spc="-10" dirty="0"/>
              <a:t>system</a:t>
            </a:r>
          </a:p>
        </p:txBody>
      </p:sp>
      <p:sp>
        <p:nvSpPr>
          <p:cNvPr id="14" name="object 14"/>
          <p:cNvSpPr/>
          <p:nvPr/>
        </p:nvSpPr>
        <p:spPr>
          <a:xfrm>
            <a:off x="879028" y="1802159"/>
            <a:ext cx="2074545" cy="315595"/>
          </a:xfrm>
          <a:custGeom>
            <a:avLst/>
            <a:gdLst/>
            <a:ahLst/>
            <a:cxnLst/>
            <a:rect l="l" t="t" r="r" b="b"/>
            <a:pathLst>
              <a:path w="2074545" h="315594">
                <a:moveTo>
                  <a:pt x="0" y="157734"/>
                </a:moveTo>
                <a:lnTo>
                  <a:pt x="30137" y="119887"/>
                </a:lnTo>
                <a:lnTo>
                  <a:pt x="81495" y="96393"/>
                </a:lnTo>
                <a:lnTo>
                  <a:pt x="155371" y="74675"/>
                </a:lnTo>
                <a:lnTo>
                  <a:pt x="200101" y="64516"/>
                </a:lnTo>
                <a:lnTo>
                  <a:pt x="249631" y="55118"/>
                </a:lnTo>
                <a:lnTo>
                  <a:pt x="303745" y="46100"/>
                </a:lnTo>
                <a:lnTo>
                  <a:pt x="362153" y="37973"/>
                </a:lnTo>
                <a:lnTo>
                  <a:pt x="424586" y="30353"/>
                </a:lnTo>
                <a:lnTo>
                  <a:pt x="490778" y="23622"/>
                </a:lnTo>
                <a:lnTo>
                  <a:pt x="560451" y="17653"/>
                </a:lnTo>
                <a:lnTo>
                  <a:pt x="633336" y="12319"/>
                </a:lnTo>
                <a:lnTo>
                  <a:pt x="709244" y="8000"/>
                </a:lnTo>
                <a:lnTo>
                  <a:pt x="787895" y="4572"/>
                </a:lnTo>
                <a:lnTo>
                  <a:pt x="868845" y="2159"/>
                </a:lnTo>
                <a:lnTo>
                  <a:pt x="951992" y="508"/>
                </a:lnTo>
                <a:lnTo>
                  <a:pt x="1037082" y="0"/>
                </a:lnTo>
                <a:lnTo>
                  <a:pt x="1122045" y="508"/>
                </a:lnTo>
                <a:lnTo>
                  <a:pt x="1205357" y="2159"/>
                </a:lnTo>
                <a:lnTo>
                  <a:pt x="1286256" y="4572"/>
                </a:lnTo>
                <a:lnTo>
                  <a:pt x="1364869" y="8000"/>
                </a:lnTo>
                <a:lnTo>
                  <a:pt x="1440688" y="12319"/>
                </a:lnTo>
                <a:lnTo>
                  <a:pt x="1513713" y="17653"/>
                </a:lnTo>
                <a:lnTo>
                  <a:pt x="1583309" y="23622"/>
                </a:lnTo>
                <a:lnTo>
                  <a:pt x="1649476" y="30353"/>
                </a:lnTo>
                <a:lnTo>
                  <a:pt x="1711960" y="37973"/>
                </a:lnTo>
                <a:lnTo>
                  <a:pt x="1770380" y="46100"/>
                </a:lnTo>
                <a:lnTo>
                  <a:pt x="1824482" y="55118"/>
                </a:lnTo>
                <a:lnTo>
                  <a:pt x="1874139" y="64516"/>
                </a:lnTo>
                <a:lnTo>
                  <a:pt x="1918716" y="74675"/>
                </a:lnTo>
                <a:lnTo>
                  <a:pt x="1992630" y="96393"/>
                </a:lnTo>
                <a:lnTo>
                  <a:pt x="2044065" y="119887"/>
                </a:lnTo>
                <a:lnTo>
                  <a:pt x="2074164" y="157734"/>
                </a:lnTo>
                <a:lnTo>
                  <a:pt x="2070735" y="170561"/>
                </a:lnTo>
                <a:lnTo>
                  <a:pt x="2021332" y="207518"/>
                </a:lnTo>
                <a:lnTo>
                  <a:pt x="1958340" y="230250"/>
                </a:lnTo>
                <a:lnTo>
                  <a:pt x="1874139" y="250951"/>
                </a:lnTo>
                <a:lnTo>
                  <a:pt x="1824482" y="260350"/>
                </a:lnTo>
                <a:lnTo>
                  <a:pt x="1770380" y="269367"/>
                </a:lnTo>
                <a:lnTo>
                  <a:pt x="1711960" y="277495"/>
                </a:lnTo>
                <a:lnTo>
                  <a:pt x="1649476" y="285115"/>
                </a:lnTo>
                <a:lnTo>
                  <a:pt x="1583309" y="291846"/>
                </a:lnTo>
                <a:lnTo>
                  <a:pt x="1513713" y="297815"/>
                </a:lnTo>
                <a:lnTo>
                  <a:pt x="1440688" y="303149"/>
                </a:lnTo>
                <a:lnTo>
                  <a:pt x="1364869" y="307467"/>
                </a:lnTo>
                <a:lnTo>
                  <a:pt x="1286256" y="310896"/>
                </a:lnTo>
                <a:lnTo>
                  <a:pt x="1205357" y="313309"/>
                </a:lnTo>
                <a:lnTo>
                  <a:pt x="1122045" y="314960"/>
                </a:lnTo>
                <a:lnTo>
                  <a:pt x="1037082" y="315468"/>
                </a:lnTo>
                <a:lnTo>
                  <a:pt x="951992" y="314960"/>
                </a:lnTo>
                <a:lnTo>
                  <a:pt x="868845" y="313309"/>
                </a:lnTo>
                <a:lnTo>
                  <a:pt x="787895" y="310896"/>
                </a:lnTo>
                <a:lnTo>
                  <a:pt x="709244" y="307467"/>
                </a:lnTo>
                <a:lnTo>
                  <a:pt x="633336" y="303149"/>
                </a:lnTo>
                <a:lnTo>
                  <a:pt x="560451" y="297815"/>
                </a:lnTo>
                <a:lnTo>
                  <a:pt x="490778" y="291846"/>
                </a:lnTo>
                <a:lnTo>
                  <a:pt x="424586" y="285115"/>
                </a:lnTo>
                <a:lnTo>
                  <a:pt x="362153" y="277495"/>
                </a:lnTo>
                <a:lnTo>
                  <a:pt x="303745" y="269367"/>
                </a:lnTo>
                <a:lnTo>
                  <a:pt x="249631" y="260350"/>
                </a:lnTo>
                <a:lnTo>
                  <a:pt x="200101" y="250951"/>
                </a:lnTo>
                <a:lnTo>
                  <a:pt x="155371" y="240792"/>
                </a:lnTo>
                <a:lnTo>
                  <a:pt x="81495" y="219075"/>
                </a:lnTo>
                <a:lnTo>
                  <a:pt x="30137" y="195580"/>
                </a:lnTo>
                <a:lnTo>
                  <a:pt x="0" y="157734"/>
                </a:lnTo>
                <a:close/>
              </a:path>
            </a:pathLst>
          </a:custGeom>
          <a:ln w="12192">
            <a:solidFill>
              <a:srgbClr val="000000"/>
            </a:solidFill>
          </a:ln>
        </p:spPr>
        <p:txBody>
          <a:bodyPr wrap="square" lIns="0" tIns="0" rIns="0" bIns="0" rtlCol="0"/>
          <a:lstStyle/>
          <a:p>
            <a:endParaRPr/>
          </a:p>
        </p:txBody>
      </p:sp>
      <p:grpSp>
        <p:nvGrpSpPr>
          <p:cNvPr id="15" name="object 15"/>
          <p:cNvGrpSpPr/>
          <p:nvPr/>
        </p:nvGrpSpPr>
        <p:grpSpPr>
          <a:xfrm>
            <a:off x="902975" y="2738347"/>
            <a:ext cx="3144520" cy="936954"/>
            <a:chOff x="300469" y="2701861"/>
            <a:chExt cx="3144520" cy="1050290"/>
          </a:xfrm>
        </p:grpSpPr>
        <p:sp>
          <p:nvSpPr>
            <p:cNvPr id="16" name="object 16"/>
            <p:cNvSpPr/>
            <p:nvPr/>
          </p:nvSpPr>
          <p:spPr>
            <a:xfrm>
              <a:off x="305231" y="2706623"/>
              <a:ext cx="3134995" cy="1040765"/>
            </a:xfrm>
            <a:custGeom>
              <a:avLst/>
              <a:gdLst/>
              <a:ahLst/>
              <a:cxnLst/>
              <a:rect l="l" t="t" r="r" b="b"/>
              <a:pathLst>
                <a:path w="3134995" h="1040764">
                  <a:moveTo>
                    <a:pt x="3134436" y="0"/>
                  </a:moveTo>
                  <a:lnTo>
                    <a:pt x="2012772" y="433324"/>
                  </a:lnTo>
                  <a:lnTo>
                    <a:pt x="2003628" y="386079"/>
                  </a:lnTo>
                  <a:lnTo>
                    <a:pt x="1978609" y="347345"/>
                  </a:lnTo>
                  <a:lnTo>
                    <a:pt x="1941652" y="321437"/>
                  </a:lnTo>
                  <a:lnTo>
                    <a:pt x="1896059" y="311912"/>
                  </a:lnTo>
                  <a:lnTo>
                    <a:pt x="116674" y="311912"/>
                  </a:lnTo>
                  <a:lnTo>
                    <a:pt x="71323" y="321437"/>
                  </a:lnTo>
                  <a:lnTo>
                    <a:pt x="34137" y="347345"/>
                  </a:lnTo>
                  <a:lnTo>
                    <a:pt x="9194" y="386079"/>
                  </a:lnTo>
                  <a:lnTo>
                    <a:pt x="0" y="433324"/>
                  </a:lnTo>
                  <a:lnTo>
                    <a:pt x="0" y="919099"/>
                  </a:lnTo>
                  <a:lnTo>
                    <a:pt x="9194" y="966469"/>
                  </a:lnTo>
                  <a:lnTo>
                    <a:pt x="34137" y="1004951"/>
                  </a:lnTo>
                  <a:lnTo>
                    <a:pt x="71323" y="1030986"/>
                  </a:lnTo>
                  <a:lnTo>
                    <a:pt x="116674" y="1040638"/>
                  </a:lnTo>
                  <a:lnTo>
                    <a:pt x="1896059" y="1040638"/>
                  </a:lnTo>
                  <a:lnTo>
                    <a:pt x="1941652" y="1030986"/>
                  </a:lnTo>
                  <a:lnTo>
                    <a:pt x="1978609" y="1004951"/>
                  </a:lnTo>
                  <a:lnTo>
                    <a:pt x="2003628" y="966469"/>
                  </a:lnTo>
                  <a:lnTo>
                    <a:pt x="2012772" y="919099"/>
                  </a:lnTo>
                  <a:lnTo>
                    <a:pt x="2012772" y="615441"/>
                  </a:lnTo>
                  <a:lnTo>
                    <a:pt x="3134436" y="0"/>
                  </a:lnTo>
                  <a:close/>
                </a:path>
              </a:pathLst>
            </a:custGeom>
            <a:solidFill>
              <a:srgbClr val="F3B46C"/>
            </a:solidFill>
          </p:spPr>
          <p:txBody>
            <a:bodyPr wrap="square" lIns="0" tIns="0" rIns="0" bIns="0" rtlCol="0"/>
            <a:lstStyle/>
            <a:p>
              <a:endParaRPr/>
            </a:p>
          </p:txBody>
        </p:sp>
        <p:sp>
          <p:nvSpPr>
            <p:cNvPr id="17" name="object 17"/>
            <p:cNvSpPr/>
            <p:nvPr/>
          </p:nvSpPr>
          <p:spPr>
            <a:xfrm>
              <a:off x="305231" y="2706623"/>
              <a:ext cx="3134995" cy="1040765"/>
            </a:xfrm>
            <a:custGeom>
              <a:avLst/>
              <a:gdLst/>
              <a:ahLst/>
              <a:cxnLst/>
              <a:rect l="l" t="t" r="r" b="b"/>
              <a:pathLst>
                <a:path w="3134995" h="1040764">
                  <a:moveTo>
                    <a:pt x="2012772" y="433324"/>
                  </a:moveTo>
                  <a:lnTo>
                    <a:pt x="2003628" y="386079"/>
                  </a:lnTo>
                  <a:lnTo>
                    <a:pt x="1978609" y="347345"/>
                  </a:lnTo>
                  <a:lnTo>
                    <a:pt x="1941652" y="321437"/>
                  </a:lnTo>
                  <a:lnTo>
                    <a:pt x="1896059" y="311912"/>
                  </a:lnTo>
                  <a:lnTo>
                    <a:pt x="1677365" y="311912"/>
                  </a:lnTo>
                  <a:lnTo>
                    <a:pt x="1174191" y="311912"/>
                  </a:lnTo>
                  <a:lnTo>
                    <a:pt x="116674" y="311912"/>
                  </a:lnTo>
                  <a:lnTo>
                    <a:pt x="71323" y="321437"/>
                  </a:lnTo>
                  <a:lnTo>
                    <a:pt x="34137" y="347345"/>
                  </a:lnTo>
                  <a:lnTo>
                    <a:pt x="9194" y="386079"/>
                  </a:lnTo>
                  <a:lnTo>
                    <a:pt x="0" y="433324"/>
                  </a:lnTo>
                  <a:lnTo>
                    <a:pt x="0" y="615441"/>
                  </a:lnTo>
                  <a:lnTo>
                    <a:pt x="0" y="919099"/>
                  </a:lnTo>
                  <a:lnTo>
                    <a:pt x="9194" y="966469"/>
                  </a:lnTo>
                  <a:lnTo>
                    <a:pt x="34137" y="1004951"/>
                  </a:lnTo>
                  <a:lnTo>
                    <a:pt x="71323" y="1030986"/>
                  </a:lnTo>
                  <a:lnTo>
                    <a:pt x="116674" y="1040638"/>
                  </a:lnTo>
                  <a:lnTo>
                    <a:pt x="1174191" y="1040638"/>
                  </a:lnTo>
                  <a:lnTo>
                    <a:pt x="1677365" y="1040638"/>
                  </a:lnTo>
                  <a:lnTo>
                    <a:pt x="1896059" y="1040638"/>
                  </a:lnTo>
                  <a:lnTo>
                    <a:pt x="1941652" y="1030986"/>
                  </a:lnTo>
                  <a:lnTo>
                    <a:pt x="1978609" y="1004951"/>
                  </a:lnTo>
                  <a:lnTo>
                    <a:pt x="2003628" y="966469"/>
                  </a:lnTo>
                  <a:lnTo>
                    <a:pt x="2012772" y="919099"/>
                  </a:lnTo>
                  <a:lnTo>
                    <a:pt x="2012772" y="615441"/>
                  </a:lnTo>
                  <a:lnTo>
                    <a:pt x="3134436" y="0"/>
                  </a:lnTo>
                  <a:lnTo>
                    <a:pt x="2012772" y="433324"/>
                  </a:lnTo>
                  <a:close/>
                </a:path>
              </a:pathLst>
            </a:custGeom>
            <a:ln w="9144">
              <a:solidFill>
                <a:srgbClr val="000000"/>
              </a:solidFill>
            </a:ln>
          </p:spPr>
          <p:txBody>
            <a:bodyPr wrap="square" lIns="0" tIns="0" rIns="0" bIns="0" rtlCol="0"/>
            <a:lstStyle/>
            <a:p>
              <a:endParaRPr/>
            </a:p>
          </p:txBody>
        </p:sp>
      </p:grpSp>
      <p:sp>
        <p:nvSpPr>
          <p:cNvPr id="18" name="object 18"/>
          <p:cNvSpPr txBox="1"/>
          <p:nvPr/>
        </p:nvSpPr>
        <p:spPr>
          <a:xfrm>
            <a:off x="1067310" y="3139906"/>
            <a:ext cx="1706880" cy="444352"/>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Click</a:t>
            </a:r>
            <a:r>
              <a:rPr sz="1400" spc="-60"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&gt;</a:t>
            </a:r>
            <a:r>
              <a:rPr sz="1400" spc="-40" dirty="0">
                <a:latin typeface="Calibri"/>
                <a:cs typeface="Calibri"/>
              </a:rPr>
              <a:t> </a:t>
            </a:r>
            <a:r>
              <a:rPr lang="en-IN" sz="1400" spc="-40" dirty="0">
                <a:latin typeface="Calibri"/>
                <a:cs typeface="Calibri"/>
              </a:rPr>
              <a:t>Services &gt; </a:t>
            </a:r>
            <a:r>
              <a:rPr sz="1400" spc="-25" dirty="0">
                <a:latin typeface="Calibri"/>
                <a:cs typeface="Calibri"/>
              </a:rPr>
              <a:t>e- TDS/e-</a:t>
            </a:r>
            <a:r>
              <a:rPr sz="1400" spc="-10" dirty="0">
                <a:latin typeface="Calibri"/>
                <a:cs typeface="Calibri"/>
              </a:rPr>
              <a:t>TCS</a:t>
            </a:r>
            <a:r>
              <a:rPr sz="1400" spc="-35" dirty="0">
                <a:latin typeface="Calibri"/>
                <a:cs typeface="Calibri"/>
              </a:rPr>
              <a:t> </a:t>
            </a:r>
            <a:endParaRPr sz="1400" dirty="0">
              <a:latin typeface="Calibri"/>
              <a:cs typeface="Calibri"/>
            </a:endParaRPr>
          </a:p>
        </p:txBody>
      </p:sp>
      <p:sp>
        <p:nvSpPr>
          <p:cNvPr id="20" name="object 20"/>
          <p:cNvSpPr/>
          <p:nvPr/>
        </p:nvSpPr>
        <p:spPr>
          <a:xfrm>
            <a:off x="4301982" y="2647250"/>
            <a:ext cx="643668" cy="254635"/>
          </a:xfrm>
          <a:custGeom>
            <a:avLst/>
            <a:gdLst/>
            <a:ahLst/>
            <a:cxnLst/>
            <a:rect l="l" t="t" r="r" b="b"/>
            <a:pathLst>
              <a:path w="995679" h="254635">
                <a:moveTo>
                  <a:pt x="0" y="42417"/>
                </a:moveTo>
                <a:lnTo>
                  <a:pt x="5079" y="25907"/>
                </a:lnTo>
                <a:lnTo>
                  <a:pt x="19430" y="12445"/>
                </a:lnTo>
                <a:lnTo>
                  <a:pt x="40512" y="3301"/>
                </a:lnTo>
                <a:lnTo>
                  <a:pt x="66293" y="0"/>
                </a:lnTo>
                <a:lnTo>
                  <a:pt x="928877" y="0"/>
                </a:lnTo>
                <a:lnTo>
                  <a:pt x="954658" y="3301"/>
                </a:lnTo>
                <a:lnTo>
                  <a:pt x="975740" y="12445"/>
                </a:lnTo>
                <a:lnTo>
                  <a:pt x="990091" y="25907"/>
                </a:lnTo>
                <a:lnTo>
                  <a:pt x="995171" y="42417"/>
                </a:lnTo>
                <a:lnTo>
                  <a:pt x="995171" y="212089"/>
                </a:lnTo>
                <a:lnTo>
                  <a:pt x="990091" y="228600"/>
                </a:lnTo>
                <a:lnTo>
                  <a:pt x="975740" y="242062"/>
                </a:lnTo>
                <a:lnTo>
                  <a:pt x="954658" y="251205"/>
                </a:lnTo>
                <a:lnTo>
                  <a:pt x="928877" y="254507"/>
                </a:lnTo>
                <a:lnTo>
                  <a:pt x="66293" y="254507"/>
                </a:lnTo>
                <a:lnTo>
                  <a:pt x="40512" y="251205"/>
                </a:lnTo>
                <a:lnTo>
                  <a:pt x="19430" y="242062"/>
                </a:lnTo>
                <a:lnTo>
                  <a:pt x="5079" y="228600"/>
                </a:lnTo>
                <a:lnTo>
                  <a:pt x="0" y="212089"/>
                </a:lnTo>
                <a:lnTo>
                  <a:pt x="0" y="42417"/>
                </a:lnTo>
                <a:close/>
              </a:path>
            </a:pathLst>
          </a:custGeom>
          <a:ln w="38100">
            <a:solidFill>
              <a:srgbClr val="666666"/>
            </a:solidFill>
          </a:ln>
        </p:spPr>
        <p:txBody>
          <a:bodyPr wrap="square" lIns="0" tIns="0" rIns="0" bIns="0" rtlCol="0"/>
          <a:lstStyle/>
          <a:p>
            <a:endParaRPr/>
          </a:p>
        </p:txBody>
      </p:sp>
      <p:sp>
        <p:nvSpPr>
          <p:cNvPr id="21" name="object 21"/>
          <p:cNvSpPr/>
          <p:nvPr/>
        </p:nvSpPr>
        <p:spPr>
          <a:xfrm>
            <a:off x="3625353" y="3300730"/>
            <a:ext cx="762000" cy="256540"/>
          </a:xfrm>
          <a:custGeom>
            <a:avLst/>
            <a:gdLst/>
            <a:ahLst/>
            <a:cxnLst/>
            <a:rect l="l" t="t" r="r" b="b"/>
            <a:pathLst>
              <a:path w="762000" h="256539">
                <a:moveTo>
                  <a:pt x="0" y="42672"/>
                </a:moveTo>
                <a:lnTo>
                  <a:pt x="3937" y="26035"/>
                </a:lnTo>
                <a:lnTo>
                  <a:pt x="14859" y="12446"/>
                </a:lnTo>
                <a:lnTo>
                  <a:pt x="30987" y="3302"/>
                </a:lnTo>
                <a:lnTo>
                  <a:pt x="50800" y="0"/>
                </a:lnTo>
                <a:lnTo>
                  <a:pt x="711200" y="0"/>
                </a:lnTo>
                <a:lnTo>
                  <a:pt x="731012" y="3302"/>
                </a:lnTo>
                <a:lnTo>
                  <a:pt x="747141" y="12446"/>
                </a:lnTo>
                <a:lnTo>
                  <a:pt x="758063" y="26035"/>
                </a:lnTo>
                <a:lnTo>
                  <a:pt x="762000" y="42672"/>
                </a:lnTo>
                <a:lnTo>
                  <a:pt x="762000" y="213360"/>
                </a:lnTo>
                <a:lnTo>
                  <a:pt x="758063" y="229997"/>
                </a:lnTo>
                <a:lnTo>
                  <a:pt x="747141" y="243586"/>
                </a:lnTo>
                <a:lnTo>
                  <a:pt x="731012" y="252730"/>
                </a:lnTo>
                <a:lnTo>
                  <a:pt x="711200" y="256032"/>
                </a:lnTo>
                <a:lnTo>
                  <a:pt x="50800" y="256032"/>
                </a:lnTo>
                <a:lnTo>
                  <a:pt x="30987" y="252730"/>
                </a:lnTo>
                <a:lnTo>
                  <a:pt x="14859" y="243586"/>
                </a:lnTo>
                <a:lnTo>
                  <a:pt x="3937" y="229997"/>
                </a:lnTo>
                <a:lnTo>
                  <a:pt x="0" y="213360"/>
                </a:lnTo>
                <a:lnTo>
                  <a:pt x="0" y="42672"/>
                </a:lnTo>
                <a:close/>
              </a:path>
            </a:pathLst>
          </a:custGeom>
          <a:ln w="38100">
            <a:solidFill>
              <a:srgbClr val="666666"/>
            </a:solidFill>
          </a:ln>
        </p:spPr>
        <p:txBody>
          <a:bodyPr wrap="square" lIns="0" tIns="0" rIns="0" bIns="0" rtlCol="0"/>
          <a:lstStyle/>
          <a:p>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a:t>
            </a:fld>
            <a:endParaRPr spc="-25" dirty="0"/>
          </a:p>
        </p:txBody>
      </p:sp>
      <p:pic>
        <p:nvPicPr>
          <p:cNvPr id="23" name="Picture 22">
            <a:extLst>
              <a:ext uri="{FF2B5EF4-FFF2-40B4-BE49-F238E27FC236}">
                <a16:creationId xmlns:a16="http://schemas.microsoft.com/office/drawing/2014/main" id="{2C2A7552-F64A-4FD1-BFB0-8E0787EB8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
        <p:nvSpPr>
          <p:cNvPr id="3" name="Speech Bubble: Rectangle 2">
            <a:extLst>
              <a:ext uri="{FF2B5EF4-FFF2-40B4-BE49-F238E27FC236}">
                <a16:creationId xmlns:a16="http://schemas.microsoft.com/office/drawing/2014/main" id="{039CCFEC-2766-4A96-B085-CBCD119F37F0}"/>
              </a:ext>
            </a:extLst>
          </p:cNvPr>
          <p:cNvSpPr/>
          <p:nvPr/>
        </p:nvSpPr>
        <p:spPr>
          <a:xfrm rot="5400000">
            <a:off x="4315840" y="729680"/>
            <a:ext cx="1326078" cy="1900868"/>
          </a:xfrm>
          <a:prstGeom prst="wedgeRectCallout">
            <a:avLst>
              <a:gd name="adj1" fmla="val -2076"/>
              <a:gd name="adj2" fmla="val 113141"/>
            </a:avLst>
          </a:prstGeom>
          <a:solidFill>
            <a:schemeClr val="accent6">
              <a:lumMod val="60000"/>
              <a:lumOff val="4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0" name="object 10"/>
          <p:cNvSpPr txBox="1"/>
          <p:nvPr/>
        </p:nvSpPr>
        <p:spPr>
          <a:xfrm>
            <a:off x="4111548" y="1114750"/>
            <a:ext cx="1668204" cy="1090683"/>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Go</a:t>
            </a:r>
            <a:r>
              <a:rPr sz="1400" spc="-1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TIN</a:t>
            </a:r>
            <a:r>
              <a:rPr sz="1400" spc="15" dirty="0">
                <a:latin typeface="Calibri"/>
                <a:cs typeface="Calibri"/>
              </a:rPr>
              <a:t> </a:t>
            </a:r>
            <a:r>
              <a:rPr sz="1400" spc="-25" dirty="0">
                <a:latin typeface="Calibri"/>
                <a:cs typeface="Calibri"/>
              </a:rPr>
              <a:t>website</a:t>
            </a:r>
            <a:r>
              <a:rPr lang="en-IN" sz="1400" spc="-25" dirty="0">
                <a:latin typeface="Calibri"/>
                <a:cs typeface="Calibri"/>
              </a:rPr>
              <a:t>,</a:t>
            </a:r>
            <a:r>
              <a:rPr sz="1400" spc="-20" dirty="0">
                <a:latin typeface="Calibri"/>
                <a:cs typeface="Calibri"/>
              </a:rPr>
              <a:t> </a:t>
            </a:r>
            <a:r>
              <a:rPr lang="en-IN" sz="1400" dirty="0">
                <a:hlinkClick r:id="rId4"/>
              </a:rPr>
              <a:t>Protean PAN Services - PAN Card Application &amp; Issuance</a:t>
            </a:r>
            <a:endParaRPr sz="1400" dirty="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3568" y="896111"/>
            <a:ext cx="8112252" cy="3732276"/>
          </a:xfrm>
          <a:prstGeom prst="rect">
            <a:avLst/>
          </a:prstGeom>
        </p:spPr>
      </p:pic>
      <p:sp>
        <p:nvSpPr>
          <p:cNvPr id="4" name="object 4"/>
          <p:cNvSpPr txBox="1">
            <a:spLocks noGrp="1"/>
          </p:cNvSpPr>
          <p:nvPr>
            <p:ph type="title"/>
          </p:nvPr>
        </p:nvSpPr>
        <p:spPr>
          <a:prstGeom prst="rect">
            <a:avLst/>
          </a:prstGeom>
        </p:spPr>
        <p:txBody>
          <a:bodyPr vert="horz" wrap="square" lIns="0" tIns="197688" rIns="0" bIns="0" rtlCol="0">
            <a:spAutoFit/>
          </a:bodyPr>
          <a:lstStyle/>
          <a:p>
            <a:pPr marL="1908810">
              <a:lnSpc>
                <a:spcPct val="100000"/>
              </a:lnSpc>
              <a:spcBef>
                <a:spcPts val="100"/>
              </a:spcBef>
            </a:pPr>
            <a:r>
              <a:rPr spc="-20" dirty="0"/>
              <a:t>Validating</a:t>
            </a:r>
            <a:r>
              <a:rPr spc="-55" dirty="0"/>
              <a:t> </a:t>
            </a:r>
            <a:r>
              <a:rPr dirty="0"/>
              <a:t>Correction</a:t>
            </a:r>
            <a:r>
              <a:rPr spc="-85" dirty="0"/>
              <a:t> </a:t>
            </a:r>
            <a:r>
              <a:rPr spc="-10" dirty="0"/>
              <a:t>Statement</a:t>
            </a:r>
          </a:p>
        </p:txBody>
      </p:sp>
      <p:grpSp>
        <p:nvGrpSpPr>
          <p:cNvPr id="5" name="object 5"/>
          <p:cNvGrpSpPr/>
          <p:nvPr/>
        </p:nvGrpSpPr>
        <p:grpSpPr>
          <a:xfrm>
            <a:off x="1770697" y="3690937"/>
            <a:ext cx="3329304" cy="1030605"/>
            <a:chOff x="1770697" y="3690937"/>
            <a:chExt cx="3329304" cy="1030605"/>
          </a:xfrm>
        </p:grpSpPr>
        <p:sp>
          <p:nvSpPr>
            <p:cNvPr id="6" name="object 6"/>
            <p:cNvSpPr/>
            <p:nvPr/>
          </p:nvSpPr>
          <p:spPr>
            <a:xfrm>
              <a:off x="1775460" y="3695700"/>
              <a:ext cx="3319779" cy="1021080"/>
            </a:xfrm>
            <a:custGeom>
              <a:avLst/>
              <a:gdLst/>
              <a:ahLst/>
              <a:cxnLst/>
              <a:rect l="l" t="t" r="r" b="b"/>
              <a:pathLst>
                <a:path w="3319779" h="1021079">
                  <a:moveTo>
                    <a:pt x="3319272" y="0"/>
                  </a:moveTo>
                  <a:lnTo>
                    <a:pt x="2615691" y="305943"/>
                  </a:lnTo>
                  <a:lnTo>
                    <a:pt x="2606548" y="260731"/>
                  </a:lnTo>
                  <a:lnTo>
                    <a:pt x="2581020" y="221487"/>
                  </a:lnTo>
                  <a:lnTo>
                    <a:pt x="2541904" y="190500"/>
                  </a:lnTo>
                  <a:lnTo>
                    <a:pt x="2492248" y="170180"/>
                  </a:lnTo>
                  <a:lnTo>
                    <a:pt x="2435352" y="162941"/>
                  </a:lnTo>
                  <a:lnTo>
                    <a:pt x="180339" y="162941"/>
                  </a:lnTo>
                  <a:lnTo>
                    <a:pt x="123316" y="170180"/>
                  </a:lnTo>
                  <a:lnTo>
                    <a:pt x="73913" y="190500"/>
                  </a:lnTo>
                  <a:lnTo>
                    <a:pt x="34797" y="221487"/>
                  </a:lnTo>
                  <a:lnTo>
                    <a:pt x="9143" y="260731"/>
                  </a:lnTo>
                  <a:lnTo>
                    <a:pt x="0" y="305943"/>
                  </a:lnTo>
                  <a:lnTo>
                    <a:pt x="0" y="878077"/>
                  </a:lnTo>
                  <a:lnTo>
                    <a:pt x="9143" y="923289"/>
                  </a:lnTo>
                  <a:lnTo>
                    <a:pt x="34797" y="962532"/>
                  </a:lnTo>
                  <a:lnTo>
                    <a:pt x="73913" y="993520"/>
                  </a:lnTo>
                  <a:lnTo>
                    <a:pt x="123316" y="1013841"/>
                  </a:lnTo>
                  <a:lnTo>
                    <a:pt x="180339" y="1021080"/>
                  </a:lnTo>
                  <a:lnTo>
                    <a:pt x="2435352" y="1021080"/>
                  </a:lnTo>
                  <a:lnTo>
                    <a:pt x="2492248" y="1013841"/>
                  </a:lnTo>
                  <a:lnTo>
                    <a:pt x="2541904" y="993520"/>
                  </a:lnTo>
                  <a:lnTo>
                    <a:pt x="2581020" y="962532"/>
                  </a:lnTo>
                  <a:lnTo>
                    <a:pt x="2606548" y="923289"/>
                  </a:lnTo>
                  <a:lnTo>
                    <a:pt x="2615691" y="878077"/>
                  </a:lnTo>
                  <a:lnTo>
                    <a:pt x="2615691" y="520445"/>
                  </a:lnTo>
                  <a:lnTo>
                    <a:pt x="3319272" y="0"/>
                  </a:lnTo>
                  <a:close/>
                </a:path>
              </a:pathLst>
            </a:custGeom>
            <a:solidFill>
              <a:srgbClr val="F3B46C"/>
            </a:solidFill>
          </p:spPr>
          <p:txBody>
            <a:bodyPr wrap="square" lIns="0" tIns="0" rIns="0" bIns="0" rtlCol="0"/>
            <a:lstStyle/>
            <a:p>
              <a:endParaRPr/>
            </a:p>
          </p:txBody>
        </p:sp>
        <p:sp>
          <p:nvSpPr>
            <p:cNvPr id="7" name="object 7"/>
            <p:cNvSpPr/>
            <p:nvPr/>
          </p:nvSpPr>
          <p:spPr>
            <a:xfrm>
              <a:off x="1775460" y="3695700"/>
              <a:ext cx="3319779" cy="1021080"/>
            </a:xfrm>
            <a:custGeom>
              <a:avLst/>
              <a:gdLst/>
              <a:ahLst/>
              <a:cxnLst/>
              <a:rect l="l" t="t" r="r" b="b"/>
              <a:pathLst>
                <a:path w="3319779" h="1021079">
                  <a:moveTo>
                    <a:pt x="3319272" y="0"/>
                  </a:moveTo>
                  <a:lnTo>
                    <a:pt x="2615691" y="305943"/>
                  </a:lnTo>
                  <a:lnTo>
                    <a:pt x="2606548" y="260731"/>
                  </a:lnTo>
                  <a:lnTo>
                    <a:pt x="2581020" y="221487"/>
                  </a:lnTo>
                  <a:lnTo>
                    <a:pt x="2541904" y="190500"/>
                  </a:lnTo>
                  <a:lnTo>
                    <a:pt x="2492248" y="170180"/>
                  </a:lnTo>
                  <a:lnTo>
                    <a:pt x="2435352" y="162941"/>
                  </a:lnTo>
                  <a:lnTo>
                    <a:pt x="180339" y="162941"/>
                  </a:lnTo>
                  <a:lnTo>
                    <a:pt x="123316" y="170180"/>
                  </a:lnTo>
                  <a:lnTo>
                    <a:pt x="73913" y="190500"/>
                  </a:lnTo>
                  <a:lnTo>
                    <a:pt x="34797" y="221487"/>
                  </a:lnTo>
                  <a:lnTo>
                    <a:pt x="9143" y="260731"/>
                  </a:lnTo>
                  <a:lnTo>
                    <a:pt x="0" y="305943"/>
                  </a:lnTo>
                  <a:lnTo>
                    <a:pt x="0" y="878077"/>
                  </a:lnTo>
                  <a:lnTo>
                    <a:pt x="9143" y="923289"/>
                  </a:lnTo>
                  <a:lnTo>
                    <a:pt x="34797" y="962532"/>
                  </a:lnTo>
                  <a:lnTo>
                    <a:pt x="73913" y="993520"/>
                  </a:lnTo>
                  <a:lnTo>
                    <a:pt x="123316" y="1013841"/>
                  </a:lnTo>
                  <a:lnTo>
                    <a:pt x="180339" y="1021080"/>
                  </a:lnTo>
                  <a:lnTo>
                    <a:pt x="2435352" y="1021080"/>
                  </a:lnTo>
                  <a:lnTo>
                    <a:pt x="2492248" y="1013841"/>
                  </a:lnTo>
                  <a:lnTo>
                    <a:pt x="2541904" y="993520"/>
                  </a:lnTo>
                  <a:lnTo>
                    <a:pt x="2581020" y="962532"/>
                  </a:lnTo>
                  <a:lnTo>
                    <a:pt x="2606548" y="923289"/>
                  </a:lnTo>
                  <a:lnTo>
                    <a:pt x="2615691" y="878077"/>
                  </a:lnTo>
                  <a:lnTo>
                    <a:pt x="2615691" y="520445"/>
                  </a:lnTo>
                  <a:lnTo>
                    <a:pt x="2905760" y="305943"/>
                  </a:lnTo>
                  <a:lnTo>
                    <a:pt x="3319272" y="0"/>
                  </a:lnTo>
                  <a:close/>
                </a:path>
              </a:pathLst>
            </a:custGeom>
            <a:ln w="9144">
              <a:solidFill>
                <a:srgbClr val="000000"/>
              </a:solidFill>
            </a:ln>
          </p:spPr>
          <p:txBody>
            <a:bodyPr wrap="square" lIns="0" tIns="0" rIns="0" bIns="0" rtlCol="0"/>
            <a:lstStyle/>
            <a:p>
              <a:endParaRPr/>
            </a:p>
          </p:txBody>
        </p:sp>
      </p:grpSp>
      <p:sp>
        <p:nvSpPr>
          <p:cNvPr id="8" name="object 8"/>
          <p:cNvSpPr txBox="1"/>
          <p:nvPr/>
        </p:nvSpPr>
        <p:spPr>
          <a:xfrm>
            <a:off x="1775586" y="3911346"/>
            <a:ext cx="2506980" cy="66611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After</a:t>
            </a:r>
            <a:r>
              <a:rPr sz="1400" spc="-80" dirty="0">
                <a:latin typeface="Calibri"/>
                <a:cs typeface="Calibri"/>
              </a:rPr>
              <a:t> </a:t>
            </a:r>
            <a:r>
              <a:rPr sz="1400" dirty="0">
                <a:latin typeface="Calibri"/>
                <a:cs typeface="Calibri"/>
              </a:rPr>
              <a:t>selecting</a:t>
            </a:r>
            <a:r>
              <a:rPr sz="1400" spc="-35" dirty="0">
                <a:latin typeface="Calibri"/>
                <a:cs typeface="Calibri"/>
              </a:rPr>
              <a:t> </a:t>
            </a:r>
            <a:r>
              <a:rPr sz="1400" dirty="0">
                <a:latin typeface="Calibri"/>
                <a:cs typeface="Calibri"/>
              </a:rPr>
              <a:t>the</a:t>
            </a:r>
            <a:r>
              <a:rPr sz="1400" spc="-50" dirty="0">
                <a:latin typeface="Calibri"/>
                <a:cs typeface="Calibri"/>
              </a:rPr>
              <a:t> </a:t>
            </a:r>
            <a:r>
              <a:rPr sz="1400" spc="-20" dirty="0">
                <a:latin typeface="Calibri"/>
                <a:cs typeface="Calibri"/>
              </a:rPr>
              <a:t>path</a:t>
            </a:r>
            <a:r>
              <a:rPr sz="1400" spc="-170" dirty="0">
                <a:latin typeface="Calibri"/>
                <a:cs typeface="Calibri"/>
              </a:rPr>
              <a:t> </a:t>
            </a:r>
            <a:r>
              <a:rPr sz="1400" spc="-20" dirty="0">
                <a:latin typeface="Calibri"/>
                <a:cs typeface="Calibri"/>
              </a:rPr>
              <a:t>where</a:t>
            </a:r>
            <a:endParaRPr sz="1400">
              <a:latin typeface="Calibri"/>
              <a:cs typeface="Calibri"/>
            </a:endParaRPr>
          </a:p>
          <a:p>
            <a:pPr marL="12700" marR="5080">
              <a:lnSpc>
                <a:spcPct val="100000"/>
              </a:lnSpc>
              <a:spcBef>
                <a:spcPts val="5"/>
              </a:spcBef>
            </a:pPr>
            <a:r>
              <a:rPr sz="1400" dirty="0">
                <a:latin typeface="Calibri"/>
                <a:cs typeface="Calibri"/>
              </a:rPr>
              <a:t>.fvu</a:t>
            </a:r>
            <a:r>
              <a:rPr sz="1400" spc="-80" dirty="0">
                <a:latin typeface="Calibri"/>
                <a:cs typeface="Calibri"/>
              </a:rPr>
              <a:t> </a:t>
            </a:r>
            <a:r>
              <a:rPr sz="1400" dirty="0">
                <a:latin typeface="Calibri"/>
                <a:cs typeface="Calibri"/>
              </a:rPr>
              <a:t>file</a:t>
            </a:r>
            <a:r>
              <a:rPr sz="1400" spc="-35" dirty="0">
                <a:latin typeface="Calibri"/>
                <a:cs typeface="Calibri"/>
              </a:rPr>
              <a:t> </a:t>
            </a:r>
            <a:r>
              <a:rPr sz="1400" dirty="0">
                <a:latin typeface="Calibri"/>
                <a:cs typeface="Calibri"/>
              </a:rPr>
              <a:t>&amp;</a:t>
            </a:r>
            <a:r>
              <a:rPr sz="1400" spc="-35" dirty="0">
                <a:latin typeface="Calibri"/>
                <a:cs typeface="Calibri"/>
              </a:rPr>
              <a:t> </a:t>
            </a:r>
            <a:r>
              <a:rPr sz="1400" dirty="0">
                <a:latin typeface="Calibri"/>
                <a:cs typeface="Calibri"/>
              </a:rPr>
              <a:t>Form</a:t>
            </a:r>
            <a:r>
              <a:rPr sz="1400" spc="-65" dirty="0">
                <a:latin typeface="Calibri"/>
                <a:cs typeface="Calibri"/>
              </a:rPr>
              <a:t> </a:t>
            </a:r>
            <a:r>
              <a:rPr sz="1400" dirty="0">
                <a:latin typeface="Calibri"/>
                <a:cs typeface="Calibri"/>
              </a:rPr>
              <a:t>27A</a:t>
            </a:r>
            <a:r>
              <a:rPr sz="1400" spc="-35" dirty="0">
                <a:latin typeface="Calibri"/>
                <a:cs typeface="Calibri"/>
              </a:rPr>
              <a:t> </a:t>
            </a:r>
            <a:r>
              <a:rPr sz="1400" dirty="0">
                <a:latin typeface="Calibri"/>
                <a:cs typeface="Calibri"/>
              </a:rPr>
              <a:t>is</a:t>
            </a:r>
            <a:r>
              <a:rPr sz="1400" spc="-35"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be</a:t>
            </a:r>
            <a:r>
              <a:rPr sz="1400" spc="-40" dirty="0">
                <a:latin typeface="Calibri"/>
                <a:cs typeface="Calibri"/>
              </a:rPr>
              <a:t> </a:t>
            </a:r>
            <a:r>
              <a:rPr sz="1400" spc="-10" dirty="0">
                <a:latin typeface="Calibri"/>
                <a:cs typeface="Calibri"/>
              </a:rPr>
              <a:t>saved, </a:t>
            </a:r>
            <a:r>
              <a:rPr sz="1400" dirty="0">
                <a:latin typeface="Calibri"/>
                <a:cs typeface="Calibri"/>
              </a:rPr>
              <a:t>click</a:t>
            </a:r>
            <a:r>
              <a:rPr sz="1400" spc="-70" dirty="0">
                <a:latin typeface="Calibri"/>
                <a:cs typeface="Calibri"/>
              </a:rPr>
              <a:t> </a:t>
            </a:r>
            <a:r>
              <a:rPr sz="1400" dirty="0">
                <a:latin typeface="Calibri"/>
                <a:cs typeface="Calibri"/>
              </a:rPr>
              <a:t>on</a:t>
            </a:r>
            <a:r>
              <a:rPr sz="1400" spc="-60" dirty="0">
                <a:latin typeface="Calibri"/>
                <a:cs typeface="Calibri"/>
              </a:rPr>
              <a:t> </a:t>
            </a:r>
            <a:r>
              <a:rPr sz="1400" dirty="0">
                <a:latin typeface="Calibri"/>
                <a:cs typeface="Calibri"/>
              </a:rPr>
              <a:t>validate</a:t>
            </a:r>
            <a:r>
              <a:rPr sz="1400" spc="225" dirty="0">
                <a:latin typeface="Calibri"/>
                <a:cs typeface="Calibri"/>
              </a:rPr>
              <a:t> </a:t>
            </a:r>
            <a:r>
              <a:rPr sz="1400" spc="-10" dirty="0">
                <a:latin typeface="Calibri"/>
                <a:cs typeface="Calibri"/>
              </a:rPr>
              <a:t>button</a:t>
            </a:r>
            <a:endParaRPr sz="1400">
              <a:latin typeface="Calibri"/>
              <a:cs typeface="Calibri"/>
            </a:endParaRPr>
          </a:p>
        </p:txBody>
      </p:sp>
      <p:grpSp>
        <p:nvGrpSpPr>
          <p:cNvPr id="9" name="object 9"/>
          <p:cNvGrpSpPr/>
          <p:nvPr/>
        </p:nvGrpSpPr>
        <p:grpSpPr>
          <a:xfrm>
            <a:off x="6184201" y="1596961"/>
            <a:ext cx="2510155" cy="1175385"/>
            <a:chOff x="6184201" y="1596961"/>
            <a:chExt cx="2510155" cy="1175385"/>
          </a:xfrm>
        </p:grpSpPr>
        <p:sp>
          <p:nvSpPr>
            <p:cNvPr id="10" name="object 10"/>
            <p:cNvSpPr/>
            <p:nvPr/>
          </p:nvSpPr>
          <p:spPr>
            <a:xfrm>
              <a:off x="6188964" y="1601724"/>
              <a:ext cx="2499360" cy="1165860"/>
            </a:xfrm>
            <a:custGeom>
              <a:avLst/>
              <a:gdLst/>
              <a:ahLst/>
              <a:cxnLst/>
              <a:rect l="l" t="t" r="r" b="b"/>
              <a:pathLst>
                <a:path w="2499359" h="1165860">
                  <a:moveTo>
                    <a:pt x="2359152" y="0"/>
                  </a:moveTo>
                  <a:lnTo>
                    <a:pt x="809370" y="0"/>
                  </a:lnTo>
                  <a:lnTo>
                    <a:pt x="765175" y="7112"/>
                  </a:lnTo>
                  <a:lnTo>
                    <a:pt x="726820" y="26924"/>
                  </a:lnTo>
                  <a:lnTo>
                    <a:pt x="696467" y="57150"/>
                  </a:lnTo>
                  <a:lnTo>
                    <a:pt x="676656" y="95503"/>
                  </a:lnTo>
                  <a:lnTo>
                    <a:pt x="669543" y="139700"/>
                  </a:lnTo>
                  <a:lnTo>
                    <a:pt x="669543" y="698500"/>
                  </a:lnTo>
                  <a:lnTo>
                    <a:pt x="676656" y="742696"/>
                  </a:lnTo>
                  <a:lnTo>
                    <a:pt x="696467" y="781050"/>
                  </a:lnTo>
                  <a:lnTo>
                    <a:pt x="726820" y="811276"/>
                  </a:lnTo>
                  <a:lnTo>
                    <a:pt x="765175" y="831088"/>
                  </a:lnTo>
                  <a:lnTo>
                    <a:pt x="809370" y="838200"/>
                  </a:lnTo>
                  <a:lnTo>
                    <a:pt x="974470" y="838200"/>
                  </a:lnTo>
                  <a:lnTo>
                    <a:pt x="0" y="1165478"/>
                  </a:lnTo>
                  <a:lnTo>
                    <a:pt x="1431797" y="838200"/>
                  </a:lnTo>
                  <a:lnTo>
                    <a:pt x="2359152" y="838200"/>
                  </a:lnTo>
                  <a:lnTo>
                    <a:pt x="2403347" y="831088"/>
                  </a:lnTo>
                  <a:lnTo>
                    <a:pt x="2441702" y="811276"/>
                  </a:lnTo>
                  <a:lnTo>
                    <a:pt x="2471928" y="781050"/>
                  </a:lnTo>
                  <a:lnTo>
                    <a:pt x="2491740" y="742696"/>
                  </a:lnTo>
                  <a:lnTo>
                    <a:pt x="2498852" y="698500"/>
                  </a:lnTo>
                  <a:lnTo>
                    <a:pt x="2498852" y="139700"/>
                  </a:lnTo>
                  <a:lnTo>
                    <a:pt x="2491740" y="95503"/>
                  </a:lnTo>
                  <a:lnTo>
                    <a:pt x="2471928" y="57150"/>
                  </a:lnTo>
                  <a:lnTo>
                    <a:pt x="2441702" y="26924"/>
                  </a:lnTo>
                  <a:lnTo>
                    <a:pt x="2403347" y="7112"/>
                  </a:lnTo>
                  <a:lnTo>
                    <a:pt x="2359152" y="0"/>
                  </a:lnTo>
                  <a:close/>
                </a:path>
              </a:pathLst>
            </a:custGeom>
            <a:solidFill>
              <a:srgbClr val="F3B46C"/>
            </a:solidFill>
          </p:spPr>
          <p:txBody>
            <a:bodyPr wrap="square" lIns="0" tIns="0" rIns="0" bIns="0" rtlCol="0"/>
            <a:lstStyle/>
            <a:p>
              <a:endParaRPr/>
            </a:p>
          </p:txBody>
        </p:sp>
        <p:sp>
          <p:nvSpPr>
            <p:cNvPr id="11" name="object 11"/>
            <p:cNvSpPr/>
            <p:nvPr/>
          </p:nvSpPr>
          <p:spPr>
            <a:xfrm>
              <a:off x="6188964" y="1601724"/>
              <a:ext cx="2499360" cy="1165860"/>
            </a:xfrm>
            <a:custGeom>
              <a:avLst/>
              <a:gdLst/>
              <a:ahLst/>
              <a:cxnLst/>
              <a:rect l="l" t="t" r="r" b="b"/>
              <a:pathLst>
                <a:path w="2499359" h="1165860">
                  <a:moveTo>
                    <a:pt x="2498852" y="139700"/>
                  </a:moveTo>
                  <a:lnTo>
                    <a:pt x="2491740" y="95503"/>
                  </a:lnTo>
                  <a:lnTo>
                    <a:pt x="2471928" y="57150"/>
                  </a:lnTo>
                  <a:lnTo>
                    <a:pt x="2441702" y="26924"/>
                  </a:lnTo>
                  <a:lnTo>
                    <a:pt x="2403347" y="7112"/>
                  </a:lnTo>
                  <a:lnTo>
                    <a:pt x="2359152" y="0"/>
                  </a:lnTo>
                  <a:lnTo>
                    <a:pt x="809370" y="0"/>
                  </a:lnTo>
                  <a:lnTo>
                    <a:pt x="765175" y="7112"/>
                  </a:lnTo>
                  <a:lnTo>
                    <a:pt x="726820" y="26924"/>
                  </a:lnTo>
                  <a:lnTo>
                    <a:pt x="696467" y="57150"/>
                  </a:lnTo>
                  <a:lnTo>
                    <a:pt x="676656" y="95503"/>
                  </a:lnTo>
                  <a:lnTo>
                    <a:pt x="669543" y="139700"/>
                  </a:lnTo>
                  <a:lnTo>
                    <a:pt x="669543" y="698500"/>
                  </a:lnTo>
                  <a:lnTo>
                    <a:pt x="676656" y="742696"/>
                  </a:lnTo>
                  <a:lnTo>
                    <a:pt x="696467" y="781050"/>
                  </a:lnTo>
                  <a:lnTo>
                    <a:pt x="726820" y="811276"/>
                  </a:lnTo>
                  <a:lnTo>
                    <a:pt x="765175" y="831088"/>
                  </a:lnTo>
                  <a:lnTo>
                    <a:pt x="809370" y="838200"/>
                  </a:lnTo>
                  <a:lnTo>
                    <a:pt x="974470" y="838200"/>
                  </a:lnTo>
                  <a:lnTo>
                    <a:pt x="0" y="1165478"/>
                  </a:lnTo>
                  <a:lnTo>
                    <a:pt x="1431797" y="838200"/>
                  </a:lnTo>
                  <a:lnTo>
                    <a:pt x="2359152" y="838200"/>
                  </a:lnTo>
                  <a:lnTo>
                    <a:pt x="2403347" y="831088"/>
                  </a:lnTo>
                  <a:lnTo>
                    <a:pt x="2441702" y="811276"/>
                  </a:lnTo>
                  <a:lnTo>
                    <a:pt x="2471928" y="781050"/>
                  </a:lnTo>
                  <a:lnTo>
                    <a:pt x="2491740" y="742696"/>
                  </a:lnTo>
                  <a:lnTo>
                    <a:pt x="2498852" y="698500"/>
                  </a:lnTo>
                  <a:lnTo>
                    <a:pt x="2498852" y="139700"/>
                  </a:lnTo>
                  <a:close/>
                </a:path>
              </a:pathLst>
            </a:custGeom>
            <a:ln w="9144">
              <a:solidFill>
                <a:srgbClr val="000000"/>
              </a:solidFill>
            </a:ln>
          </p:spPr>
          <p:txBody>
            <a:bodyPr wrap="square" lIns="0" tIns="0" rIns="0" bIns="0" rtlCol="0"/>
            <a:lstStyle/>
            <a:p>
              <a:endParaRPr/>
            </a:p>
          </p:txBody>
        </p:sp>
        <p:sp>
          <p:nvSpPr>
            <p:cNvPr id="12" name="object 12"/>
            <p:cNvSpPr/>
            <p:nvPr/>
          </p:nvSpPr>
          <p:spPr>
            <a:xfrm>
              <a:off x="6190488" y="1601724"/>
              <a:ext cx="2499360" cy="1165860"/>
            </a:xfrm>
            <a:custGeom>
              <a:avLst/>
              <a:gdLst/>
              <a:ahLst/>
              <a:cxnLst/>
              <a:rect l="l" t="t" r="r" b="b"/>
              <a:pathLst>
                <a:path w="2499359" h="1165860">
                  <a:moveTo>
                    <a:pt x="2359152" y="0"/>
                  </a:moveTo>
                  <a:lnTo>
                    <a:pt x="809370" y="0"/>
                  </a:lnTo>
                  <a:lnTo>
                    <a:pt x="765175" y="7112"/>
                  </a:lnTo>
                  <a:lnTo>
                    <a:pt x="726820" y="26924"/>
                  </a:lnTo>
                  <a:lnTo>
                    <a:pt x="696467" y="57150"/>
                  </a:lnTo>
                  <a:lnTo>
                    <a:pt x="676656" y="95503"/>
                  </a:lnTo>
                  <a:lnTo>
                    <a:pt x="669543" y="139700"/>
                  </a:lnTo>
                  <a:lnTo>
                    <a:pt x="669543" y="698500"/>
                  </a:lnTo>
                  <a:lnTo>
                    <a:pt x="676656" y="742696"/>
                  </a:lnTo>
                  <a:lnTo>
                    <a:pt x="696467" y="781050"/>
                  </a:lnTo>
                  <a:lnTo>
                    <a:pt x="726820" y="811276"/>
                  </a:lnTo>
                  <a:lnTo>
                    <a:pt x="765175" y="831088"/>
                  </a:lnTo>
                  <a:lnTo>
                    <a:pt x="809370" y="838200"/>
                  </a:lnTo>
                  <a:lnTo>
                    <a:pt x="974470" y="838200"/>
                  </a:lnTo>
                  <a:lnTo>
                    <a:pt x="0" y="1165478"/>
                  </a:lnTo>
                  <a:lnTo>
                    <a:pt x="1431797" y="838200"/>
                  </a:lnTo>
                  <a:lnTo>
                    <a:pt x="2359152" y="838200"/>
                  </a:lnTo>
                  <a:lnTo>
                    <a:pt x="2403347" y="831088"/>
                  </a:lnTo>
                  <a:lnTo>
                    <a:pt x="2441702" y="811276"/>
                  </a:lnTo>
                  <a:lnTo>
                    <a:pt x="2471928" y="781050"/>
                  </a:lnTo>
                  <a:lnTo>
                    <a:pt x="2491740" y="742696"/>
                  </a:lnTo>
                  <a:lnTo>
                    <a:pt x="2498852" y="698500"/>
                  </a:lnTo>
                  <a:lnTo>
                    <a:pt x="2498852" y="139700"/>
                  </a:lnTo>
                  <a:lnTo>
                    <a:pt x="2491740" y="95503"/>
                  </a:lnTo>
                  <a:lnTo>
                    <a:pt x="2471928" y="57150"/>
                  </a:lnTo>
                  <a:lnTo>
                    <a:pt x="2441702" y="26924"/>
                  </a:lnTo>
                  <a:lnTo>
                    <a:pt x="2403347" y="7112"/>
                  </a:lnTo>
                  <a:lnTo>
                    <a:pt x="2359152" y="0"/>
                  </a:lnTo>
                  <a:close/>
                </a:path>
              </a:pathLst>
            </a:custGeom>
            <a:solidFill>
              <a:srgbClr val="F3B46C"/>
            </a:solidFill>
          </p:spPr>
          <p:txBody>
            <a:bodyPr wrap="square" lIns="0" tIns="0" rIns="0" bIns="0" rtlCol="0"/>
            <a:lstStyle/>
            <a:p>
              <a:endParaRPr/>
            </a:p>
          </p:txBody>
        </p:sp>
        <p:sp>
          <p:nvSpPr>
            <p:cNvPr id="13" name="object 13"/>
            <p:cNvSpPr/>
            <p:nvPr/>
          </p:nvSpPr>
          <p:spPr>
            <a:xfrm>
              <a:off x="6190488" y="1601724"/>
              <a:ext cx="2499360" cy="1165860"/>
            </a:xfrm>
            <a:custGeom>
              <a:avLst/>
              <a:gdLst/>
              <a:ahLst/>
              <a:cxnLst/>
              <a:rect l="l" t="t" r="r" b="b"/>
              <a:pathLst>
                <a:path w="2499359" h="1165860">
                  <a:moveTo>
                    <a:pt x="669543" y="139700"/>
                  </a:moveTo>
                  <a:lnTo>
                    <a:pt x="676656" y="95503"/>
                  </a:lnTo>
                  <a:lnTo>
                    <a:pt x="696467" y="57150"/>
                  </a:lnTo>
                  <a:lnTo>
                    <a:pt x="726820" y="26924"/>
                  </a:lnTo>
                  <a:lnTo>
                    <a:pt x="765175" y="7112"/>
                  </a:lnTo>
                  <a:lnTo>
                    <a:pt x="809370" y="0"/>
                  </a:lnTo>
                  <a:lnTo>
                    <a:pt x="974470" y="0"/>
                  </a:lnTo>
                  <a:lnTo>
                    <a:pt x="1431797" y="0"/>
                  </a:lnTo>
                  <a:lnTo>
                    <a:pt x="2359152" y="0"/>
                  </a:lnTo>
                  <a:lnTo>
                    <a:pt x="2403347" y="7112"/>
                  </a:lnTo>
                  <a:lnTo>
                    <a:pt x="2441702" y="26924"/>
                  </a:lnTo>
                  <a:lnTo>
                    <a:pt x="2471928" y="57150"/>
                  </a:lnTo>
                  <a:lnTo>
                    <a:pt x="2491740" y="95503"/>
                  </a:lnTo>
                  <a:lnTo>
                    <a:pt x="2498852" y="139700"/>
                  </a:lnTo>
                  <a:lnTo>
                    <a:pt x="2498852" y="488950"/>
                  </a:lnTo>
                  <a:lnTo>
                    <a:pt x="2498852" y="698500"/>
                  </a:lnTo>
                  <a:lnTo>
                    <a:pt x="2491740" y="742696"/>
                  </a:lnTo>
                  <a:lnTo>
                    <a:pt x="2471928" y="781050"/>
                  </a:lnTo>
                  <a:lnTo>
                    <a:pt x="2441702" y="811276"/>
                  </a:lnTo>
                  <a:lnTo>
                    <a:pt x="2403347" y="831088"/>
                  </a:lnTo>
                  <a:lnTo>
                    <a:pt x="2359152" y="838200"/>
                  </a:lnTo>
                  <a:lnTo>
                    <a:pt x="1431797" y="838200"/>
                  </a:lnTo>
                  <a:lnTo>
                    <a:pt x="0" y="1165478"/>
                  </a:lnTo>
                  <a:lnTo>
                    <a:pt x="974470" y="838200"/>
                  </a:lnTo>
                  <a:lnTo>
                    <a:pt x="809370" y="838200"/>
                  </a:lnTo>
                  <a:lnTo>
                    <a:pt x="765175" y="831088"/>
                  </a:lnTo>
                  <a:lnTo>
                    <a:pt x="726820" y="811276"/>
                  </a:lnTo>
                  <a:lnTo>
                    <a:pt x="696467" y="781050"/>
                  </a:lnTo>
                  <a:lnTo>
                    <a:pt x="676656" y="742696"/>
                  </a:lnTo>
                  <a:lnTo>
                    <a:pt x="669543" y="698500"/>
                  </a:lnTo>
                  <a:lnTo>
                    <a:pt x="669543" y="488950"/>
                  </a:lnTo>
                  <a:lnTo>
                    <a:pt x="669543" y="139700"/>
                  </a:lnTo>
                  <a:close/>
                </a:path>
              </a:pathLst>
            </a:custGeom>
            <a:ln w="9144">
              <a:solidFill>
                <a:srgbClr val="000000"/>
              </a:solidFill>
            </a:ln>
          </p:spPr>
          <p:txBody>
            <a:bodyPr wrap="square" lIns="0" tIns="0" rIns="0" bIns="0" rtlCol="0"/>
            <a:lstStyle/>
            <a:p>
              <a:endParaRPr/>
            </a:p>
          </p:txBody>
        </p:sp>
      </p:grpSp>
      <p:sp>
        <p:nvSpPr>
          <p:cNvPr id="14" name="object 14"/>
          <p:cNvSpPr txBox="1"/>
          <p:nvPr/>
        </p:nvSpPr>
        <p:spPr>
          <a:xfrm>
            <a:off x="7045832" y="1736851"/>
            <a:ext cx="1518920"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Import</a:t>
            </a:r>
            <a:r>
              <a:rPr sz="1400" spc="-30" dirty="0">
                <a:latin typeface="Calibri"/>
                <a:cs typeface="Calibri"/>
              </a:rPr>
              <a:t> </a:t>
            </a:r>
            <a:r>
              <a:rPr sz="1400" dirty="0">
                <a:latin typeface="Calibri"/>
                <a:cs typeface="Calibri"/>
              </a:rPr>
              <a:t>.csi</a:t>
            </a:r>
            <a:r>
              <a:rPr sz="1400" spc="-30" dirty="0">
                <a:latin typeface="Calibri"/>
                <a:cs typeface="Calibri"/>
              </a:rPr>
              <a:t> </a:t>
            </a:r>
            <a:r>
              <a:rPr sz="1400" dirty="0">
                <a:latin typeface="Calibri"/>
                <a:cs typeface="Calibri"/>
              </a:rPr>
              <a:t>file.</a:t>
            </a:r>
            <a:r>
              <a:rPr sz="1400" spc="-55" dirty="0">
                <a:latin typeface="Calibri"/>
                <a:cs typeface="Calibri"/>
              </a:rPr>
              <a:t> </a:t>
            </a:r>
            <a:r>
              <a:rPr sz="1400" spc="-20" dirty="0">
                <a:latin typeface="Calibri"/>
                <a:cs typeface="Calibri"/>
              </a:rPr>
              <a:t>Refer </a:t>
            </a:r>
            <a:r>
              <a:rPr sz="1400" dirty="0">
                <a:latin typeface="Calibri"/>
                <a:cs typeface="Calibri"/>
              </a:rPr>
              <a:t>note</a:t>
            </a:r>
            <a:r>
              <a:rPr sz="1400" spc="-45" dirty="0">
                <a:latin typeface="Calibri"/>
                <a:cs typeface="Calibri"/>
              </a:rPr>
              <a:t> </a:t>
            </a:r>
            <a:r>
              <a:rPr sz="1400" dirty="0">
                <a:latin typeface="Calibri"/>
                <a:cs typeface="Calibri"/>
              </a:rPr>
              <a:t>1</a:t>
            </a:r>
            <a:r>
              <a:rPr sz="1400" spc="-45" dirty="0">
                <a:latin typeface="Calibri"/>
                <a:cs typeface="Calibri"/>
              </a:rPr>
              <a:t> </a:t>
            </a:r>
            <a:r>
              <a:rPr sz="1400" dirty="0">
                <a:latin typeface="Calibri"/>
                <a:cs typeface="Calibri"/>
              </a:rPr>
              <a:t>and</a:t>
            </a:r>
            <a:r>
              <a:rPr sz="1400" spc="-45" dirty="0">
                <a:latin typeface="Calibri"/>
                <a:cs typeface="Calibri"/>
              </a:rPr>
              <a:t> </a:t>
            </a:r>
            <a:r>
              <a:rPr sz="1400" spc="-50" dirty="0">
                <a:latin typeface="Calibri"/>
                <a:cs typeface="Calibri"/>
              </a:rPr>
              <a:t>2</a:t>
            </a:r>
            <a:endParaRPr sz="1400">
              <a:latin typeface="Calibri"/>
              <a:cs typeface="Calibri"/>
            </a:endParaRPr>
          </a:p>
        </p:txBody>
      </p:sp>
      <p:grpSp>
        <p:nvGrpSpPr>
          <p:cNvPr id="15" name="object 15"/>
          <p:cNvGrpSpPr/>
          <p:nvPr/>
        </p:nvGrpSpPr>
        <p:grpSpPr>
          <a:xfrm>
            <a:off x="5995225" y="1167409"/>
            <a:ext cx="3025775" cy="3548379"/>
            <a:chOff x="5995225" y="1167409"/>
            <a:chExt cx="3025775" cy="3548379"/>
          </a:xfrm>
        </p:grpSpPr>
        <p:sp>
          <p:nvSpPr>
            <p:cNvPr id="16" name="object 16"/>
            <p:cNvSpPr/>
            <p:nvPr/>
          </p:nvSpPr>
          <p:spPr>
            <a:xfrm>
              <a:off x="6074664" y="2866644"/>
              <a:ext cx="2781300" cy="685800"/>
            </a:xfrm>
            <a:custGeom>
              <a:avLst/>
              <a:gdLst/>
              <a:ahLst/>
              <a:cxnLst/>
              <a:rect l="l" t="t" r="r" b="b"/>
              <a:pathLst>
                <a:path w="2781300" h="685800">
                  <a:moveTo>
                    <a:pt x="2653284" y="0"/>
                  </a:moveTo>
                  <a:lnTo>
                    <a:pt x="1030224" y="0"/>
                  </a:lnTo>
                  <a:lnTo>
                    <a:pt x="980439" y="9016"/>
                  </a:lnTo>
                  <a:lnTo>
                    <a:pt x="939672" y="33527"/>
                  </a:lnTo>
                  <a:lnTo>
                    <a:pt x="912113" y="69850"/>
                  </a:lnTo>
                  <a:lnTo>
                    <a:pt x="902208" y="114300"/>
                  </a:lnTo>
                  <a:lnTo>
                    <a:pt x="0" y="110489"/>
                  </a:lnTo>
                  <a:lnTo>
                    <a:pt x="902208" y="285750"/>
                  </a:lnTo>
                  <a:lnTo>
                    <a:pt x="902208" y="571500"/>
                  </a:lnTo>
                  <a:lnTo>
                    <a:pt x="912113" y="615950"/>
                  </a:lnTo>
                  <a:lnTo>
                    <a:pt x="939672" y="652271"/>
                  </a:lnTo>
                  <a:lnTo>
                    <a:pt x="980439" y="676782"/>
                  </a:lnTo>
                  <a:lnTo>
                    <a:pt x="1030224" y="685800"/>
                  </a:lnTo>
                  <a:lnTo>
                    <a:pt x="2653284" y="685800"/>
                  </a:lnTo>
                  <a:lnTo>
                    <a:pt x="2703067" y="676782"/>
                  </a:lnTo>
                  <a:lnTo>
                    <a:pt x="2743708" y="652271"/>
                  </a:lnTo>
                  <a:lnTo>
                    <a:pt x="2771140" y="615950"/>
                  </a:lnTo>
                  <a:lnTo>
                    <a:pt x="2781300" y="571500"/>
                  </a:lnTo>
                  <a:lnTo>
                    <a:pt x="2781300" y="114300"/>
                  </a:lnTo>
                  <a:lnTo>
                    <a:pt x="2771140" y="69850"/>
                  </a:lnTo>
                  <a:lnTo>
                    <a:pt x="2743708" y="33527"/>
                  </a:lnTo>
                  <a:lnTo>
                    <a:pt x="2703067" y="9016"/>
                  </a:lnTo>
                  <a:lnTo>
                    <a:pt x="2653284" y="0"/>
                  </a:lnTo>
                  <a:close/>
                </a:path>
              </a:pathLst>
            </a:custGeom>
            <a:solidFill>
              <a:srgbClr val="F3B46C"/>
            </a:solidFill>
          </p:spPr>
          <p:txBody>
            <a:bodyPr wrap="square" lIns="0" tIns="0" rIns="0" bIns="0" rtlCol="0"/>
            <a:lstStyle/>
            <a:p>
              <a:endParaRPr/>
            </a:p>
          </p:txBody>
        </p:sp>
        <p:sp>
          <p:nvSpPr>
            <p:cNvPr id="17" name="object 17"/>
            <p:cNvSpPr/>
            <p:nvPr/>
          </p:nvSpPr>
          <p:spPr>
            <a:xfrm>
              <a:off x="6074664" y="2866644"/>
              <a:ext cx="2781300" cy="685800"/>
            </a:xfrm>
            <a:custGeom>
              <a:avLst/>
              <a:gdLst/>
              <a:ahLst/>
              <a:cxnLst/>
              <a:rect l="l" t="t" r="r" b="b"/>
              <a:pathLst>
                <a:path w="2781300" h="685800">
                  <a:moveTo>
                    <a:pt x="2781300" y="114300"/>
                  </a:moveTo>
                  <a:lnTo>
                    <a:pt x="2771140" y="69850"/>
                  </a:lnTo>
                  <a:lnTo>
                    <a:pt x="2743708" y="33527"/>
                  </a:lnTo>
                  <a:lnTo>
                    <a:pt x="2703067" y="9016"/>
                  </a:lnTo>
                  <a:lnTo>
                    <a:pt x="2653284" y="0"/>
                  </a:lnTo>
                  <a:lnTo>
                    <a:pt x="1030224" y="0"/>
                  </a:lnTo>
                  <a:lnTo>
                    <a:pt x="980439" y="9016"/>
                  </a:lnTo>
                  <a:lnTo>
                    <a:pt x="939672" y="33527"/>
                  </a:lnTo>
                  <a:lnTo>
                    <a:pt x="912113" y="69850"/>
                  </a:lnTo>
                  <a:lnTo>
                    <a:pt x="902208" y="114300"/>
                  </a:lnTo>
                  <a:lnTo>
                    <a:pt x="0" y="110489"/>
                  </a:lnTo>
                  <a:lnTo>
                    <a:pt x="902208" y="285750"/>
                  </a:lnTo>
                  <a:lnTo>
                    <a:pt x="902208" y="571500"/>
                  </a:lnTo>
                  <a:lnTo>
                    <a:pt x="912113" y="615950"/>
                  </a:lnTo>
                  <a:lnTo>
                    <a:pt x="939672" y="652271"/>
                  </a:lnTo>
                  <a:lnTo>
                    <a:pt x="980439" y="676782"/>
                  </a:lnTo>
                  <a:lnTo>
                    <a:pt x="1030224" y="685800"/>
                  </a:lnTo>
                  <a:lnTo>
                    <a:pt x="2653284" y="685800"/>
                  </a:lnTo>
                  <a:lnTo>
                    <a:pt x="2703067" y="676782"/>
                  </a:lnTo>
                  <a:lnTo>
                    <a:pt x="2743708" y="652271"/>
                  </a:lnTo>
                  <a:lnTo>
                    <a:pt x="2771140" y="615950"/>
                  </a:lnTo>
                  <a:lnTo>
                    <a:pt x="2781300" y="571500"/>
                  </a:lnTo>
                  <a:lnTo>
                    <a:pt x="2781300" y="114300"/>
                  </a:lnTo>
                  <a:close/>
                </a:path>
              </a:pathLst>
            </a:custGeom>
            <a:ln w="9144">
              <a:solidFill>
                <a:srgbClr val="000000"/>
              </a:solidFill>
            </a:ln>
          </p:spPr>
          <p:txBody>
            <a:bodyPr wrap="square" lIns="0" tIns="0" rIns="0" bIns="0" rtlCol="0"/>
            <a:lstStyle/>
            <a:p>
              <a:endParaRPr/>
            </a:p>
          </p:txBody>
        </p:sp>
        <p:sp>
          <p:nvSpPr>
            <p:cNvPr id="18" name="object 18"/>
            <p:cNvSpPr/>
            <p:nvPr/>
          </p:nvSpPr>
          <p:spPr>
            <a:xfrm>
              <a:off x="6076188" y="2868167"/>
              <a:ext cx="2780030" cy="685800"/>
            </a:xfrm>
            <a:custGeom>
              <a:avLst/>
              <a:gdLst/>
              <a:ahLst/>
              <a:cxnLst/>
              <a:rect l="l" t="t" r="r" b="b"/>
              <a:pathLst>
                <a:path w="2780029" h="685800">
                  <a:moveTo>
                    <a:pt x="2651760" y="0"/>
                  </a:moveTo>
                  <a:lnTo>
                    <a:pt x="1029715" y="0"/>
                  </a:lnTo>
                  <a:lnTo>
                    <a:pt x="979932" y="9017"/>
                  </a:lnTo>
                  <a:lnTo>
                    <a:pt x="939164" y="33528"/>
                  </a:lnTo>
                  <a:lnTo>
                    <a:pt x="911606" y="69850"/>
                  </a:lnTo>
                  <a:lnTo>
                    <a:pt x="901700" y="114300"/>
                  </a:lnTo>
                  <a:lnTo>
                    <a:pt x="0" y="110490"/>
                  </a:lnTo>
                  <a:lnTo>
                    <a:pt x="901700" y="285750"/>
                  </a:lnTo>
                  <a:lnTo>
                    <a:pt x="901700" y="571500"/>
                  </a:lnTo>
                  <a:lnTo>
                    <a:pt x="911606" y="615950"/>
                  </a:lnTo>
                  <a:lnTo>
                    <a:pt x="939164" y="652272"/>
                  </a:lnTo>
                  <a:lnTo>
                    <a:pt x="979932" y="676783"/>
                  </a:lnTo>
                  <a:lnTo>
                    <a:pt x="1029715" y="685800"/>
                  </a:lnTo>
                  <a:lnTo>
                    <a:pt x="2651760" y="685800"/>
                  </a:lnTo>
                  <a:lnTo>
                    <a:pt x="2701543" y="676783"/>
                  </a:lnTo>
                  <a:lnTo>
                    <a:pt x="2742184" y="652272"/>
                  </a:lnTo>
                  <a:lnTo>
                    <a:pt x="2769616" y="615950"/>
                  </a:lnTo>
                  <a:lnTo>
                    <a:pt x="2779776" y="571500"/>
                  </a:lnTo>
                  <a:lnTo>
                    <a:pt x="2779776" y="114300"/>
                  </a:lnTo>
                  <a:lnTo>
                    <a:pt x="2769616" y="69850"/>
                  </a:lnTo>
                  <a:lnTo>
                    <a:pt x="2742184" y="33528"/>
                  </a:lnTo>
                  <a:lnTo>
                    <a:pt x="2701543" y="9017"/>
                  </a:lnTo>
                  <a:lnTo>
                    <a:pt x="2651760" y="0"/>
                  </a:lnTo>
                  <a:close/>
                </a:path>
              </a:pathLst>
            </a:custGeom>
            <a:solidFill>
              <a:srgbClr val="F3B46C"/>
            </a:solidFill>
          </p:spPr>
          <p:txBody>
            <a:bodyPr wrap="square" lIns="0" tIns="0" rIns="0" bIns="0" rtlCol="0"/>
            <a:lstStyle/>
            <a:p>
              <a:endParaRPr/>
            </a:p>
          </p:txBody>
        </p:sp>
        <p:sp>
          <p:nvSpPr>
            <p:cNvPr id="19" name="object 19"/>
            <p:cNvSpPr/>
            <p:nvPr/>
          </p:nvSpPr>
          <p:spPr>
            <a:xfrm>
              <a:off x="6076188" y="2868167"/>
              <a:ext cx="2780030" cy="685800"/>
            </a:xfrm>
            <a:custGeom>
              <a:avLst/>
              <a:gdLst/>
              <a:ahLst/>
              <a:cxnLst/>
              <a:rect l="l" t="t" r="r" b="b"/>
              <a:pathLst>
                <a:path w="2780029" h="685800">
                  <a:moveTo>
                    <a:pt x="901700" y="114300"/>
                  </a:moveTo>
                  <a:lnTo>
                    <a:pt x="911606" y="69850"/>
                  </a:lnTo>
                  <a:lnTo>
                    <a:pt x="939164" y="33528"/>
                  </a:lnTo>
                  <a:lnTo>
                    <a:pt x="979932" y="9017"/>
                  </a:lnTo>
                  <a:lnTo>
                    <a:pt x="1029715" y="0"/>
                  </a:lnTo>
                  <a:lnTo>
                    <a:pt x="1214628" y="0"/>
                  </a:lnTo>
                  <a:lnTo>
                    <a:pt x="1684273" y="0"/>
                  </a:lnTo>
                  <a:lnTo>
                    <a:pt x="2651760" y="0"/>
                  </a:lnTo>
                  <a:lnTo>
                    <a:pt x="2701543" y="9017"/>
                  </a:lnTo>
                  <a:lnTo>
                    <a:pt x="2742184" y="33528"/>
                  </a:lnTo>
                  <a:lnTo>
                    <a:pt x="2769616" y="69850"/>
                  </a:lnTo>
                  <a:lnTo>
                    <a:pt x="2779776" y="114300"/>
                  </a:lnTo>
                  <a:lnTo>
                    <a:pt x="2779776" y="285750"/>
                  </a:lnTo>
                  <a:lnTo>
                    <a:pt x="2779776" y="571500"/>
                  </a:lnTo>
                  <a:lnTo>
                    <a:pt x="2769616" y="615950"/>
                  </a:lnTo>
                  <a:lnTo>
                    <a:pt x="2742184" y="652272"/>
                  </a:lnTo>
                  <a:lnTo>
                    <a:pt x="2701543" y="676783"/>
                  </a:lnTo>
                  <a:lnTo>
                    <a:pt x="2651760" y="685800"/>
                  </a:lnTo>
                  <a:lnTo>
                    <a:pt x="1684273" y="685800"/>
                  </a:lnTo>
                  <a:lnTo>
                    <a:pt x="1214628" y="685800"/>
                  </a:lnTo>
                  <a:lnTo>
                    <a:pt x="1029715" y="685800"/>
                  </a:lnTo>
                  <a:lnTo>
                    <a:pt x="979932" y="676783"/>
                  </a:lnTo>
                  <a:lnTo>
                    <a:pt x="939164" y="652272"/>
                  </a:lnTo>
                  <a:lnTo>
                    <a:pt x="911606" y="615950"/>
                  </a:lnTo>
                  <a:lnTo>
                    <a:pt x="901700" y="571500"/>
                  </a:lnTo>
                  <a:lnTo>
                    <a:pt x="901700" y="285750"/>
                  </a:lnTo>
                  <a:lnTo>
                    <a:pt x="0" y="110490"/>
                  </a:lnTo>
                  <a:lnTo>
                    <a:pt x="901700" y="114300"/>
                  </a:lnTo>
                  <a:close/>
                </a:path>
              </a:pathLst>
            </a:custGeom>
            <a:ln w="9144">
              <a:solidFill>
                <a:srgbClr val="000000"/>
              </a:solidFill>
            </a:ln>
          </p:spPr>
          <p:txBody>
            <a:bodyPr wrap="square" lIns="0" tIns="0" rIns="0" bIns="0" rtlCol="0"/>
            <a:lstStyle/>
            <a:p>
              <a:endParaRPr/>
            </a:p>
          </p:txBody>
        </p:sp>
        <p:sp>
          <p:nvSpPr>
            <p:cNvPr id="20" name="object 20"/>
            <p:cNvSpPr/>
            <p:nvPr/>
          </p:nvSpPr>
          <p:spPr>
            <a:xfrm>
              <a:off x="5999988" y="3328416"/>
              <a:ext cx="3016250" cy="1382395"/>
            </a:xfrm>
            <a:custGeom>
              <a:avLst/>
              <a:gdLst/>
              <a:ahLst/>
              <a:cxnLst/>
              <a:rect l="l" t="t" r="r" b="b"/>
              <a:pathLst>
                <a:path w="3016250" h="1382395">
                  <a:moveTo>
                    <a:pt x="0" y="0"/>
                  </a:moveTo>
                  <a:lnTo>
                    <a:pt x="1389634" y="729869"/>
                  </a:lnTo>
                  <a:lnTo>
                    <a:pt x="1188339" y="729869"/>
                  </a:lnTo>
                  <a:lnTo>
                    <a:pt x="1140079" y="738378"/>
                  </a:lnTo>
                  <a:lnTo>
                    <a:pt x="1100836" y="761746"/>
                  </a:lnTo>
                  <a:lnTo>
                    <a:pt x="1074165" y="796163"/>
                  </a:lnTo>
                  <a:lnTo>
                    <a:pt x="1064387" y="838581"/>
                  </a:lnTo>
                  <a:lnTo>
                    <a:pt x="1064387" y="1273302"/>
                  </a:lnTo>
                  <a:lnTo>
                    <a:pt x="1074165" y="1315593"/>
                  </a:lnTo>
                  <a:lnTo>
                    <a:pt x="1100836" y="1350264"/>
                  </a:lnTo>
                  <a:lnTo>
                    <a:pt x="1140079" y="1373378"/>
                  </a:lnTo>
                  <a:lnTo>
                    <a:pt x="1188339" y="1382014"/>
                  </a:lnTo>
                  <a:lnTo>
                    <a:pt x="2891916" y="1382014"/>
                  </a:lnTo>
                  <a:lnTo>
                    <a:pt x="2940050" y="1373378"/>
                  </a:lnTo>
                  <a:lnTo>
                    <a:pt x="2979546" y="1350264"/>
                  </a:lnTo>
                  <a:lnTo>
                    <a:pt x="3006090" y="1315593"/>
                  </a:lnTo>
                  <a:lnTo>
                    <a:pt x="3015868" y="1273302"/>
                  </a:lnTo>
                  <a:lnTo>
                    <a:pt x="3015868" y="838581"/>
                  </a:lnTo>
                  <a:lnTo>
                    <a:pt x="3006090" y="796163"/>
                  </a:lnTo>
                  <a:lnTo>
                    <a:pt x="2979546" y="761746"/>
                  </a:lnTo>
                  <a:lnTo>
                    <a:pt x="2940050" y="738378"/>
                  </a:lnTo>
                  <a:lnTo>
                    <a:pt x="2891916" y="729869"/>
                  </a:lnTo>
                  <a:lnTo>
                    <a:pt x="1877567" y="729869"/>
                  </a:lnTo>
                  <a:lnTo>
                    <a:pt x="0" y="0"/>
                  </a:lnTo>
                  <a:close/>
                </a:path>
              </a:pathLst>
            </a:custGeom>
            <a:solidFill>
              <a:srgbClr val="F3B46C"/>
            </a:solidFill>
          </p:spPr>
          <p:txBody>
            <a:bodyPr wrap="square" lIns="0" tIns="0" rIns="0" bIns="0" rtlCol="0"/>
            <a:lstStyle/>
            <a:p>
              <a:endParaRPr/>
            </a:p>
          </p:txBody>
        </p:sp>
        <p:sp>
          <p:nvSpPr>
            <p:cNvPr id="21" name="object 21"/>
            <p:cNvSpPr/>
            <p:nvPr/>
          </p:nvSpPr>
          <p:spPr>
            <a:xfrm>
              <a:off x="5999988" y="3328416"/>
              <a:ext cx="3016250" cy="1382395"/>
            </a:xfrm>
            <a:custGeom>
              <a:avLst/>
              <a:gdLst/>
              <a:ahLst/>
              <a:cxnLst/>
              <a:rect l="l" t="t" r="r" b="b"/>
              <a:pathLst>
                <a:path w="3016250" h="1382395">
                  <a:moveTo>
                    <a:pt x="3015868" y="838581"/>
                  </a:moveTo>
                  <a:lnTo>
                    <a:pt x="3006090" y="796163"/>
                  </a:lnTo>
                  <a:lnTo>
                    <a:pt x="2979546" y="761746"/>
                  </a:lnTo>
                  <a:lnTo>
                    <a:pt x="2940050" y="738378"/>
                  </a:lnTo>
                  <a:lnTo>
                    <a:pt x="2891916" y="729869"/>
                  </a:lnTo>
                  <a:lnTo>
                    <a:pt x="1877567" y="729869"/>
                  </a:lnTo>
                  <a:lnTo>
                    <a:pt x="0" y="0"/>
                  </a:lnTo>
                  <a:lnTo>
                    <a:pt x="1389634" y="729869"/>
                  </a:lnTo>
                  <a:lnTo>
                    <a:pt x="1188339" y="729869"/>
                  </a:lnTo>
                  <a:lnTo>
                    <a:pt x="1140079" y="738378"/>
                  </a:lnTo>
                  <a:lnTo>
                    <a:pt x="1100836" y="761746"/>
                  </a:lnTo>
                  <a:lnTo>
                    <a:pt x="1074165" y="796163"/>
                  </a:lnTo>
                  <a:lnTo>
                    <a:pt x="1064387" y="838581"/>
                  </a:lnTo>
                  <a:lnTo>
                    <a:pt x="1064387" y="1273302"/>
                  </a:lnTo>
                  <a:lnTo>
                    <a:pt x="1074165" y="1315593"/>
                  </a:lnTo>
                  <a:lnTo>
                    <a:pt x="1100836" y="1350264"/>
                  </a:lnTo>
                  <a:lnTo>
                    <a:pt x="1140079" y="1373378"/>
                  </a:lnTo>
                  <a:lnTo>
                    <a:pt x="1188339" y="1382014"/>
                  </a:lnTo>
                  <a:lnTo>
                    <a:pt x="2891916" y="1382014"/>
                  </a:lnTo>
                  <a:lnTo>
                    <a:pt x="2940050" y="1373378"/>
                  </a:lnTo>
                  <a:lnTo>
                    <a:pt x="2979546" y="1350264"/>
                  </a:lnTo>
                  <a:lnTo>
                    <a:pt x="3006090" y="1315593"/>
                  </a:lnTo>
                  <a:lnTo>
                    <a:pt x="3015868" y="1273302"/>
                  </a:lnTo>
                  <a:lnTo>
                    <a:pt x="3015868" y="838581"/>
                  </a:lnTo>
                  <a:close/>
                </a:path>
              </a:pathLst>
            </a:custGeom>
            <a:ln w="9144">
              <a:solidFill>
                <a:srgbClr val="000000"/>
              </a:solidFill>
            </a:ln>
          </p:spPr>
          <p:txBody>
            <a:bodyPr wrap="square" lIns="0" tIns="0" rIns="0" bIns="0" rtlCol="0"/>
            <a:lstStyle/>
            <a:p>
              <a:endParaRPr/>
            </a:p>
          </p:txBody>
        </p:sp>
        <p:pic>
          <p:nvPicPr>
            <p:cNvPr id="22" name="object 22"/>
            <p:cNvPicPr/>
            <p:nvPr/>
          </p:nvPicPr>
          <p:blipFill>
            <a:blip r:embed="rId3" cstate="print"/>
            <a:stretch>
              <a:fillRect/>
            </a:stretch>
          </p:blipFill>
          <p:spPr>
            <a:xfrm>
              <a:off x="7856220" y="1210094"/>
              <a:ext cx="787920" cy="345909"/>
            </a:xfrm>
            <a:prstGeom prst="rect">
              <a:avLst/>
            </a:prstGeom>
          </p:spPr>
        </p:pic>
        <p:pic>
          <p:nvPicPr>
            <p:cNvPr id="23" name="object 23"/>
            <p:cNvPicPr/>
            <p:nvPr/>
          </p:nvPicPr>
          <p:blipFill>
            <a:blip r:embed="rId4" cstate="print"/>
            <a:stretch>
              <a:fillRect/>
            </a:stretch>
          </p:blipFill>
          <p:spPr>
            <a:xfrm>
              <a:off x="7752588" y="1167409"/>
              <a:ext cx="830567" cy="501370"/>
            </a:xfrm>
            <a:prstGeom prst="rect">
              <a:avLst/>
            </a:prstGeom>
          </p:spPr>
        </p:pic>
        <p:pic>
          <p:nvPicPr>
            <p:cNvPr id="24" name="object 24"/>
            <p:cNvPicPr/>
            <p:nvPr/>
          </p:nvPicPr>
          <p:blipFill>
            <a:blip r:embed="rId5" cstate="print"/>
            <a:stretch>
              <a:fillRect/>
            </a:stretch>
          </p:blipFill>
          <p:spPr>
            <a:xfrm>
              <a:off x="7883652" y="1237487"/>
              <a:ext cx="701040" cy="259079"/>
            </a:xfrm>
            <a:prstGeom prst="rect">
              <a:avLst/>
            </a:prstGeom>
          </p:spPr>
        </p:pic>
      </p:grpSp>
      <p:sp>
        <p:nvSpPr>
          <p:cNvPr id="25" name="object 25"/>
          <p:cNvSpPr txBox="1"/>
          <p:nvPr/>
        </p:nvSpPr>
        <p:spPr>
          <a:xfrm>
            <a:off x="7883652" y="1237488"/>
            <a:ext cx="701040" cy="259079"/>
          </a:xfrm>
          <a:prstGeom prst="rect">
            <a:avLst/>
          </a:prstGeom>
          <a:ln w="12192">
            <a:solidFill>
              <a:srgbClr val="855540"/>
            </a:solidFill>
          </a:ln>
        </p:spPr>
        <p:txBody>
          <a:bodyPr vert="horz" wrap="square" lIns="0" tIns="0" rIns="0" bIns="0" rtlCol="0">
            <a:spAutoFit/>
          </a:bodyPr>
          <a:lstStyle/>
          <a:p>
            <a:pPr marL="13335">
              <a:lnSpc>
                <a:spcPct val="100000"/>
              </a:lnSpc>
            </a:pPr>
            <a:r>
              <a:rPr sz="1600" b="1" spc="-20" dirty="0">
                <a:solidFill>
                  <a:srgbClr val="FFFFFF"/>
                </a:solidFill>
                <a:latin typeface="Calibri"/>
                <a:cs typeface="Calibri"/>
              </a:rPr>
              <a:t>Step</a:t>
            </a:r>
            <a:r>
              <a:rPr sz="1600" b="1" spc="-55" dirty="0">
                <a:solidFill>
                  <a:srgbClr val="FFFFFF"/>
                </a:solidFill>
                <a:latin typeface="Calibri"/>
                <a:cs typeface="Calibri"/>
              </a:rPr>
              <a:t> </a:t>
            </a:r>
            <a:r>
              <a:rPr sz="1600" b="1" spc="-50" dirty="0">
                <a:solidFill>
                  <a:srgbClr val="FFFFFF"/>
                </a:solidFill>
                <a:latin typeface="Calibri"/>
                <a:cs typeface="Calibri"/>
              </a:rPr>
              <a:t>1</a:t>
            </a:r>
            <a:endParaRPr sz="1600">
              <a:latin typeface="Calibri"/>
              <a:cs typeface="Calibri"/>
            </a:endParaRPr>
          </a:p>
        </p:txBody>
      </p:sp>
      <p:sp>
        <p:nvSpPr>
          <p:cNvPr id="26" name="object 26"/>
          <p:cNvSpPr txBox="1"/>
          <p:nvPr/>
        </p:nvSpPr>
        <p:spPr>
          <a:xfrm>
            <a:off x="7194931" y="2909062"/>
            <a:ext cx="1582420" cy="66611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Select</a:t>
            </a:r>
            <a:r>
              <a:rPr sz="1400" spc="-50" dirty="0">
                <a:latin typeface="Calibri"/>
                <a:cs typeface="Calibri"/>
              </a:rPr>
              <a:t> </a:t>
            </a:r>
            <a:r>
              <a:rPr sz="1400" dirty="0">
                <a:latin typeface="Calibri"/>
                <a:cs typeface="Calibri"/>
              </a:rPr>
              <a:t>the</a:t>
            </a:r>
            <a:r>
              <a:rPr sz="1400" spc="-25" dirty="0">
                <a:latin typeface="Calibri"/>
                <a:cs typeface="Calibri"/>
              </a:rPr>
              <a:t> </a:t>
            </a:r>
            <a:r>
              <a:rPr sz="1400" spc="-20" dirty="0">
                <a:latin typeface="Calibri"/>
                <a:cs typeface="Calibri"/>
              </a:rPr>
              <a:t>path</a:t>
            </a:r>
            <a:r>
              <a:rPr sz="1400" spc="-60" dirty="0">
                <a:latin typeface="Calibri"/>
                <a:cs typeface="Calibri"/>
              </a:rPr>
              <a:t> </a:t>
            </a:r>
            <a:r>
              <a:rPr sz="1400" spc="-20" dirty="0">
                <a:latin typeface="Calibri"/>
                <a:cs typeface="Calibri"/>
              </a:rPr>
              <a:t>where</a:t>
            </a:r>
            <a:endParaRPr sz="1400">
              <a:latin typeface="Calibri"/>
              <a:cs typeface="Calibri"/>
            </a:endParaRPr>
          </a:p>
          <a:p>
            <a:pPr marL="12700" marR="400685">
              <a:lnSpc>
                <a:spcPct val="100000"/>
              </a:lnSpc>
            </a:pPr>
            <a:r>
              <a:rPr sz="1400" dirty="0">
                <a:latin typeface="Calibri"/>
                <a:cs typeface="Calibri"/>
              </a:rPr>
              <a:t>.fvu</a:t>
            </a:r>
            <a:r>
              <a:rPr sz="1400" spc="-70" dirty="0">
                <a:latin typeface="Calibri"/>
                <a:cs typeface="Calibri"/>
              </a:rPr>
              <a:t> </a:t>
            </a:r>
            <a:r>
              <a:rPr sz="1400" dirty="0">
                <a:latin typeface="Calibri"/>
                <a:cs typeface="Calibri"/>
              </a:rPr>
              <a:t>&amp;</a:t>
            </a:r>
            <a:r>
              <a:rPr sz="1400" spc="-45" dirty="0">
                <a:latin typeface="Calibri"/>
                <a:cs typeface="Calibri"/>
              </a:rPr>
              <a:t> </a:t>
            </a:r>
            <a:r>
              <a:rPr sz="1400" dirty="0">
                <a:latin typeface="Calibri"/>
                <a:cs typeface="Calibri"/>
              </a:rPr>
              <a:t>Form</a:t>
            </a:r>
            <a:r>
              <a:rPr sz="1400" spc="-55" dirty="0">
                <a:latin typeface="Calibri"/>
                <a:cs typeface="Calibri"/>
              </a:rPr>
              <a:t> </a:t>
            </a:r>
            <a:r>
              <a:rPr sz="1400" spc="-25" dirty="0">
                <a:latin typeface="Calibri"/>
                <a:cs typeface="Calibri"/>
              </a:rPr>
              <a:t>27A </a:t>
            </a:r>
            <a:r>
              <a:rPr sz="1400" spc="-20" dirty="0">
                <a:latin typeface="Calibri"/>
                <a:cs typeface="Calibri"/>
              </a:rPr>
              <a:t>is</a:t>
            </a:r>
            <a:r>
              <a:rPr sz="1400" spc="-150"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be</a:t>
            </a:r>
            <a:r>
              <a:rPr sz="1400" spc="-20" dirty="0">
                <a:latin typeface="Calibri"/>
                <a:cs typeface="Calibri"/>
              </a:rPr>
              <a:t> </a:t>
            </a:r>
            <a:r>
              <a:rPr sz="1400" spc="-10" dirty="0">
                <a:latin typeface="Calibri"/>
                <a:cs typeface="Calibri"/>
              </a:rPr>
              <a:t>saved</a:t>
            </a:r>
            <a:endParaRPr sz="1400">
              <a:latin typeface="Calibri"/>
              <a:cs typeface="Calibri"/>
            </a:endParaRPr>
          </a:p>
        </p:txBody>
      </p:sp>
      <p:sp>
        <p:nvSpPr>
          <p:cNvPr id="27" name="object 27"/>
          <p:cNvSpPr txBox="1"/>
          <p:nvPr/>
        </p:nvSpPr>
        <p:spPr>
          <a:xfrm>
            <a:off x="7194931" y="4262120"/>
            <a:ext cx="1717675" cy="452755"/>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Select</a:t>
            </a:r>
            <a:r>
              <a:rPr sz="1400" spc="-70" dirty="0">
                <a:latin typeface="Calibri"/>
                <a:cs typeface="Calibri"/>
              </a:rPr>
              <a:t> </a:t>
            </a:r>
            <a:r>
              <a:rPr sz="1400" dirty="0">
                <a:latin typeface="Calibri"/>
                <a:cs typeface="Calibri"/>
              </a:rPr>
              <a:t>consolidated</a:t>
            </a:r>
            <a:r>
              <a:rPr sz="1400" spc="204" dirty="0">
                <a:latin typeface="Calibri"/>
                <a:cs typeface="Calibri"/>
              </a:rPr>
              <a:t> </a:t>
            </a:r>
            <a:r>
              <a:rPr sz="1400" spc="-20" dirty="0">
                <a:latin typeface="Calibri"/>
                <a:cs typeface="Calibri"/>
              </a:rPr>
              <a:t>file </a:t>
            </a:r>
            <a:r>
              <a:rPr sz="1400" spc="-10" dirty="0">
                <a:latin typeface="Calibri"/>
                <a:cs typeface="Calibri"/>
              </a:rPr>
              <a:t>received</a:t>
            </a:r>
            <a:r>
              <a:rPr sz="1400" spc="-50" dirty="0">
                <a:latin typeface="Calibri"/>
                <a:cs typeface="Calibri"/>
              </a:rPr>
              <a:t> </a:t>
            </a:r>
            <a:r>
              <a:rPr sz="1400" dirty="0">
                <a:latin typeface="Calibri"/>
                <a:cs typeface="Calibri"/>
              </a:rPr>
              <a:t>from</a:t>
            </a:r>
            <a:r>
              <a:rPr sz="1400" spc="295" dirty="0">
                <a:latin typeface="Calibri"/>
                <a:cs typeface="Calibri"/>
              </a:rPr>
              <a:t> </a:t>
            </a:r>
            <a:r>
              <a:rPr sz="1400" b="1" u="sng" spc="-10" dirty="0">
                <a:solidFill>
                  <a:srgbClr val="2997E2"/>
                </a:solidFill>
                <a:uFill>
                  <a:solidFill>
                    <a:srgbClr val="421200"/>
                  </a:solidFill>
                </a:uFill>
                <a:latin typeface="Calibri"/>
                <a:cs typeface="Calibri"/>
                <a:hlinkClick r:id="rId6"/>
              </a:rPr>
              <a:t>TRACES</a:t>
            </a:r>
            <a:endParaRPr sz="1400">
              <a:latin typeface="Calibri"/>
              <a:cs typeface="Calibri"/>
            </a:endParaRPr>
          </a:p>
        </p:txBody>
      </p:sp>
      <p:grpSp>
        <p:nvGrpSpPr>
          <p:cNvPr id="28" name="object 28"/>
          <p:cNvGrpSpPr/>
          <p:nvPr/>
        </p:nvGrpSpPr>
        <p:grpSpPr>
          <a:xfrm>
            <a:off x="2343911" y="3352825"/>
            <a:ext cx="892175" cy="501650"/>
            <a:chOff x="2343911" y="3352825"/>
            <a:chExt cx="892175" cy="501650"/>
          </a:xfrm>
        </p:grpSpPr>
        <p:pic>
          <p:nvPicPr>
            <p:cNvPr id="29" name="object 29"/>
            <p:cNvPicPr/>
            <p:nvPr/>
          </p:nvPicPr>
          <p:blipFill>
            <a:blip r:embed="rId7" cstate="print"/>
            <a:stretch>
              <a:fillRect/>
            </a:stretch>
          </p:blipFill>
          <p:spPr>
            <a:xfrm>
              <a:off x="2447543" y="3395497"/>
              <a:ext cx="787920" cy="344398"/>
            </a:xfrm>
            <a:prstGeom prst="rect">
              <a:avLst/>
            </a:prstGeom>
          </p:spPr>
        </p:pic>
        <p:pic>
          <p:nvPicPr>
            <p:cNvPr id="30" name="object 30"/>
            <p:cNvPicPr/>
            <p:nvPr/>
          </p:nvPicPr>
          <p:blipFill>
            <a:blip r:embed="rId8" cstate="print"/>
            <a:stretch>
              <a:fillRect/>
            </a:stretch>
          </p:blipFill>
          <p:spPr>
            <a:xfrm>
              <a:off x="2343911" y="3352825"/>
              <a:ext cx="830567" cy="501370"/>
            </a:xfrm>
            <a:prstGeom prst="rect">
              <a:avLst/>
            </a:prstGeom>
          </p:spPr>
        </p:pic>
        <p:pic>
          <p:nvPicPr>
            <p:cNvPr id="31" name="object 31"/>
            <p:cNvPicPr/>
            <p:nvPr/>
          </p:nvPicPr>
          <p:blipFill>
            <a:blip r:embed="rId9" cstate="print"/>
            <a:stretch>
              <a:fillRect/>
            </a:stretch>
          </p:blipFill>
          <p:spPr>
            <a:xfrm>
              <a:off x="2474975" y="3422904"/>
              <a:ext cx="701039" cy="257556"/>
            </a:xfrm>
            <a:prstGeom prst="rect">
              <a:avLst/>
            </a:prstGeom>
          </p:spPr>
        </p:pic>
      </p:grpSp>
      <p:sp>
        <p:nvSpPr>
          <p:cNvPr id="32" name="object 32"/>
          <p:cNvSpPr txBox="1"/>
          <p:nvPr/>
        </p:nvSpPr>
        <p:spPr>
          <a:xfrm>
            <a:off x="2474976" y="3422903"/>
            <a:ext cx="701040" cy="257810"/>
          </a:xfrm>
          <a:prstGeom prst="rect">
            <a:avLst/>
          </a:prstGeom>
          <a:ln w="12191">
            <a:solidFill>
              <a:srgbClr val="855540"/>
            </a:solidFill>
          </a:ln>
        </p:spPr>
        <p:txBody>
          <a:bodyPr vert="horz" wrap="square" lIns="0" tIns="0" rIns="0" bIns="0" rtlCol="0">
            <a:spAutoFit/>
          </a:bodyPr>
          <a:lstStyle/>
          <a:p>
            <a:pPr marL="12700">
              <a:lnSpc>
                <a:spcPct val="100000"/>
              </a:lnSpc>
            </a:pPr>
            <a:r>
              <a:rPr sz="1600" b="1" spc="-20" dirty="0">
                <a:solidFill>
                  <a:srgbClr val="FFFFFF"/>
                </a:solidFill>
                <a:latin typeface="Calibri"/>
                <a:cs typeface="Calibri"/>
              </a:rPr>
              <a:t>Step</a:t>
            </a:r>
            <a:r>
              <a:rPr sz="1600" b="1" spc="-55" dirty="0">
                <a:solidFill>
                  <a:srgbClr val="FFFFFF"/>
                </a:solidFill>
                <a:latin typeface="Calibri"/>
                <a:cs typeface="Calibri"/>
              </a:rPr>
              <a:t> </a:t>
            </a:r>
            <a:r>
              <a:rPr sz="1600" b="1" spc="-50" dirty="0">
                <a:solidFill>
                  <a:srgbClr val="FFFFFF"/>
                </a:solidFill>
                <a:latin typeface="Calibri"/>
                <a:cs typeface="Calibri"/>
              </a:rPr>
              <a:t>4</a:t>
            </a:r>
            <a:endParaRPr sz="1600">
              <a:latin typeface="Calibri"/>
              <a:cs typeface="Calibri"/>
            </a:endParaRPr>
          </a:p>
        </p:txBody>
      </p:sp>
      <p:sp>
        <p:nvSpPr>
          <p:cNvPr id="33" name="object 33"/>
          <p:cNvSpPr txBox="1"/>
          <p:nvPr/>
        </p:nvSpPr>
        <p:spPr>
          <a:xfrm>
            <a:off x="227075" y="4901184"/>
            <a:ext cx="8690610" cy="1355090"/>
          </a:xfrm>
          <a:prstGeom prst="rect">
            <a:avLst/>
          </a:prstGeom>
          <a:ln w="15240">
            <a:solidFill>
              <a:srgbClr val="A15D0D"/>
            </a:solidFill>
          </a:ln>
        </p:spPr>
        <p:txBody>
          <a:bodyPr vert="horz" wrap="square" lIns="0" tIns="53975" rIns="0" bIns="0" rtlCol="0">
            <a:spAutoFit/>
          </a:bodyPr>
          <a:lstStyle/>
          <a:p>
            <a:pPr marL="87630" marR="3175">
              <a:lnSpc>
                <a:spcPct val="100000"/>
              </a:lnSpc>
              <a:spcBef>
                <a:spcPts val="425"/>
              </a:spcBef>
            </a:pPr>
            <a:r>
              <a:rPr sz="1200" b="1" spc="-10" dirty="0">
                <a:solidFill>
                  <a:srgbClr val="A15D0D"/>
                </a:solidFill>
                <a:latin typeface="Calibri"/>
                <a:cs typeface="Calibri"/>
              </a:rPr>
              <a:t>Note:</a:t>
            </a:r>
            <a:endParaRPr sz="1200">
              <a:latin typeface="Calibri"/>
              <a:cs typeface="Calibri"/>
            </a:endParaRPr>
          </a:p>
          <a:p>
            <a:pPr marL="243204" indent="-155575">
              <a:lnSpc>
                <a:spcPct val="100000"/>
              </a:lnSpc>
              <a:buAutoNum type="arabicPeriod"/>
              <a:tabLst>
                <a:tab pos="243204" algn="l"/>
              </a:tabLst>
            </a:pPr>
            <a:r>
              <a:rPr sz="1200" dirty="0">
                <a:solidFill>
                  <a:srgbClr val="A15D0D"/>
                </a:solidFill>
                <a:latin typeface="Calibri"/>
                <a:cs typeface="Calibri"/>
              </a:rPr>
              <a:t>.csi</a:t>
            </a:r>
            <a:r>
              <a:rPr sz="1200" spc="-5" dirty="0">
                <a:solidFill>
                  <a:srgbClr val="A15D0D"/>
                </a:solidFill>
                <a:latin typeface="Calibri"/>
                <a:cs typeface="Calibri"/>
              </a:rPr>
              <a:t> </a:t>
            </a:r>
            <a:r>
              <a:rPr sz="1200" dirty="0">
                <a:solidFill>
                  <a:srgbClr val="A15D0D"/>
                </a:solidFill>
                <a:latin typeface="Calibri"/>
                <a:cs typeface="Calibri"/>
              </a:rPr>
              <a:t>file</a:t>
            </a:r>
            <a:r>
              <a:rPr sz="1200" spc="-5" dirty="0">
                <a:solidFill>
                  <a:srgbClr val="A15D0D"/>
                </a:solidFill>
                <a:latin typeface="Calibri"/>
                <a:cs typeface="Calibri"/>
              </a:rPr>
              <a:t> </a:t>
            </a:r>
            <a:r>
              <a:rPr sz="1200" dirty="0">
                <a:solidFill>
                  <a:srgbClr val="A15D0D"/>
                </a:solidFill>
                <a:latin typeface="Calibri"/>
                <a:cs typeface="Calibri"/>
              </a:rPr>
              <a:t>for</a:t>
            </a:r>
            <a:r>
              <a:rPr sz="1200" spc="10" dirty="0">
                <a:solidFill>
                  <a:srgbClr val="A15D0D"/>
                </a:solidFill>
                <a:latin typeface="Calibri"/>
                <a:cs typeface="Calibri"/>
              </a:rPr>
              <a:t> </a:t>
            </a:r>
            <a:r>
              <a:rPr sz="1200" dirty="0">
                <a:solidFill>
                  <a:srgbClr val="A15D0D"/>
                </a:solidFill>
                <a:latin typeface="Calibri"/>
                <a:cs typeface="Calibri"/>
              </a:rPr>
              <a:t>challan</a:t>
            </a:r>
            <a:r>
              <a:rPr sz="1200" spc="5" dirty="0">
                <a:solidFill>
                  <a:srgbClr val="A15D0D"/>
                </a:solidFill>
                <a:latin typeface="Calibri"/>
                <a:cs typeface="Calibri"/>
              </a:rPr>
              <a:t> </a:t>
            </a:r>
            <a:r>
              <a:rPr sz="1200" dirty="0">
                <a:solidFill>
                  <a:srgbClr val="A15D0D"/>
                </a:solidFill>
                <a:latin typeface="Calibri"/>
                <a:cs typeface="Calibri"/>
              </a:rPr>
              <a:t>paid</a:t>
            </a:r>
            <a:r>
              <a:rPr sz="1200" spc="-5" dirty="0">
                <a:solidFill>
                  <a:srgbClr val="A15D0D"/>
                </a:solidFill>
                <a:latin typeface="Calibri"/>
                <a:cs typeface="Calibri"/>
              </a:rPr>
              <a:t> </a:t>
            </a:r>
            <a:r>
              <a:rPr sz="1200" dirty="0">
                <a:solidFill>
                  <a:srgbClr val="A15D0D"/>
                </a:solidFill>
                <a:latin typeface="Calibri"/>
                <a:cs typeface="Calibri"/>
              </a:rPr>
              <a:t>before</a:t>
            </a:r>
            <a:r>
              <a:rPr sz="1200" spc="10" dirty="0">
                <a:solidFill>
                  <a:srgbClr val="A15D0D"/>
                </a:solidFill>
                <a:latin typeface="Calibri"/>
                <a:cs typeface="Calibri"/>
              </a:rPr>
              <a:t> </a:t>
            </a:r>
            <a:r>
              <a:rPr sz="1200" dirty="0">
                <a:solidFill>
                  <a:srgbClr val="A15D0D"/>
                </a:solidFill>
                <a:latin typeface="Calibri"/>
                <a:cs typeface="Calibri"/>
              </a:rPr>
              <a:t>31</a:t>
            </a:r>
            <a:r>
              <a:rPr sz="1200" baseline="24305" dirty="0">
                <a:solidFill>
                  <a:srgbClr val="A15D0D"/>
                </a:solidFill>
                <a:latin typeface="Calibri"/>
                <a:cs typeface="Calibri"/>
              </a:rPr>
              <a:t>st</a:t>
            </a:r>
            <a:r>
              <a:rPr sz="1200" spc="127" baseline="24305" dirty="0">
                <a:solidFill>
                  <a:srgbClr val="A15D0D"/>
                </a:solidFill>
                <a:latin typeface="Calibri"/>
                <a:cs typeface="Calibri"/>
              </a:rPr>
              <a:t> </a:t>
            </a:r>
            <a:r>
              <a:rPr sz="1200" dirty="0">
                <a:solidFill>
                  <a:srgbClr val="A15D0D"/>
                </a:solidFill>
                <a:latin typeface="Calibri"/>
                <a:cs typeface="Calibri"/>
              </a:rPr>
              <a:t>March</a:t>
            </a:r>
            <a:r>
              <a:rPr sz="1200" spc="10" dirty="0">
                <a:solidFill>
                  <a:srgbClr val="A15D0D"/>
                </a:solidFill>
                <a:latin typeface="Calibri"/>
                <a:cs typeface="Calibri"/>
              </a:rPr>
              <a:t> </a:t>
            </a:r>
            <a:r>
              <a:rPr sz="1200" dirty="0">
                <a:solidFill>
                  <a:srgbClr val="A15D0D"/>
                </a:solidFill>
                <a:latin typeface="Calibri"/>
                <a:cs typeface="Calibri"/>
              </a:rPr>
              <a:t>2023</a:t>
            </a:r>
            <a:r>
              <a:rPr sz="1200" spc="15" dirty="0">
                <a:solidFill>
                  <a:srgbClr val="A15D0D"/>
                </a:solidFill>
                <a:latin typeface="Calibri"/>
                <a:cs typeface="Calibri"/>
              </a:rPr>
              <a:t> </a:t>
            </a:r>
            <a:r>
              <a:rPr sz="1200" dirty="0">
                <a:solidFill>
                  <a:srgbClr val="A15D0D"/>
                </a:solidFill>
                <a:latin typeface="Calibri"/>
                <a:cs typeface="Calibri"/>
              </a:rPr>
              <a:t>can</a:t>
            </a:r>
            <a:r>
              <a:rPr sz="1200" spc="10" dirty="0">
                <a:solidFill>
                  <a:srgbClr val="A15D0D"/>
                </a:solidFill>
                <a:latin typeface="Calibri"/>
                <a:cs typeface="Calibri"/>
              </a:rPr>
              <a:t> </a:t>
            </a:r>
            <a:r>
              <a:rPr sz="1200" dirty="0">
                <a:solidFill>
                  <a:srgbClr val="A15D0D"/>
                </a:solidFill>
                <a:latin typeface="Calibri"/>
                <a:cs typeface="Calibri"/>
              </a:rPr>
              <a:t>be</a:t>
            </a:r>
            <a:r>
              <a:rPr sz="1200" spc="-5" dirty="0">
                <a:solidFill>
                  <a:srgbClr val="A15D0D"/>
                </a:solidFill>
                <a:latin typeface="Calibri"/>
                <a:cs typeface="Calibri"/>
              </a:rPr>
              <a:t> </a:t>
            </a:r>
            <a:r>
              <a:rPr sz="1200" spc="-10" dirty="0">
                <a:solidFill>
                  <a:srgbClr val="A15D0D"/>
                </a:solidFill>
                <a:latin typeface="Calibri"/>
                <a:cs typeface="Calibri"/>
              </a:rPr>
              <a:t>downloaded</a:t>
            </a:r>
            <a:r>
              <a:rPr sz="1200" dirty="0">
                <a:solidFill>
                  <a:srgbClr val="A15D0D"/>
                </a:solidFill>
                <a:latin typeface="Calibri"/>
                <a:cs typeface="Calibri"/>
              </a:rPr>
              <a:t> from</a:t>
            </a:r>
            <a:r>
              <a:rPr sz="1200" spc="10" dirty="0">
                <a:solidFill>
                  <a:srgbClr val="A15D0D"/>
                </a:solidFill>
                <a:latin typeface="Calibri"/>
                <a:cs typeface="Calibri"/>
              </a:rPr>
              <a:t> </a:t>
            </a:r>
            <a:r>
              <a:rPr sz="1200" dirty="0">
                <a:solidFill>
                  <a:srgbClr val="A15D0D"/>
                </a:solidFill>
                <a:latin typeface="Calibri"/>
                <a:cs typeface="Calibri"/>
              </a:rPr>
              <a:t>TIN</a:t>
            </a:r>
            <a:r>
              <a:rPr sz="1200" spc="10" dirty="0">
                <a:solidFill>
                  <a:srgbClr val="A15D0D"/>
                </a:solidFill>
                <a:latin typeface="Calibri"/>
                <a:cs typeface="Calibri"/>
              </a:rPr>
              <a:t> </a:t>
            </a:r>
            <a:r>
              <a:rPr sz="1200" dirty="0">
                <a:solidFill>
                  <a:srgbClr val="A15D0D"/>
                </a:solidFill>
                <a:latin typeface="Calibri"/>
                <a:cs typeface="Calibri"/>
              </a:rPr>
              <a:t>website under</a:t>
            </a:r>
            <a:r>
              <a:rPr sz="1200" spc="-5" dirty="0">
                <a:solidFill>
                  <a:srgbClr val="A15D0D"/>
                </a:solidFill>
                <a:latin typeface="Calibri"/>
                <a:cs typeface="Calibri"/>
              </a:rPr>
              <a:t> </a:t>
            </a:r>
            <a:r>
              <a:rPr sz="1200" dirty="0">
                <a:solidFill>
                  <a:srgbClr val="A15D0D"/>
                </a:solidFill>
                <a:latin typeface="Calibri"/>
                <a:cs typeface="Calibri"/>
              </a:rPr>
              <a:t>“</a:t>
            </a:r>
            <a:r>
              <a:rPr sz="1200" b="1" u="sng" dirty="0">
                <a:solidFill>
                  <a:srgbClr val="2997E2"/>
                </a:solidFill>
                <a:uFill>
                  <a:solidFill>
                    <a:srgbClr val="421200"/>
                  </a:solidFill>
                </a:uFill>
                <a:latin typeface="Calibri"/>
                <a:cs typeface="Calibri"/>
                <a:hlinkClick r:id="rId10"/>
              </a:rPr>
              <a:t>challan</a:t>
            </a:r>
            <a:r>
              <a:rPr sz="1200" b="1" u="sng" spc="10" dirty="0">
                <a:solidFill>
                  <a:srgbClr val="2997E2"/>
                </a:solidFill>
                <a:uFill>
                  <a:solidFill>
                    <a:srgbClr val="421200"/>
                  </a:solidFill>
                </a:uFill>
                <a:latin typeface="Calibri"/>
                <a:cs typeface="Calibri"/>
                <a:hlinkClick r:id="rId10"/>
              </a:rPr>
              <a:t> </a:t>
            </a:r>
            <a:r>
              <a:rPr sz="1200" b="1" u="sng" dirty="0">
                <a:solidFill>
                  <a:srgbClr val="2997E2"/>
                </a:solidFill>
                <a:uFill>
                  <a:solidFill>
                    <a:srgbClr val="421200"/>
                  </a:solidFill>
                </a:uFill>
                <a:latin typeface="Calibri"/>
                <a:cs typeface="Calibri"/>
                <a:hlinkClick r:id="rId10"/>
              </a:rPr>
              <a:t>status</a:t>
            </a:r>
            <a:r>
              <a:rPr sz="1200" b="1" u="sng" spc="10" dirty="0">
                <a:solidFill>
                  <a:srgbClr val="2997E2"/>
                </a:solidFill>
                <a:uFill>
                  <a:solidFill>
                    <a:srgbClr val="421200"/>
                  </a:solidFill>
                </a:uFill>
                <a:latin typeface="Calibri"/>
                <a:cs typeface="Calibri"/>
                <a:hlinkClick r:id="rId10"/>
              </a:rPr>
              <a:t> </a:t>
            </a:r>
            <a:r>
              <a:rPr sz="1200" b="1" u="sng" dirty="0">
                <a:solidFill>
                  <a:srgbClr val="2997E2"/>
                </a:solidFill>
                <a:uFill>
                  <a:solidFill>
                    <a:srgbClr val="421200"/>
                  </a:solidFill>
                </a:uFill>
                <a:latin typeface="Calibri"/>
                <a:cs typeface="Calibri"/>
                <a:hlinkClick r:id="rId10"/>
              </a:rPr>
              <a:t>enquiry</a:t>
            </a:r>
            <a:r>
              <a:rPr sz="1200" b="1" u="sng" spc="10" dirty="0">
                <a:solidFill>
                  <a:srgbClr val="2997E2"/>
                </a:solidFill>
                <a:uFill>
                  <a:solidFill>
                    <a:srgbClr val="421200"/>
                  </a:solidFill>
                </a:uFill>
                <a:latin typeface="Calibri"/>
                <a:cs typeface="Calibri"/>
                <a:hlinkClick r:id="rId10"/>
              </a:rPr>
              <a:t> </a:t>
            </a:r>
            <a:r>
              <a:rPr sz="1200" b="1" u="sng" dirty="0">
                <a:solidFill>
                  <a:srgbClr val="2997E2"/>
                </a:solidFill>
                <a:uFill>
                  <a:solidFill>
                    <a:srgbClr val="421200"/>
                  </a:solidFill>
                </a:uFill>
                <a:latin typeface="Calibri"/>
                <a:cs typeface="Calibri"/>
                <a:hlinkClick r:id="rId10"/>
              </a:rPr>
              <a:t>–</a:t>
            </a:r>
            <a:r>
              <a:rPr sz="1200" b="1" u="sng" spc="5" dirty="0">
                <a:solidFill>
                  <a:srgbClr val="2997E2"/>
                </a:solidFill>
                <a:uFill>
                  <a:solidFill>
                    <a:srgbClr val="421200"/>
                  </a:solidFill>
                </a:uFill>
                <a:latin typeface="Calibri"/>
                <a:cs typeface="Calibri"/>
                <a:hlinkClick r:id="rId10"/>
              </a:rPr>
              <a:t> </a:t>
            </a:r>
            <a:r>
              <a:rPr sz="1200" b="1" u="sng" spc="-50" dirty="0">
                <a:solidFill>
                  <a:srgbClr val="2997E2"/>
                </a:solidFill>
                <a:uFill>
                  <a:solidFill>
                    <a:srgbClr val="421200"/>
                  </a:solidFill>
                </a:uFill>
                <a:latin typeface="Calibri"/>
                <a:cs typeface="Calibri"/>
                <a:hlinkClick r:id="rId10"/>
              </a:rPr>
              <a:t>TAN</a:t>
            </a:r>
            <a:r>
              <a:rPr sz="1200" b="1" u="sng" spc="-20" dirty="0">
                <a:solidFill>
                  <a:srgbClr val="2997E2"/>
                </a:solidFill>
                <a:uFill>
                  <a:solidFill>
                    <a:srgbClr val="421200"/>
                  </a:solidFill>
                </a:uFill>
                <a:latin typeface="Calibri"/>
                <a:cs typeface="Calibri"/>
                <a:hlinkClick r:id="rId10"/>
              </a:rPr>
              <a:t> </a:t>
            </a:r>
            <a:r>
              <a:rPr sz="1200" b="1" u="sng" dirty="0">
                <a:solidFill>
                  <a:srgbClr val="2997E2"/>
                </a:solidFill>
                <a:uFill>
                  <a:solidFill>
                    <a:srgbClr val="421200"/>
                  </a:solidFill>
                </a:uFill>
                <a:latin typeface="Calibri"/>
                <a:cs typeface="Calibri"/>
                <a:hlinkClick r:id="rId10"/>
              </a:rPr>
              <a:t>Based</a:t>
            </a:r>
            <a:r>
              <a:rPr sz="1200" b="1" u="sng" spc="10" dirty="0">
                <a:solidFill>
                  <a:srgbClr val="2997E2"/>
                </a:solidFill>
                <a:uFill>
                  <a:solidFill>
                    <a:srgbClr val="421200"/>
                  </a:solidFill>
                </a:uFill>
                <a:latin typeface="Calibri"/>
                <a:cs typeface="Calibri"/>
                <a:hlinkClick r:id="rId10"/>
              </a:rPr>
              <a:t> </a:t>
            </a:r>
            <a:r>
              <a:rPr sz="1200" b="1" u="sng" spc="-10" dirty="0">
                <a:solidFill>
                  <a:srgbClr val="2997E2"/>
                </a:solidFill>
                <a:uFill>
                  <a:solidFill>
                    <a:srgbClr val="421200"/>
                  </a:solidFill>
                </a:uFill>
                <a:latin typeface="Calibri"/>
                <a:cs typeface="Calibri"/>
                <a:hlinkClick r:id="rId10"/>
              </a:rPr>
              <a:t>View</a:t>
            </a:r>
            <a:r>
              <a:rPr sz="1200" spc="-10" dirty="0">
                <a:solidFill>
                  <a:srgbClr val="A15D0D"/>
                </a:solidFill>
                <a:latin typeface="Calibri"/>
                <a:cs typeface="Calibri"/>
              </a:rPr>
              <a:t>”</a:t>
            </a:r>
            <a:endParaRPr sz="1200">
              <a:latin typeface="Calibri"/>
              <a:cs typeface="Calibri"/>
            </a:endParaRPr>
          </a:p>
          <a:p>
            <a:pPr marL="87630" marR="3175">
              <a:lnSpc>
                <a:spcPct val="100000"/>
              </a:lnSpc>
            </a:pPr>
            <a:r>
              <a:rPr sz="1200" spc="-10" dirty="0">
                <a:solidFill>
                  <a:srgbClr val="A15D0D"/>
                </a:solidFill>
                <a:latin typeface="Calibri"/>
                <a:cs typeface="Calibri"/>
              </a:rPr>
              <a:t>option.</a:t>
            </a:r>
            <a:endParaRPr sz="1200">
              <a:latin typeface="Calibri"/>
              <a:cs typeface="Calibri"/>
            </a:endParaRPr>
          </a:p>
          <a:p>
            <a:pPr marL="236854" marR="3175" indent="-149225">
              <a:lnSpc>
                <a:spcPct val="100000"/>
              </a:lnSpc>
              <a:buAutoNum type="arabicPeriod" startAt="2"/>
              <a:tabLst>
                <a:tab pos="236854" algn="l"/>
              </a:tabLst>
            </a:pPr>
            <a:r>
              <a:rPr sz="1200" dirty="0">
                <a:solidFill>
                  <a:srgbClr val="A15D0D"/>
                </a:solidFill>
                <a:latin typeface="Calibri"/>
                <a:cs typeface="Calibri"/>
              </a:rPr>
              <a:t>.csi</a:t>
            </a:r>
            <a:r>
              <a:rPr sz="1200" spc="-5" dirty="0">
                <a:solidFill>
                  <a:srgbClr val="A15D0D"/>
                </a:solidFill>
                <a:latin typeface="Calibri"/>
                <a:cs typeface="Calibri"/>
              </a:rPr>
              <a:t> </a:t>
            </a:r>
            <a:r>
              <a:rPr sz="1200" dirty="0">
                <a:solidFill>
                  <a:srgbClr val="A15D0D"/>
                </a:solidFill>
                <a:latin typeface="Calibri"/>
                <a:cs typeface="Calibri"/>
              </a:rPr>
              <a:t>files</a:t>
            </a:r>
            <a:r>
              <a:rPr sz="1200" spc="-20" dirty="0">
                <a:solidFill>
                  <a:srgbClr val="A15D0D"/>
                </a:solidFill>
                <a:latin typeface="Calibri"/>
                <a:cs typeface="Calibri"/>
              </a:rPr>
              <a:t> </a:t>
            </a:r>
            <a:r>
              <a:rPr sz="1200" dirty="0">
                <a:solidFill>
                  <a:srgbClr val="A15D0D"/>
                </a:solidFill>
                <a:latin typeface="Calibri"/>
                <a:cs typeface="Calibri"/>
              </a:rPr>
              <a:t>for</a:t>
            </a:r>
            <a:r>
              <a:rPr sz="1200" spc="-15" dirty="0">
                <a:solidFill>
                  <a:srgbClr val="A15D0D"/>
                </a:solidFill>
                <a:latin typeface="Calibri"/>
                <a:cs typeface="Calibri"/>
              </a:rPr>
              <a:t> </a:t>
            </a:r>
            <a:r>
              <a:rPr sz="1200" dirty="0">
                <a:solidFill>
                  <a:srgbClr val="A15D0D"/>
                </a:solidFill>
                <a:latin typeface="Calibri"/>
                <a:cs typeface="Calibri"/>
              </a:rPr>
              <a:t>challan</a:t>
            </a:r>
            <a:r>
              <a:rPr sz="1200" spc="-25" dirty="0">
                <a:solidFill>
                  <a:srgbClr val="A15D0D"/>
                </a:solidFill>
                <a:latin typeface="Calibri"/>
                <a:cs typeface="Calibri"/>
              </a:rPr>
              <a:t> </a:t>
            </a:r>
            <a:r>
              <a:rPr sz="1200" dirty="0">
                <a:solidFill>
                  <a:srgbClr val="A15D0D"/>
                </a:solidFill>
                <a:latin typeface="Calibri"/>
                <a:cs typeface="Calibri"/>
              </a:rPr>
              <a:t>paid</a:t>
            </a:r>
            <a:r>
              <a:rPr sz="1200" spc="-25" dirty="0">
                <a:solidFill>
                  <a:srgbClr val="A15D0D"/>
                </a:solidFill>
                <a:latin typeface="Calibri"/>
                <a:cs typeface="Calibri"/>
              </a:rPr>
              <a:t> </a:t>
            </a:r>
            <a:r>
              <a:rPr sz="1200" dirty="0">
                <a:solidFill>
                  <a:srgbClr val="A15D0D"/>
                </a:solidFill>
                <a:latin typeface="Calibri"/>
                <a:cs typeface="Calibri"/>
              </a:rPr>
              <a:t>after</a:t>
            </a:r>
            <a:r>
              <a:rPr sz="1200" spc="-30" dirty="0">
                <a:solidFill>
                  <a:srgbClr val="A15D0D"/>
                </a:solidFill>
                <a:latin typeface="Calibri"/>
                <a:cs typeface="Calibri"/>
              </a:rPr>
              <a:t> </a:t>
            </a:r>
            <a:r>
              <a:rPr sz="1200" dirty="0">
                <a:solidFill>
                  <a:srgbClr val="A15D0D"/>
                </a:solidFill>
                <a:latin typeface="Calibri"/>
                <a:cs typeface="Calibri"/>
              </a:rPr>
              <a:t>31</a:t>
            </a:r>
            <a:r>
              <a:rPr sz="1200" baseline="24305" dirty="0">
                <a:solidFill>
                  <a:srgbClr val="A15D0D"/>
                </a:solidFill>
                <a:latin typeface="Calibri"/>
                <a:cs typeface="Calibri"/>
              </a:rPr>
              <a:t>st</a:t>
            </a:r>
            <a:r>
              <a:rPr sz="1200" spc="120" baseline="24305" dirty="0">
                <a:solidFill>
                  <a:srgbClr val="A15D0D"/>
                </a:solidFill>
                <a:latin typeface="Calibri"/>
                <a:cs typeface="Calibri"/>
              </a:rPr>
              <a:t> </a:t>
            </a:r>
            <a:r>
              <a:rPr sz="1200" dirty="0">
                <a:solidFill>
                  <a:srgbClr val="A15D0D"/>
                </a:solidFill>
                <a:latin typeface="Calibri"/>
                <a:cs typeface="Calibri"/>
              </a:rPr>
              <a:t>March</a:t>
            </a:r>
            <a:r>
              <a:rPr sz="1200" spc="-30" dirty="0">
                <a:solidFill>
                  <a:srgbClr val="A15D0D"/>
                </a:solidFill>
                <a:latin typeface="Calibri"/>
                <a:cs typeface="Calibri"/>
              </a:rPr>
              <a:t> </a:t>
            </a:r>
            <a:r>
              <a:rPr sz="1200" dirty="0">
                <a:solidFill>
                  <a:srgbClr val="A15D0D"/>
                </a:solidFill>
                <a:latin typeface="Calibri"/>
                <a:cs typeface="Calibri"/>
              </a:rPr>
              <a:t>2023</a:t>
            </a:r>
            <a:r>
              <a:rPr sz="1200" spc="-10" dirty="0">
                <a:solidFill>
                  <a:srgbClr val="A15D0D"/>
                </a:solidFill>
                <a:latin typeface="Calibri"/>
                <a:cs typeface="Calibri"/>
              </a:rPr>
              <a:t> </a:t>
            </a:r>
            <a:r>
              <a:rPr sz="1200" dirty="0">
                <a:solidFill>
                  <a:srgbClr val="A15D0D"/>
                </a:solidFill>
                <a:latin typeface="Calibri"/>
                <a:cs typeface="Calibri"/>
              </a:rPr>
              <a:t>can</a:t>
            </a:r>
            <a:r>
              <a:rPr sz="1200" spc="-20" dirty="0">
                <a:solidFill>
                  <a:srgbClr val="A15D0D"/>
                </a:solidFill>
                <a:latin typeface="Calibri"/>
                <a:cs typeface="Calibri"/>
              </a:rPr>
              <a:t> </a:t>
            </a:r>
            <a:r>
              <a:rPr sz="1200" dirty="0">
                <a:solidFill>
                  <a:srgbClr val="A15D0D"/>
                </a:solidFill>
                <a:latin typeface="Calibri"/>
                <a:cs typeface="Calibri"/>
              </a:rPr>
              <a:t>be</a:t>
            </a:r>
            <a:r>
              <a:rPr sz="1200" spc="-15" dirty="0">
                <a:solidFill>
                  <a:srgbClr val="A15D0D"/>
                </a:solidFill>
                <a:latin typeface="Calibri"/>
                <a:cs typeface="Calibri"/>
              </a:rPr>
              <a:t> </a:t>
            </a:r>
            <a:r>
              <a:rPr sz="1200" spc="-10" dirty="0">
                <a:solidFill>
                  <a:srgbClr val="A15D0D"/>
                </a:solidFill>
                <a:latin typeface="Calibri"/>
                <a:cs typeface="Calibri"/>
              </a:rPr>
              <a:t>downloaded</a:t>
            </a:r>
            <a:r>
              <a:rPr sz="1200" spc="-35" dirty="0">
                <a:solidFill>
                  <a:srgbClr val="A15D0D"/>
                </a:solidFill>
                <a:latin typeface="Calibri"/>
                <a:cs typeface="Calibri"/>
              </a:rPr>
              <a:t> </a:t>
            </a:r>
            <a:r>
              <a:rPr sz="1200" dirty="0">
                <a:solidFill>
                  <a:srgbClr val="A15D0D"/>
                </a:solidFill>
                <a:latin typeface="Calibri"/>
                <a:cs typeface="Calibri"/>
              </a:rPr>
              <a:t>from</a:t>
            </a:r>
            <a:r>
              <a:rPr sz="1200" spc="-20" dirty="0">
                <a:solidFill>
                  <a:srgbClr val="A15D0D"/>
                </a:solidFill>
                <a:latin typeface="Calibri"/>
                <a:cs typeface="Calibri"/>
              </a:rPr>
              <a:t> </a:t>
            </a:r>
            <a:r>
              <a:rPr sz="1200" u="sng" spc="-10" dirty="0">
                <a:solidFill>
                  <a:srgbClr val="2997E2"/>
                </a:solidFill>
                <a:uFill>
                  <a:solidFill>
                    <a:srgbClr val="2997E2"/>
                  </a:solidFill>
                </a:uFill>
                <a:latin typeface="Calibri"/>
                <a:cs typeface="Calibri"/>
                <a:hlinkClick r:id="rId11"/>
              </a:rPr>
              <a:t>e-</a:t>
            </a:r>
            <a:r>
              <a:rPr sz="1200" u="sng" dirty="0">
                <a:solidFill>
                  <a:srgbClr val="2997E2"/>
                </a:solidFill>
                <a:uFill>
                  <a:solidFill>
                    <a:srgbClr val="2997E2"/>
                  </a:solidFill>
                </a:uFill>
                <a:latin typeface="Calibri"/>
                <a:cs typeface="Calibri"/>
                <a:hlinkClick r:id="rId11"/>
              </a:rPr>
              <a:t>Fling</a:t>
            </a:r>
            <a:r>
              <a:rPr sz="1200" spc="-35" dirty="0">
                <a:solidFill>
                  <a:srgbClr val="2997E2"/>
                </a:solidFill>
                <a:latin typeface="Calibri"/>
                <a:cs typeface="Calibri"/>
              </a:rPr>
              <a:t> </a:t>
            </a:r>
            <a:r>
              <a:rPr sz="1200" spc="-10" dirty="0">
                <a:solidFill>
                  <a:srgbClr val="A15D0D"/>
                </a:solidFill>
                <a:latin typeface="Calibri"/>
                <a:cs typeface="Calibri"/>
              </a:rPr>
              <a:t>portal.</a:t>
            </a:r>
            <a:endParaRPr sz="1200">
              <a:latin typeface="Calibri"/>
              <a:cs typeface="Calibri"/>
            </a:endParaRPr>
          </a:p>
          <a:p>
            <a:pPr marL="238760" marR="3175" indent="-151130">
              <a:lnSpc>
                <a:spcPct val="100000"/>
              </a:lnSpc>
              <a:buAutoNum type="arabicPeriod" startAt="2"/>
              <a:tabLst>
                <a:tab pos="238760" algn="l"/>
              </a:tabLst>
            </a:pPr>
            <a:r>
              <a:rPr sz="1200" dirty="0">
                <a:solidFill>
                  <a:srgbClr val="A15D0D"/>
                </a:solidFill>
                <a:latin typeface="Calibri"/>
                <a:cs typeface="Calibri"/>
              </a:rPr>
              <a:t>.csi</a:t>
            </a:r>
            <a:r>
              <a:rPr sz="1200" spc="-10" dirty="0">
                <a:solidFill>
                  <a:srgbClr val="A15D0D"/>
                </a:solidFill>
                <a:latin typeface="Calibri"/>
                <a:cs typeface="Calibri"/>
              </a:rPr>
              <a:t> </a:t>
            </a:r>
            <a:r>
              <a:rPr sz="1200" dirty="0">
                <a:solidFill>
                  <a:srgbClr val="A15D0D"/>
                </a:solidFill>
                <a:latin typeface="Calibri"/>
                <a:cs typeface="Calibri"/>
              </a:rPr>
              <a:t>file</a:t>
            </a:r>
            <a:r>
              <a:rPr sz="1200" spc="-35" dirty="0">
                <a:solidFill>
                  <a:srgbClr val="A15D0D"/>
                </a:solidFill>
                <a:latin typeface="Calibri"/>
                <a:cs typeface="Calibri"/>
              </a:rPr>
              <a:t> </a:t>
            </a:r>
            <a:r>
              <a:rPr sz="1200" spc="-10" dirty="0">
                <a:solidFill>
                  <a:srgbClr val="A15D0D"/>
                </a:solidFill>
                <a:latin typeface="Calibri"/>
                <a:cs typeface="Calibri"/>
              </a:rPr>
              <a:t>consist</a:t>
            </a:r>
            <a:r>
              <a:rPr sz="1200" spc="-70" dirty="0">
                <a:solidFill>
                  <a:srgbClr val="A15D0D"/>
                </a:solidFill>
                <a:latin typeface="Calibri"/>
                <a:cs typeface="Calibri"/>
              </a:rPr>
              <a:t> </a:t>
            </a:r>
            <a:r>
              <a:rPr sz="1200" dirty="0">
                <a:solidFill>
                  <a:srgbClr val="A15D0D"/>
                </a:solidFill>
                <a:latin typeface="Calibri"/>
                <a:cs typeface="Calibri"/>
              </a:rPr>
              <a:t>of</a:t>
            </a:r>
            <a:r>
              <a:rPr sz="1200" spc="-10" dirty="0">
                <a:solidFill>
                  <a:srgbClr val="A15D0D"/>
                </a:solidFill>
                <a:latin typeface="Calibri"/>
                <a:cs typeface="Calibri"/>
              </a:rPr>
              <a:t> </a:t>
            </a:r>
            <a:r>
              <a:rPr sz="1200" dirty="0">
                <a:solidFill>
                  <a:srgbClr val="A15D0D"/>
                </a:solidFill>
                <a:latin typeface="Calibri"/>
                <a:cs typeface="Calibri"/>
              </a:rPr>
              <a:t>challan</a:t>
            </a:r>
            <a:r>
              <a:rPr sz="1200" spc="-35" dirty="0">
                <a:solidFill>
                  <a:srgbClr val="A15D0D"/>
                </a:solidFill>
                <a:latin typeface="Calibri"/>
                <a:cs typeface="Calibri"/>
              </a:rPr>
              <a:t> </a:t>
            </a:r>
            <a:r>
              <a:rPr sz="1200" spc="-20" dirty="0">
                <a:solidFill>
                  <a:srgbClr val="A15D0D"/>
                </a:solidFill>
                <a:latin typeface="Calibri"/>
                <a:cs typeface="Calibri"/>
              </a:rPr>
              <a:t>details</a:t>
            </a:r>
            <a:r>
              <a:rPr sz="1200" spc="-55" dirty="0">
                <a:solidFill>
                  <a:srgbClr val="A15D0D"/>
                </a:solidFill>
                <a:latin typeface="Calibri"/>
                <a:cs typeface="Calibri"/>
              </a:rPr>
              <a:t> </a:t>
            </a:r>
            <a:r>
              <a:rPr sz="1200" spc="-10" dirty="0">
                <a:solidFill>
                  <a:srgbClr val="A15D0D"/>
                </a:solidFill>
                <a:latin typeface="Calibri"/>
                <a:cs typeface="Calibri"/>
              </a:rPr>
              <a:t>deposited</a:t>
            </a:r>
            <a:r>
              <a:rPr sz="1200" spc="-90" dirty="0">
                <a:solidFill>
                  <a:srgbClr val="A15D0D"/>
                </a:solidFill>
                <a:latin typeface="Calibri"/>
                <a:cs typeface="Calibri"/>
              </a:rPr>
              <a:t> </a:t>
            </a:r>
            <a:r>
              <a:rPr sz="1200" dirty="0">
                <a:solidFill>
                  <a:srgbClr val="A15D0D"/>
                </a:solidFill>
                <a:latin typeface="Calibri"/>
                <a:cs typeface="Calibri"/>
              </a:rPr>
              <a:t>in banks</a:t>
            </a:r>
            <a:r>
              <a:rPr sz="1200" spc="-5" dirty="0">
                <a:solidFill>
                  <a:srgbClr val="A15D0D"/>
                </a:solidFill>
                <a:latin typeface="Calibri"/>
                <a:cs typeface="Calibri"/>
              </a:rPr>
              <a:t> </a:t>
            </a:r>
            <a:r>
              <a:rPr sz="1200" spc="-10" dirty="0">
                <a:solidFill>
                  <a:srgbClr val="A15D0D"/>
                </a:solidFill>
                <a:latin typeface="Calibri"/>
                <a:cs typeface="Calibri"/>
              </a:rPr>
              <a:t>(i.e.</a:t>
            </a:r>
            <a:r>
              <a:rPr sz="1200" spc="-80" dirty="0">
                <a:solidFill>
                  <a:srgbClr val="A15D0D"/>
                </a:solidFill>
                <a:latin typeface="Calibri"/>
                <a:cs typeface="Calibri"/>
              </a:rPr>
              <a:t> </a:t>
            </a:r>
            <a:r>
              <a:rPr sz="1200" dirty="0">
                <a:solidFill>
                  <a:srgbClr val="A15D0D"/>
                </a:solidFill>
                <a:latin typeface="Calibri"/>
                <a:cs typeface="Calibri"/>
              </a:rPr>
              <a:t>BSR</a:t>
            </a:r>
            <a:r>
              <a:rPr sz="1200" spc="-10" dirty="0">
                <a:solidFill>
                  <a:srgbClr val="A15D0D"/>
                </a:solidFill>
                <a:latin typeface="Calibri"/>
                <a:cs typeface="Calibri"/>
              </a:rPr>
              <a:t> </a:t>
            </a:r>
            <a:r>
              <a:rPr sz="1200" dirty="0">
                <a:solidFill>
                  <a:srgbClr val="A15D0D"/>
                </a:solidFill>
                <a:latin typeface="Calibri"/>
                <a:cs typeface="Calibri"/>
              </a:rPr>
              <a:t>code,</a:t>
            </a:r>
            <a:r>
              <a:rPr sz="1200" spc="-5" dirty="0">
                <a:solidFill>
                  <a:srgbClr val="A15D0D"/>
                </a:solidFill>
                <a:latin typeface="Calibri"/>
                <a:cs typeface="Calibri"/>
              </a:rPr>
              <a:t> </a:t>
            </a:r>
            <a:r>
              <a:rPr sz="1200" spc="-10" dirty="0">
                <a:solidFill>
                  <a:srgbClr val="A15D0D"/>
                </a:solidFill>
                <a:latin typeface="Calibri"/>
                <a:cs typeface="Calibri"/>
              </a:rPr>
              <a:t>challan</a:t>
            </a:r>
            <a:r>
              <a:rPr sz="1200" spc="-40" dirty="0">
                <a:solidFill>
                  <a:srgbClr val="A15D0D"/>
                </a:solidFill>
                <a:latin typeface="Calibri"/>
                <a:cs typeface="Calibri"/>
              </a:rPr>
              <a:t> </a:t>
            </a:r>
            <a:r>
              <a:rPr sz="1200" spc="-10" dirty="0">
                <a:solidFill>
                  <a:srgbClr val="A15D0D"/>
                </a:solidFill>
                <a:latin typeface="Calibri"/>
                <a:cs typeface="Calibri"/>
              </a:rPr>
              <a:t>tender</a:t>
            </a:r>
            <a:r>
              <a:rPr sz="1200" spc="-55" dirty="0">
                <a:solidFill>
                  <a:srgbClr val="A15D0D"/>
                </a:solidFill>
                <a:latin typeface="Calibri"/>
                <a:cs typeface="Calibri"/>
              </a:rPr>
              <a:t> </a:t>
            </a:r>
            <a:r>
              <a:rPr sz="1200" dirty="0">
                <a:solidFill>
                  <a:srgbClr val="A15D0D"/>
                </a:solidFill>
                <a:latin typeface="Calibri"/>
                <a:cs typeface="Calibri"/>
              </a:rPr>
              <a:t>date</a:t>
            </a:r>
            <a:r>
              <a:rPr sz="1200" spc="-15" dirty="0">
                <a:solidFill>
                  <a:srgbClr val="A15D0D"/>
                </a:solidFill>
                <a:latin typeface="Calibri"/>
                <a:cs typeface="Calibri"/>
              </a:rPr>
              <a:t> </a:t>
            </a:r>
            <a:r>
              <a:rPr sz="1200" dirty="0">
                <a:solidFill>
                  <a:srgbClr val="A15D0D"/>
                </a:solidFill>
                <a:latin typeface="Calibri"/>
                <a:cs typeface="Calibri"/>
              </a:rPr>
              <a:t>&amp;</a:t>
            </a:r>
            <a:r>
              <a:rPr sz="1200" spc="5" dirty="0">
                <a:solidFill>
                  <a:srgbClr val="A15D0D"/>
                </a:solidFill>
                <a:latin typeface="Calibri"/>
                <a:cs typeface="Calibri"/>
              </a:rPr>
              <a:t> </a:t>
            </a:r>
            <a:r>
              <a:rPr sz="1200" spc="-10" dirty="0">
                <a:solidFill>
                  <a:srgbClr val="A15D0D"/>
                </a:solidFill>
                <a:latin typeface="Calibri"/>
                <a:cs typeface="Calibri"/>
              </a:rPr>
              <a:t>challan</a:t>
            </a:r>
            <a:r>
              <a:rPr sz="1200" spc="-55" dirty="0">
                <a:solidFill>
                  <a:srgbClr val="A15D0D"/>
                </a:solidFill>
                <a:latin typeface="Calibri"/>
                <a:cs typeface="Calibri"/>
              </a:rPr>
              <a:t> </a:t>
            </a:r>
            <a:r>
              <a:rPr sz="1200" dirty="0">
                <a:solidFill>
                  <a:srgbClr val="A15D0D"/>
                </a:solidFill>
                <a:latin typeface="Calibri"/>
                <a:cs typeface="Calibri"/>
              </a:rPr>
              <a:t>serial</a:t>
            </a:r>
            <a:r>
              <a:rPr sz="1200" spc="10" dirty="0">
                <a:solidFill>
                  <a:srgbClr val="A15D0D"/>
                </a:solidFill>
                <a:latin typeface="Calibri"/>
                <a:cs typeface="Calibri"/>
              </a:rPr>
              <a:t> </a:t>
            </a:r>
            <a:r>
              <a:rPr sz="1200" dirty="0">
                <a:solidFill>
                  <a:srgbClr val="A15D0D"/>
                </a:solidFill>
                <a:latin typeface="Calibri"/>
                <a:cs typeface="Calibri"/>
              </a:rPr>
              <a:t>no.</a:t>
            </a:r>
            <a:r>
              <a:rPr sz="1200" spc="-60" dirty="0">
                <a:solidFill>
                  <a:srgbClr val="A15D0D"/>
                </a:solidFill>
                <a:latin typeface="Calibri"/>
                <a:cs typeface="Calibri"/>
              </a:rPr>
              <a:t> </a:t>
            </a:r>
            <a:r>
              <a:rPr sz="1200" spc="-10" dirty="0">
                <a:solidFill>
                  <a:srgbClr val="A15D0D"/>
                </a:solidFill>
                <a:latin typeface="Calibri"/>
                <a:cs typeface="Calibri"/>
              </a:rPr>
              <a:t>etc.)</a:t>
            </a:r>
            <a:endParaRPr sz="1200">
              <a:latin typeface="Calibri"/>
              <a:cs typeface="Calibri"/>
            </a:endParaRPr>
          </a:p>
          <a:p>
            <a:pPr marL="238760" marR="3175" indent="-151130">
              <a:lnSpc>
                <a:spcPct val="100000"/>
              </a:lnSpc>
              <a:buAutoNum type="arabicPeriod" startAt="2"/>
              <a:tabLst>
                <a:tab pos="238760" algn="l"/>
              </a:tabLst>
            </a:pPr>
            <a:r>
              <a:rPr sz="1200" dirty="0">
                <a:solidFill>
                  <a:srgbClr val="A15D0D"/>
                </a:solidFill>
                <a:latin typeface="Calibri"/>
                <a:cs typeface="Calibri"/>
              </a:rPr>
              <a:t>It</a:t>
            </a:r>
            <a:r>
              <a:rPr sz="1200" spc="-15" dirty="0">
                <a:solidFill>
                  <a:srgbClr val="A15D0D"/>
                </a:solidFill>
                <a:latin typeface="Calibri"/>
                <a:cs typeface="Calibri"/>
              </a:rPr>
              <a:t> </a:t>
            </a:r>
            <a:r>
              <a:rPr sz="1200" dirty="0">
                <a:solidFill>
                  <a:srgbClr val="A15D0D"/>
                </a:solidFill>
                <a:latin typeface="Calibri"/>
                <a:cs typeface="Calibri"/>
              </a:rPr>
              <a:t>is</a:t>
            </a:r>
            <a:r>
              <a:rPr sz="1200" spc="-20" dirty="0">
                <a:solidFill>
                  <a:srgbClr val="A15D0D"/>
                </a:solidFill>
                <a:latin typeface="Calibri"/>
                <a:cs typeface="Calibri"/>
              </a:rPr>
              <a:t> </a:t>
            </a:r>
            <a:r>
              <a:rPr sz="1200" spc="-10" dirty="0">
                <a:solidFill>
                  <a:srgbClr val="A15D0D"/>
                </a:solidFill>
                <a:latin typeface="Calibri"/>
                <a:cs typeface="Calibri"/>
              </a:rPr>
              <a:t>mandatory</a:t>
            </a:r>
            <a:r>
              <a:rPr sz="1200" spc="-45" dirty="0">
                <a:solidFill>
                  <a:srgbClr val="A15D0D"/>
                </a:solidFill>
                <a:latin typeface="Calibri"/>
                <a:cs typeface="Calibri"/>
              </a:rPr>
              <a:t> </a:t>
            </a:r>
            <a:r>
              <a:rPr sz="1200" dirty="0">
                <a:solidFill>
                  <a:srgbClr val="A15D0D"/>
                </a:solidFill>
                <a:latin typeface="Calibri"/>
                <a:cs typeface="Calibri"/>
              </a:rPr>
              <a:t>to</a:t>
            </a:r>
            <a:r>
              <a:rPr sz="1200" spc="-20" dirty="0">
                <a:solidFill>
                  <a:srgbClr val="A15D0D"/>
                </a:solidFill>
                <a:latin typeface="Calibri"/>
                <a:cs typeface="Calibri"/>
              </a:rPr>
              <a:t> </a:t>
            </a:r>
            <a:r>
              <a:rPr sz="1200" dirty="0">
                <a:solidFill>
                  <a:srgbClr val="A15D0D"/>
                </a:solidFill>
                <a:latin typeface="Calibri"/>
                <a:cs typeface="Calibri"/>
              </a:rPr>
              <a:t>import</a:t>
            </a:r>
            <a:r>
              <a:rPr sz="1200" spc="-50" dirty="0">
                <a:solidFill>
                  <a:srgbClr val="A15D0D"/>
                </a:solidFill>
                <a:latin typeface="Calibri"/>
                <a:cs typeface="Calibri"/>
              </a:rPr>
              <a:t> </a:t>
            </a:r>
            <a:r>
              <a:rPr sz="1200" dirty="0">
                <a:solidFill>
                  <a:srgbClr val="A15D0D"/>
                </a:solidFill>
                <a:latin typeface="Calibri"/>
                <a:cs typeface="Calibri"/>
              </a:rPr>
              <a:t>.csi</a:t>
            </a:r>
            <a:r>
              <a:rPr sz="1200" spc="-25" dirty="0">
                <a:solidFill>
                  <a:srgbClr val="A15D0D"/>
                </a:solidFill>
                <a:latin typeface="Calibri"/>
                <a:cs typeface="Calibri"/>
              </a:rPr>
              <a:t> </a:t>
            </a:r>
            <a:r>
              <a:rPr sz="1200" dirty="0">
                <a:solidFill>
                  <a:srgbClr val="A15D0D"/>
                </a:solidFill>
                <a:latin typeface="Calibri"/>
                <a:cs typeface="Calibri"/>
              </a:rPr>
              <a:t>file</a:t>
            </a:r>
            <a:r>
              <a:rPr sz="1200" spc="-30"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case</a:t>
            </a:r>
            <a:r>
              <a:rPr sz="1200" spc="5" dirty="0">
                <a:solidFill>
                  <a:srgbClr val="A15D0D"/>
                </a:solidFill>
                <a:latin typeface="Calibri"/>
                <a:cs typeface="Calibri"/>
              </a:rPr>
              <a:t> </a:t>
            </a:r>
            <a:r>
              <a:rPr sz="1200" dirty="0">
                <a:solidFill>
                  <a:srgbClr val="A15D0D"/>
                </a:solidFill>
                <a:latin typeface="Calibri"/>
                <a:cs typeface="Calibri"/>
              </a:rPr>
              <a:t>of</a:t>
            </a:r>
            <a:r>
              <a:rPr sz="1200" spc="-15" dirty="0">
                <a:solidFill>
                  <a:srgbClr val="A15D0D"/>
                </a:solidFill>
                <a:latin typeface="Calibri"/>
                <a:cs typeface="Calibri"/>
              </a:rPr>
              <a:t> </a:t>
            </a:r>
            <a:r>
              <a:rPr sz="1200" spc="-10" dirty="0">
                <a:solidFill>
                  <a:srgbClr val="A15D0D"/>
                </a:solidFill>
                <a:latin typeface="Calibri"/>
                <a:cs typeface="Calibri"/>
              </a:rPr>
              <a:t>statement</a:t>
            </a:r>
            <a:r>
              <a:rPr sz="1200" spc="-45" dirty="0">
                <a:solidFill>
                  <a:srgbClr val="A15D0D"/>
                </a:solidFill>
                <a:latin typeface="Calibri"/>
                <a:cs typeface="Calibri"/>
              </a:rPr>
              <a:t> </a:t>
            </a:r>
            <a:r>
              <a:rPr sz="1200" spc="-10" dirty="0">
                <a:solidFill>
                  <a:srgbClr val="A15D0D"/>
                </a:solidFill>
                <a:latin typeface="Calibri"/>
                <a:cs typeface="Calibri"/>
              </a:rPr>
              <a:t>scontainsnon-nil</a:t>
            </a:r>
            <a:r>
              <a:rPr sz="1200" spc="-70" dirty="0">
                <a:solidFill>
                  <a:srgbClr val="A15D0D"/>
                </a:solidFill>
                <a:latin typeface="Calibri"/>
                <a:cs typeface="Calibri"/>
              </a:rPr>
              <a:t> </a:t>
            </a:r>
            <a:r>
              <a:rPr sz="1200" spc="-10" dirty="0">
                <a:solidFill>
                  <a:srgbClr val="A15D0D"/>
                </a:solidFill>
                <a:latin typeface="Calibri"/>
                <a:cs typeface="Calibri"/>
              </a:rPr>
              <a:t>challans.</a:t>
            </a:r>
            <a:endParaRPr sz="1200">
              <a:latin typeface="Calibri"/>
              <a:cs typeface="Calibri"/>
            </a:endParaRPr>
          </a:p>
          <a:p>
            <a:pPr marL="238760" marR="3175" indent="-151130">
              <a:lnSpc>
                <a:spcPct val="100000"/>
              </a:lnSpc>
              <a:buAutoNum type="arabicPeriod" startAt="2"/>
              <a:tabLst>
                <a:tab pos="238760" algn="l"/>
              </a:tabLst>
            </a:pPr>
            <a:r>
              <a:rPr sz="1200" dirty="0">
                <a:solidFill>
                  <a:srgbClr val="A15D0D"/>
                </a:solidFill>
                <a:latin typeface="Calibri"/>
                <a:cs typeface="Calibri"/>
              </a:rPr>
              <a:t>.csi</a:t>
            </a:r>
            <a:r>
              <a:rPr sz="1200" spc="-50" dirty="0">
                <a:solidFill>
                  <a:srgbClr val="A15D0D"/>
                </a:solidFill>
                <a:latin typeface="Calibri"/>
                <a:cs typeface="Calibri"/>
              </a:rPr>
              <a:t> </a:t>
            </a:r>
            <a:r>
              <a:rPr sz="1200" dirty="0">
                <a:solidFill>
                  <a:srgbClr val="A15D0D"/>
                </a:solidFill>
                <a:latin typeface="Calibri"/>
                <a:cs typeface="Calibri"/>
              </a:rPr>
              <a:t>file</a:t>
            </a:r>
            <a:r>
              <a:rPr sz="1200" spc="-65" dirty="0">
                <a:solidFill>
                  <a:srgbClr val="A15D0D"/>
                </a:solidFill>
                <a:latin typeface="Calibri"/>
                <a:cs typeface="Calibri"/>
              </a:rPr>
              <a:t> </a:t>
            </a:r>
            <a:r>
              <a:rPr sz="1200" dirty="0">
                <a:solidFill>
                  <a:srgbClr val="A15D0D"/>
                </a:solidFill>
                <a:latin typeface="Calibri"/>
                <a:cs typeface="Calibri"/>
              </a:rPr>
              <a:t>will</a:t>
            </a:r>
            <a:r>
              <a:rPr sz="1200" spc="25" dirty="0">
                <a:solidFill>
                  <a:srgbClr val="A15D0D"/>
                </a:solidFill>
                <a:latin typeface="Calibri"/>
                <a:cs typeface="Calibri"/>
              </a:rPr>
              <a:t> </a:t>
            </a:r>
            <a:r>
              <a:rPr sz="1200" dirty="0">
                <a:solidFill>
                  <a:srgbClr val="A15D0D"/>
                </a:solidFill>
                <a:latin typeface="Calibri"/>
                <a:cs typeface="Calibri"/>
              </a:rPr>
              <a:t>not</a:t>
            </a:r>
            <a:r>
              <a:rPr sz="1200" spc="-45" dirty="0">
                <a:solidFill>
                  <a:srgbClr val="A15D0D"/>
                </a:solidFill>
                <a:latin typeface="Calibri"/>
                <a:cs typeface="Calibri"/>
              </a:rPr>
              <a:t> </a:t>
            </a:r>
            <a:r>
              <a:rPr sz="1200" dirty="0">
                <a:solidFill>
                  <a:srgbClr val="A15D0D"/>
                </a:solidFill>
                <a:latin typeface="Calibri"/>
                <a:cs typeface="Calibri"/>
              </a:rPr>
              <a:t>be</a:t>
            </a:r>
            <a:r>
              <a:rPr sz="1200" spc="-50" dirty="0">
                <a:solidFill>
                  <a:srgbClr val="A15D0D"/>
                </a:solidFill>
                <a:latin typeface="Calibri"/>
                <a:cs typeface="Calibri"/>
              </a:rPr>
              <a:t> </a:t>
            </a:r>
            <a:r>
              <a:rPr sz="1200" spc="-10" dirty="0">
                <a:solidFill>
                  <a:srgbClr val="A15D0D"/>
                </a:solidFill>
                <a:latin typeface="Calibri"/>
                <a:cs typeface="Calibri"/>
              </a:rPr>
              <a:t>applicable</a:t>
            </a:r>
            <a:r>
              <a:rPr sz="1200" spc="-60" dirty="0">
                <a:solidFill>
                  <a:srgbClr val="A15D0D"/>
                </a:solidFill>
                <a:latin typeface="Calibri"/>
                <a:cs typeface="Calibri"/>
              </a:rPr>
              <a:t> </a:t>
            </a:r>
            <a:r>
              <a:rPr sz="1200" dirty="0">
                <a:solidFill>
                  <a:srgbClr val="A15D0D"/>
                </a:solidFill>
                <a:latin typeface="Calibri"/>
                <a:cs typeface="Calibri"/>
              </a:rPr>
              <a:t>in</a:t>
            </a:r>
            <a:r>
              <a:rPr sz="1200" spc="-15" dirty="0">
                <a:solidFill>
                  <a:srgbClr val="A15D0D"/>
                </a:solidFill>
                <a:latin typeface="Calibri"/>
                <a:cs typeface="Calibri"/>
              </a:rPr>
              <a:t> </a:t>
            </a:r>
            <a:r>
              <a:rPr sz="1200" dirty="0">
                <a:solidFill>
                  <a:srgbClr val="A15D0D"/>
                </a:solidFill>
                <a:latin typeface="Calibri"/>
                <a:cs typeface="Calibri"/>
              </a:rPr>
              <a:t>case</a:t>
            </a:r>
            <a:r>
              <a:rPr sz="1200" spc="-10" dirty="0">
                <a:solidFill>
                  <a:srgbClr val="A15D0D"/>
                </a:solidFill>
                <a:latin typeface="Calibri"/>
                <a:cs typeface="Calibri"/>
              </a:rPr>
              <a:t> </a:t>
            </a:r>
            <a:r>
              <a:rPr sz="1200" dirty="0">
                <a:solidFill>
                  <a:srgbClr val="A15D0D"/>
                </a:solidFill>
                <a:latin typeface="Calibri"/>
                <a:cs typeface="Calibri"/>
              </a:rPr>
              <a:t>TDS/TCS</a:t>
            </a:r>
            <a:r>
              <a:rPr sz="1200" spc="-15" dirty="0">
                <a:solidFill>
                  <a:srgbClr val="A15D0D"/>
                </a:solidFill>
                <a:latin typeface="Calibri"/>
                <a:cs typeface="Calibri"/>
              </a:rPr>
              <a:t> </a:t>
            </a:r>
            <a:r>
              <a:rPr sz="1200" dirty="0">
                <a:solidFill>
                  <a:srgbClr val="A15D0D"/>
                </a:solidFill>
                <a:latin typeface="Calibri"/>
                <a:cs typeface="Calibri"/>
              </a:rPr>
              <a:t>is</a:t>
            </a:r>
            <a:r>
              <a:rPr sz="1200" spc="-30" dirty="0">
                <a:solidFill>
                  <a:srgbClr val="A15D0D"/>
                </a:solidFill>
                <a:latin typeface="Calibri"/>
                <a:cs typeface="Calibri"/>
              </a:rPr>
              <a:t> </a:t>
            </a:r>
            <a:r>
              <a:rPr sz="1200" spc="-10" dirty="0">
                <a:solidFill>
                  <a:srgbClr val="A15D0D"/>
                </a:solidFill>
                <a:latin typeface="Calibri"/>
                <a:cs typeface="Calibri"/>
              </a:rPr>
              <a:t>deposited</a:t>
            </a:r>
            <a:r>
              <a:rPr sz="1200" spc="-70" dirty="0">
                <a:solidFill>
                  <a:srgbClr val="A15D0D"/>
                </a:solidFill>
                <a:latin typeface="Calibri"/>
                <a:cs typeface="Calibri"/>
              </a:rPr>
              <a:t> </a:t>
            </a:r>
            <a:r>
              <a:rPr sz="1200" spc="-10" dirty="0">
                <a:solidFill>
                  <a:srgbClr val="A15D0D"/>
                </a:solidFill>
                <a:latin typeface="Calibri"/>
                <a:cs typeface="Calibri"/>
              </a:rPr>
              <a:t>through</a:t>
            </a:r>
            <a:r>
              <a:rPr sz="1200" spc="-85" dirty="0">
                <a:solidFill>
                  <a:srgbClr val="A15D0D"/>
                </a:solidFill>
                <a:latin typeface="Calibri"/>
                <a:cs typeface="Calibri"/>
              </a:rPr>
              <a:t> </a:t>
            </a:r>
            <a:r>
              <a:rPr sz="1200" spc="-10" dirty="0">
                <a:solidFill>
                  <a:srgbClr val="A15D0D"/>
                </a:solidFill>
                <a:latin typeface="Calibri"/>
                <a:cs typeface="Calibri"/>
              </a:rPr>
              <a:t>transfer</a:t>
            </a:r>
            <a:r>
              <a:rPr sz="1200" spc="-135" dirty="0">
                <a:solidFill>
                  <a:srgbClr val="A15D0D"/>
                </a:solidFill>
                <a:latin typeface="Calibri"/>
                <a:cs typeface="Calibri"/>
              </a:rPr>
              <a:t> </a:t>
            </a:r>
            <a:r>
              <a:rPr sz="1200" spc="-10" dirty="0">
                <a:solidFill>
                  <a:srgbClr val="A15D0D"/>
                </a:solidFill>
                <a:latin typeface="Calibri"/>
                <a:cs typeface="Calibri"/>
              </a:rPr>
              <a:t>voucher.</a:t>
            </a:r>
            <a:endParaRPr sz="1200">
              <a:latin typeface="Calibri"/>
              <a:cs typeface="Calibri"/>
            </a:endParaRPr>
          </a:p>
        </p:txBody>
      </p:sp>
      <p:grpSp>
        <p:nvGrpSpPr>
          <p:cNvPr id="34" name="object 34"/>
          <p:cNvGrpSpPr/>
          <p:nvPr/>
        </p:nvGrpSpPr>
        <p:grpSpPr>
          <a:xfrm>
            <a:off x="7694676" y="2442997"/>
            <a:ext cx="892175" cy="501650"/>
            <a:chOff x="7694676" y="2442997"/>
            <a:chExt cx="892175" cy="501650"/>
          </a:xfrm>
        </p:grpSpPr>
        <p:pic>
          <p:nvPicPr>
            <p:cNvPr id="35" name="object 35"/>
            <p:cNvPicPr/>
            <p:nvPr/>
          </p:nvPicPr>
          <p:blipFill>
            <a:blip r:embed="rId3" cstate="print"/>
            <a:stretch>
              <a:fillRect/>
            </a:stretch>
          </p:blipFill>
          <p:spPr>
            <a:xfrm>
              <a:off x="7798308" y="2485682"/>
              <a:ext cx="787920" cy="345909"/>
            </a:xfrm>
            <a:prstGeom prst="rect">
              <a:avLst/>
            </a:prstGeom>
          </p:spPr>
        </p:pic>
        <p:pic>
          <p:nvPicPr>
            <p:cNvPr id="36" name="object 36"/>
            <p:cNvPicPr/>
            <p:nvPr/>
          </p:nvPicPr>
          <p:blipFill>
            <a:blip r:embed="rId12" cstate="print"/>
            <a:stretch>
              <a:fillRect/>
            </a:stretch>
          </p:blipFill>
          <p:spPr>
            <a:xfrm>
              <a:off x="7694676" y="2442997"/>
              <a:ext cx="830567" cy="501370"/>
            </a:xfrm>
            <a:prstGeom prst="rect">
              <a:avLst/>
            </a:prstGeom>
          </p:spPr>
        </p:pic>
        <p:pic>
          <p:nvPicPr>
            <p:cNvPr id="37" name="object 37"/>
            <p:cNvPicPr/>
            <p:nvPr/>
          </p:nvPicPr>
          <p:blipFill>
            <a:blip r:embed="rId13" cstate="print"/>
            <a:stretch>
              <a:fillRect/>
            </a:stretch>
          </p:blipFill>
          <p:spPr>
            <a:xfrm>
              <a:off x="7825740" y="2513075"/>
              <a:ext cx="701040" cy="259079"/>
            </a:xfrm>
            <a:prstGeom prst="rect">
              <a:avLst/>
            </a:prstGeom>
          </p:spPr>
        </p:pic>
      </p:grpSp>
      <p:sp>
        <p:nvSpPr>
          <p:cNvPr id="38" name="object 38"/>
          <p:cNvSpPr txBox="1"/>
          <p:nvPr/>
        </p:nvSpPr>
        <p:spPr>
          <a:xfrm>
            <a:off x="7825740" y="2513076"/>
            <a:ext cx="701040" cy="259079"/>
          </a:xfrm>
          <a:prstGeom prst="rect">
            <a:avLst/>
          </a:prstGeom>
          <a:ln w="12192">
            <a:solidFill>
              <a:srgbClr val="855540"/>
            </a:solidFill>
          </a:ln>
        </p:spPr>
        <p:txBody>
          <a:bodyPr vert="horz" wrap="square" lIns="0" tIns="0" rIns="0" bIns="0" rtlCol="0">
            <a:spAutoFit/>
          </a:bodyPr>
          <a:lstStyle/>
          <a:p>
            <a:pPr marL="13335">
              <a:lnSpc>
                <a:spcPct val="100000"/>
              </a:lnSpc>
            </a:pPr>
            <a:r>
              <a:rPr sz="1600" b="1" spc="-20" dirty="0">
                <a:solidFill>
                  <a:srgbClr val="FFFFFF"/>
                </a:solidFill>
                <a:latin typeface="Calibri"/>
                <a:cs typeface="Calibri"/>
              </a:rPr>
              <a:t>Step</a:t>
            </a:r>
            <a:r>
              <a:rPr sz="1600" b="1" spc="-55" dirty="0">
                <a:solidFill>
                  <a:srgbClr val="FFFFFF"/>
                </a:solidFill>
                <a:latin typeface="Calibri"/>
                <a:cs typeface="Calibri"/>
              </a:rPr>
              <a:t> </a:t>
            </a:r>
            <a:r>
              <a:rPr sz="1600" b="1" spc="-50" dirty="0">
                <a:solidFill>
                  <a:srgbClr val="FFFFFF"/>
                </a:solidFill>
                <a:latin typeface="Calibri"/>
                <a:cs typeface="Calibri"/>
              </a:rPr>
              <a:t>2</a:t>
            </a:r>
            <a:endParaRPr sz="1600">
              <a:latin typeface="Calibri"/>
              <a:cs typeface="Calibri"/>
            </a:endParaRPr>
          </a:p>
        </p:txBody>
      </p:sp>
      <p:grpSp>
        <p:nvGrpSpPr>
          <p:cNvPr id="39" name="object 39"/>
          <p:cNvGrpSpPr/>
          <p:nvPr/>
        </p:nvGrpSpPr>
        <p:grpSpPr>
          <a:xfrm>
            <a:off x="7680959" y="3627145"/>
            <a:ext cx="893444" cy="501650"/>
            <a:chOff x="7680959" y="3627145"/>
            <a:chExt cx="893444" cy="501650"/>
          </a:xfrm>
        </p:grpSpPr>
        <p:pic>
          <p:nvPicPr>
            <p:cNvPr id="40" name="object 40"/>
            <p:cNvPicPr/>
            <p:nvPr/>
          </p:nvPicPr>
          <p:blipFill>
            <a:blip r:embed="rId14" cstate="print"/>
            <a:stretch>
              <a:fillRect/>
            </a:stretch>
          </p:blipFill>
          <p:spPr>
            <a:xfrm>
              <a:off x="7784591" y="3668305"/>
              <a:ext cx="789444" cy="345909"/>
            </a:xfrm>
            <a:prstGeom prst="rect">
              <a:avLst/>
            </a:prstGeom>
          </p:spPr>
        </p:pic>
        <p:pic>
          <p:nvPicPr>
            <p:cNvPr id="41" name="object 41"/>
            <p:cNvPicPr/>
            <p:nvPr/>
          </p:nvPicPr>
          <p:blipFill>
            <a:blip r:embed="rId15" cstate="print"/>
            <a:stretch>
              <a:fillRect/>
            </a:stretch>
          </p:blipFill>
          <p:spPr>
            <a:xfrm>
              <a:off x="7680959" y="3627145"/>
              <a:ext cx="830567" cy="501370"/>
            </a:xfrm>
            <a:prstGeom prst="rect">
              <a:avLst/>
            </a:prstGeom>
          </p:spPr>
        </p:pic>
        <p:pic>
          <p:nvPicPr>
            <p:cNvPr id="42" name="object 42"/>
            <p:cNvPicPr/>
            <p:nvPr/>
          </p:nvPicPr>
          <p:blipFill>
            <a:blip r:embed="rId16" cstate="print"/>
            <a:stretch>
              <a:fillRect/>
            </a:stretch>
          </p:blipFill>
          <p:spPr>
            <a:xfrm>
              <a:off x="7812023" y="3695699"/>
              <a:ext cx="702564" cy="259080"/>
            </a:xfrm>
            <a:prstGeom prst="rect">
              <a:avLst/>
            </a:prstGeom>
          </p:spPr>
        </p:pic>
      </p:grpSp>
      <p:sp>
        <p:nvSpPr>
          <p:cNvPr id="43" name="object 43"/>
          <p:cNvSpPr txBox="1"/>
          <p:nvPr/>
        </p:nvSpPr>
        <p:spPr>
          <a:xfrm>
            <a:off x="7812023" y="3695700"/>
            <a:ext cx="702945" cy="259079"/>
          </a:xfrm>
          <a:prstGeom prst="rect">
            <a:avLst/>
          </a:prstGeom>
          <a:ln w="12192">
            <a:solidFill>
              <a:srgbClr val="855540"/>
            </a:solidFill>
          </a:ln>
        </p:spPr>
        <p:txBody>
          <a:bodyPr vert="horz" wrap="square" lIns="0" tIns="1270" rIns="0" bIns="0" rtlCol="0">
            <a:spAutoFit/>
          </a:bodyPr>
          <a:lstStyle/>
          <a:p>
            <a:pPr marL="13970">
              <a:lnSpc>
                <a:spcPct val="100000"/>
              </a:lnSpc>
              <a:spcBef>
                <a:spcPts val="10"/>
              </a:spcBef>
            </a:pPr>
            <a:r>
              <a:rPr sz="1600" b="1" spc="-20" dirty="0">
                <a:solidFill>
                  <a:srgbClr val="FFFFFF"/>
                </a:solidFill>
                <a:latin typeface="Calibri"/>
                <a:cs typeface="Calibri"/>
              </a:rPr>
              <a:t>Step</a:t>
            </a:r>
            <a:r>
              <a:rPr sz="1600" b="1" spc="-55" dirty="0">
                <a:solidFill>
                  <a:srgbClr val="FFFFFF"/>
                </a:solidFill>
                <a:latin typeface="Calibri"/>
                <a:cs typeface="Calibri"/>
              </a:rPr>
              <a:t> </a:t>
            </a:r>
            <a:r>
              <a:rPr sz="1600" b="1" spc="-50" dirty="0">
                <a:solidFill>
                  <a:srgbClr val="FFFFFF"/>
                </a:solidFill>
                <a:latin typeface="Calibri"/>
                <a:cs typeface="Calibri"/>
              </a:rPr>
              <a:t>3</a:t>
            </a:r>
            <a:endParaRPr sz="1600">
              <a:latin typeface="Calibri"/>
              <a:cs typeface="Calibri"/>
            </a:endParaRPr>
          </a:p>
        </p:txBody>
      </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70</a:t>
            </a:fld>
            <a:endParaRPr spc="-25" dirty="0"/>
          </a:p>
        </p:txBody>
      </p:sp>
      <p:pic>
        <p:nvPicPr>
          <p:cNvPr id="45" name="Picture 44">
            <a:extLst>
              <a:ext uri="{FF2B5EF4-FFF2-40B4-BE49-F238E27FC236}">
                <a16:creationId xmlns:a16="http://schemas.microsoft.com/office/drawing/2014/main" id="{B18423B1-565A-46D0-8DF4-E2A27B50E09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1955" y="2170176"/>
            <a:ext cx="2380615" cy="2075814"/>
            <a:chOff x="1171955" y="2170176"/>
            <a:chExt cx="2380615" cy="2075814"/>
          </a:xfrm>
        </p:grpSpPr>
        <p:pic>
          <p:nvPicPr>
            <p:cNvPr id="3" name="object 3"/>
            <p:cNvPicPr/>
            <p:nvPr/>
          </p:nvPicPr>
          <p:blipFill>
            <a:blip r:embed="rId2" cstate="print"/>
            <a:stretch>
              <a:fillRect/>
            </a:stretch>
          </p:blipFill>
          <p:spPr>
            <a:xfrm>
              <a:off x="1181099" y="2179320"/>
              <a:ext cx="2362200" cy="2057399"/>
            </a:xfrm>
            <a:prstGeom prst="rect">
              <a:avLst/>
            </a:prstGeom>
          </p:spPr>
        </p:pic>
        <p:sp>
          <p:nvSpPr>
            <p:cNvPr id="4" name="object 4"/>
            <p:cNvSpPr/>
            <p:nvPr/>
          </p:nvSpPr>
          <p:spPr>
            <a:xfrm>
              <a:off x="1176527" y="2174748"/>
              <a:ext cx="2371725" cy="2066925"/>
            </a:xfrm>
            <a:custGeom>
              <a:avLst/>
              <a:gdLst/>
              <a:ahLst/>
              <a:cxnLst/>
              <a:rect l="l" t="t" r="r" b="b"/>
              <a:pathLst>
                <a:path w="2371725" h="2066925">
                  <a:moveTo>
                    <a:pt x="0" y="2066544"/>
                  </a:moveTo>
                  <a:lnTo>
                    <a:pt x="2371344" y="2066544"/>
                  </a:lnTo>
                  <a:lnTo>
                    <a:pt x="2371344" y="0"/>
                  </a:lnTo>
                  <a:lnTo>
                    <a:pt x="0" y="0"/>
                  </a:lnTo>
                  <a:lnTo>
                    <a:pt x="0" y="2066544"/>
                  </a:lnTo>
                  <a:close/>
                </a:path>
              </a:pathLst>
            </a:custGeom>
            <a:ln w="9144">
              <a:solidFill>
                <a:srgbClr val="000000"/>
              </a:solidFill>
            </a:ln>
          </p:spPr>
          <p:txBody>
            <a:bodyPr wrap="square" lIns="0" tIns="0" rIns="0" bIns="0" rtlCol="0"/>
            <a:lstStyle/>
            <a:p>
              <a:endParaRPr/>
            </a:p>
          </p:txBody>
        </p:sp>
      </p:grpSp>
      <p:grpSp>
        <p:nvGrpSpPr>
          <p:cNvPr id="5" name="object 5"/>
          <p:cNvGrpSpPr/>
          <p:nvPr/>
        </p:nvGrpSpPr>
        <p:grpSpPr>
          <a:xfrm>
            <a:off x="7764552" y="2100072"/>
            <a:ext cx="347980" cy="1806575"/>
            <a:chOff x="7764552" y="2100072"/>
            <a:chExt cx="347980" cy="1806575"/>
          </a:xfrm>
        </p:grpSpPr>
        <p:pic>
          <p:nvPicPr>
            <p:cNvPr id="6" name="object 6"/>
            <p:cNvPicPr/>
            <p:nvPr/>
          </p:nvPicPr>
          <p:blipFill>
            <a:blip r:embed="rId3" cstate="print"/>
            <a:stretch>
              <a:fillRect/>
            </a:stretch>
          </p:blipFill>
          <p:spPr>
            <a:xfrm>
              <a:off x="7764552" y="2100072"/>
              <a:ext cx="347750" cy="1805962"/>
            </a:xfrm>
            <a:prstGeom prst="rect">
              <a:avLst/>
            </a:prstGeom>
          </p:spPr>
        </p:pic>
        <p:pic>
          <p:nvPicPr>
            <p:cNvPr id="7" name="object 7"/>
            <p:cNvPicPr/>
            <p:nvPr/>
          </p:nvPicPr>
          <p:blipFill>
            <a:blip r:embed="rId4" cstate="print"/>
            <a:stretch>
              <a:fillRect/>
            </a:stretch>
          </p:blipFill>
          <p:spPr>
            <a:xfrm>
              <a:off x="7783067" y="2127504"/>
              <a:ext cx="269748" cy="1728216"/>
            </a:xfrm>
            <a:prstGeom prst="rect">
              <a:avLst/>
            </a:prstGeom>
          </p:spPr>
        </p:pic>
        <p:sp>
          <p:nvSpPr>
            <p:cNvPr id="8" name="object 8"/>
            <p:cNvSpPr/>
            <p:nvPr/>
          </p:nvSpPr>
          <p:spPr>
            <a:xfrm>
              <a:off x="7783067" y="2127504"/>
              <a:ext cx="269875" cy="1728470"/>
            </a:xfrm>
            <a:custGeom>
              <a:avLst/>
              <a:gdLst/>
              <a:ahLst/>
              <a:cxnLst/>
              <a:rect l="l" t="t" r="r" b="b"/>
              <a:pathLst>
                <a:path w="269875" h="1728470">
                  <a:moveTo>
                    <a:pt x="269748" y="0"/>
                  </a:moveTo>
                  <a:lnTo>
                    <a:pt x="269748" y="1576451"/>
                  </a:lnTo>
                  <a:lnTo>
                    <a:pt x="260475" y="1622371"/>
                  </a:lnTo>
                  <a:lnTo>
                    <a:pt x="235188" y="1659874"/>
                  </a:lnTo>
                  <a:lnTo>
                    <a:pt x="197685" y="1685161"/>
                  </a:lnTo>
                  <a:lnTo>
                    <a:pt x="151764" y="1694434"/>
                  </a:lnTo>
                  <a:lnTo>
                    <a:pt x="67436" y="1694561"/>
                  </a:lnTo>
                  <a:lnTo>
                    <a:pt x="67436" y="1728216"/>
                  </a:lnTo>
                  <a:lnTo>
                    <a:pt x="0" y="1660779"/>
                  </a:lnTo>
                  <a:lnTo>
                    <a:pt x="67436" y="1593342"/>
                  </a:lnTo>
                  <a:lnTo>
                    <a:pt x="67436" y="1627124"/>
                  </a:lnTo>
                  <a:lnTo>
                    <a:pt x="151764" y="1627124"/>
                  </a:lnTo>
                  <a:lnTo>
                    <a:pt x="171450" y="1623135"/>
                  </a:lnTo>
                  <a:lnTo>
                    <a:pt x="187515" y="1612264"/>
                  </a:lnTo>
                  <a:lnTo>
                    <a:pt x="198342" y="1596155"/>
                  </a:lnTo>
                  <a:lnTo>
                    <a:pt x="202310" y="1576451"/>
                  </a:lnTo>
                  <a:lnTo>
                    <a:pt x="202310" y="0"/>
                  </a:lnTo>
                  <a:lnTo>
                    <a:pt x="269748" y="0"/>
                  </a:lnTo>
                  <a:close/>
                </a:path>
              </a:pathLst>
            </a:custGeom>
            <a:ln w="12191">
              <a:solidFill>
                <a:srgbClr val="855540"/>
              </a:solidFill>
            </a:ln>
          </p:spPr>
          <p:txBody>
            <a:bodyPr wrap="square" lIns="0" tIns="0" rIns="0" bIns="0" rtlCol="0"/>
            <a:lstStyle/>
            <a:p>
              <a:endParaRPr/>
            </a:p>
          </p:txBody>
        </p:sp>
      </p:grpSp>
      <p:grpSp>
        <p:nvGrpSpPr>
          <p:cNvPr id="9" name="object 9"/>
          <p:cNvGrpSpPr/>
          <p:nvPr/>
        </p:nvGrpSpPr>
        <p:grpSpPr>
          <a:xfrm>
            <a:off x="3589020" y="2174722"/>
            <a:ext cx="577850" cy="1842770"/>
            <a:chOff x="3589020" y="2174722"/>
            <a:chExt cx="577850" cy="1842770"/>
          </a:xfrm>
        </p:grpSpPr>
        <p:pic>
          <p:nvPicPr>
            <p:cNvPr id="10" name="object 10"/>
            <p:cNvPicPr/>
            <p:nvPr/>
          </p:nvPicPr>
          <p:blipFill>
            <a:blip r:embed="rId5" cstate="print"/>
            <a:stretch>
              <a:fillRect/>
            </a:stretch>
          </p:blipFill>
          <p:spPr>
            <a:xfrm>
              <a:off x="3820628" y="2380488"/>
              <a:ext cx="345949" cy="1636826"/>
            </a:xfrm>
            <a:prstGeom prst="rect">
              <a:avLst/>
            </a:prstGeom>
          </p:spPr>
        </p:pic>
        <p:pic>
          <p:nvPicPr>
            <p:cNvPr id="11" name="object 11"/>
            <p:cNvPicPr/>
            <p:nvPr/>
          </p:nvPicPr>
          <p:blipFill>
            <a:blip r:embed="rId6" cstate="print"/>
            <a:stretch>
              <a:fillRect/>
            </a:stretch>
          </p:blipFill>
          <p:spPr>
            <a:xfrm>
              <a:off x="3838956" y="2407920"/>
              <a:ext cx="268224" cy="1559052"/>
            </a:xfrm>
            <a:prstGeom prst="rect">
              <a:avLst/>
            </a:prstGeom>
          </p:spPr>
        </p:pic>
        <p:sp>
          <p:nvSpPr>
            <p:cNvPr id="12" name="object 12"/>
            <p:cNvSpPr/>
            <p:nvPr/>
          </p:nvSpPr>
          <p:spPr>
            <a:xfrm>
              <a:off x="3838956" y="2407920"/>
              <a:ext cx="268605" cy="1559560"/>
            </a:xfrm>
            <a:custGeom>
              <a:avLst/>
              <a:gdLst/>
              <a:ahLst/>
              <a:cxnLst/>
              <a:rect l="l" t="t" r="r" b="b"/>
              <a:pathLst>
                <a:path w="268604" h="1559560">
                  <a:moveTo>
                    <a:pt x="268224" y="0"/>
                  </a:moveTo>
                  <a:lnTo>
                    <a:pt x="268224" y="1408175"/>
                  </a:lnTo>
                  <a:lnTo>
                    <a:pt x="258996" y="1453836"/>
                  </a:lnTo>
                  <a:lnTo>
                    <a:pt x="233838" y="1491138"/>
                  </a:lnTo>
                  <a:lnTo>
                    <a:pt x="196536" y="1516296"/>
                  </a:lnTo>
                  <a:lnTo>
                    <a:pt x="150876" y="1525523"/>
                  </a:lnTo>
                  <a:lnTo>
                    <a:pt x="67056" y="1525523"/>
                  </a:lnTo>
                  <a:lnTo>
                    <a:pt x="67056" y="1559052"/>
                  </a:lnTo>
                  <a:lnTo>
                    <a:pt x="0" y="1491995"/>
                  </a:lnTo>
                  <a:lnTo>
                    <a:pt x="67056" y="1424939"/>
                  </a:lnTo>
                  <a:lnTo>
                    <a:pt x="67056" y="1458467"/>
                  </a:lnTo>
                  <a:lnTo>
                    <a:pt x="150876" y="1458467"/>
                  </a:lnTo>
                  <a:lnTo>
                    <a:pt x="170467" y="1454521"/>
                  </a:lnTo>
                  <a:lnTo>
                    <a:pt x="186451" y="1443751"/>
                  </a:lnTo>
                  <a:lnTo>
                    <a:pt x="197221" y="1427767"/>
                  </a:lnTo>
                  <a:lnTo>
                    <a:pt x="201168" y="1408175"/>
                  </a:lnTo>
                  <a:lnTo>
                    <a:pt x="201168" y="0"/>
                  </a:lnTo>
                  <a:lnTo>
                    <a:pt x="268224" y="0"/>
                  </a:lnTo>
                  <a:close/>
                </a:path>
              </a:pathLst>
            </a:custGeom>
            <a:ln w="12191">
              <a:solidFill>
                <a:srgbClr val="85554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3589020" y="2174722"/>
              <a:ext cx="406908" cy="1015009"/>
            </a:xfrm>
            <a:prstGeom prst="rect">
              <a:avLst/>
            </a:prstGeom>
          </p:spPr>
        </p:pic>
        <p:pic>
          <p:nvPicPr>
            <p:cNvPr id="14" name="object 14"/>
            <p:cNvPicPr/>
            <p:nvPr/>
          </p:nvPicPr>
          <p:blipFill>
            <a:blip r:embed="rId8" cstate="print"/>
            <a:stretch>
              <a:fillRect/>
            </a:stretch>
          </p:blipFill>
          <p:spPr>
            <a:xfrm>
              <a:off x="3616452" y="2202180"/>
              <a:ext cx="320039" cy="928116"/>
            </a:xfrm>
            <a:prstGeom prst="rect">
              <a:avLst/>
            </a:prstGeom>
          </p:spPr>
        </p:pic>
        <p:sp>
          <p:nvSpPr>
            <p:cNvPr id="15" name="object 15"/>
            <p:cNvSpPr/>
            <p:nvPr/>
          </p:nvSpPr>
          <p:spPr>
            <a:xfrm>
              <a:off x="3616452" y="2202180"/>
              <a:ext cx="320040" cy="928369"/>
            </a:xfrm>
            <a:custGeom>
              <a:avLst/>
              <a:gdLst/>
              <a:ahLst/>
              <a:cxnLst/>
              <a:rect l="l" t="t" r="r" b="b"/>
              <a:pathLst>
                <a:path w="320039" h="928369">
                  <a:moveTo>
                    <a:pt x="320039" y="0"/>
                  </a:moveTo>
                  <a:lnTo>
                    <a:pt x="320039" y="748030"/>
                  </a:lnTo>
                  <a:lnTo>
                    <a:pt x="312897" y="792298"/>
                  </a:lnTo>
                  <a:lnTo>
                    <a:pt x="293014" y="830750"/>
                  </a:lnTo>
                  <a:lnTo>
                    <a:pt x="262707" y="861077"/>
                  </a:lnTo>
                  <a:lnTo>
                    <a:pt x="224292" y="880967"/>
                  </a:lnTo>
                  <a:lnTo>
                    <a:pt x="180086" y="888111"/>
                  </a:lnTo>
                  <a:lnTo>
                    <a:pt x="80010" y="888111"/>
                  </a:lnTo>
                  <a:lnTo>
                    <a:pt x="80010" y="928116"/>
                  </a:lnTo>
                  <a:lnTo>
                    <a:pt x="0" y="848106"/>
                  </a:lnTo>
                  <a:lnTo>
                    <a:pt x="80010" y="768096"/>
                  </a:lnTo>
                  <a:lnTo>
                    <a:pt x="80010" y="808101"/>
                  </a:lnTo>
                  <a:lnTo>
                    <a:pt x="180086" y="808101"/>
                  </a:lnTo>
                  <a:lnTo>
                    <a:pt x="203382" y="803376"/>
                  </a:lnTo>
                  <a:lnTo>
                    <a:pt x="222440" y="790495"/>
                  </a:lnTo>
                  <a:lnTo>
                    <a:pt x="235307" y="771399"/>
                  </a:lnTo>
                  <a:lnTo>
                    <a:pt x="240030" y="748030"/>
                  </a:lnTo>
                  <a:lnTo>
                    <a:pt x="240030" y="0"/>
                  </a:lnTo>
                  <a:lnTo>
                    <a:pt x="320039" y="0"/>
                  </a:lnTo>
                  <a:close/>
                </a:path>
              </a:pathLst>
            </a:custGeom>
            <a:ln w="12192">
              <a:solidFill>
                <a:srgbClr val="855540"/>
              </a:solidFill>
            </a:ln>
          </p:spPr>
          <p:txBody>
            <a:bodyPr wrap="square" lIns="0" tIns="0" rIns="0" bIns="0" rtlCol="0"/>
            <a:lstStyle/>
            <a:p>
              <a:endParaRPr/>
            </a:p>
          </p:txBody>
        </p:sp>
      </p:grpSp>
      <p:sp>
        <p:nvSpPr>
          <p:cNvPr id="17" name="object 17"/>
          <p:cNvSpPr txBox="1">
            <a:spLocks noGrp="1"/>
          </p:cNvSpPr>
          <p:nvPr>
            <p:ph type="title"/>
          </p:nvPr>
        </p:nvSpPr>
        <p:spPr>
          <a:prstGeom prst="rect">
            <a:avLst/>
          </a:prstGeom>
        </p:spPr>
        <p:txBody>
          <a:bodyPr vert="horz" wrap="square" lIns="0" tIns="252476" rIns="0" bIns="0" rtlCol="0">
            <a:spAutoFit/>
          </a:bodyPr>
          <a:lstStyle/>
          <a:p>
            <a:pPr marL="1781810">
              <a:lnSpc>
                <a:spcPct val="100000"/>
              </a:lnSpc>
              <a:spcBef>
                <a:spcPts val="100"/>
              </a:spcBef>
            </a:pPr>
            <a:r>
              <a:rPr spc="-20" dirty="0"/>
              <a:t>Validating</a:t>
            </a:r>
            <a:r>
              <a:rPr spc="-50" dirty="0"/>
              <a:t> </a:t>
            </a:r>
            <a:r>
              <a:rPr dirty="0"/>
              <a:t>Correction</a:t>
            </a:r>
            <a:r>
              <a:rPr spc="-90" dirty="0"/>
              <a:t> </a:t>
            </a:r>
            <a:r>
              <a:rPr spc="-10" dirty="0"/>
              <a:t>Statement</a:t>
            </a:r>
          </a:p>
        </p:txBody>
      </p:sp>
      <p:grpSp>
        <p:nvGrpSpPr>
          <p:cNvPr id="18" name="object 18"/>
          <p:cNvGrpSpPr/>
          <p:nvPr/>
        </p:nvGrpSpPr>
        <p:grpSpPr>
          <a:xfrm>
            <a:off x="5414771" y="2551176"/>
            <a:ext cx="2304415" cy="2543810"/>
            <a:chOff x="5414771" y="2551176"/>
            <a:chExt cx="2304415" cy="2543810"/>
          </a:xfrm>
        </p:grpSpPr>
        <p:pic>
          <p:nvPicPr>
            <p:cNvPr id="19" name="object 19"/>
            <p:cNvPicPr/>
            <p:nvPr/>
          </p:nvPicPr>
          <p:blipFill>
            <a:blip r:embed="rId9" cstate="print"/>
            <a:stretch>
              <a:fillRect/>
            </a:stretch>
          </p:blipFill>
          <p:spPr>
            <a:xfrm>
              <a:off x="5423915" y="2560320"/>
              <a:ext cx="2285999" cy="1691639"/>
            </a:xfrm>
            <a:prstGeom prst="rect">
              <a:avLst/>
            </a:prstGeom>
          </p:spPr>
        </p:pic>
        <p:sp>
          <p:nvSpPr>
            <p:cNvPr id="20" name="object 20"/>
            <p:cNvSpPr/>
            <p:nvPr/>
          </p:nvSpPr>
          <p:spPr>
            <a:xfrm>
              <a:off x="5419343" y="2555748"/>
              <a:ext cx="2295525" cy="1701164"/>
            </a:xfrm>
            <a:custGeom>
              <a:avLst/>
              <a:gdLst/>
              <a:ahLst/>
              <a:cxnLst/>
              <a:rect l="l" t="t" r="r" b="b"/>
              <a:pathLst>
                <a:path w="2295525" h="1701164">
                  <a:moveTo>
                    <a:pt x="0" y="1700783"/>
                  </a:moveTo>
                  <a:lnTo>
                    <a:pt x="2295144" y="1700783"/>
                  </a:lnTo>
                  <a:lnTo>
                    <a:pt x="2295144" y="0"/>
                  </a:lnTo>
                  <a:lnTo>
                    <a:pt x="0" y="0"/>
                  </a:lnTo>
                  <a:lnTo>
                    <a:pt x="0" y="1700783"/>
                  </a:lnTo>
                  <a:close/>
                </a:path>
              </a:pathLst>
            </a:custGeom>
            <a:ln w="9143">
              <a:solidFill>
                <a:srgbClr val="000000"/>
              </a:solidFill>
            </a:ln>
          </p:spPr>
          <p:txBody>
            <a:bodyPr wrap="square" lIns="0" tIns="0" rIns="0" bIns="0" rtlCol="0"/>
            <a:lstStyle/>
            <a:p>
              <a:endParaRPr/>
            </a:p>
          </p:txBody>
        </p:sp>
        <p:sp>
          <p:nvSpPr>
            <p:cNvPr id="21" name="object 21"/>
            <p:cNvSpPr/>
            <p:nvPr/>
          </p:nvSpPr>
          <p:spPr>
            <a:xfrm>
              <a:off x="5445251" y="3683508"/>
              <a:ext cx="2132330" cy="227329"/>
            </a:xfrm>
            <a:custGeom>
              <a:avLst/>
              <a:gdLst/>
              <a:ahLst/>
              <a:cxnLst/>
              <a:rect l="l" t="t" r="r" b="b"/>
              <a:pathLst>
                <a:path w="2132329" h="227329">
                  <a:moveTo>
                    <a:pt x="0" y="227076"/>
                  </a:moveTo>
                  <a:lnTo>
                    <a:pt x="2132076" y="227076"/>
                  </a:lnTo>
                  <a:lnTo>
                    <a:pt x="2132076" y="0"/>
                  </a:lnTo>
                  <a:lnTo>
                    <a:pt x="0" y="0"/>
                  </a:lnTo>
                  <a:lnTo>
                    <a:pt x="0" y="227076"/>
                  </a:lnTo>
                  <a:close/>
                </a:path>
              </a:pathLst>
            </a:custGeom>
            <a:ln w="9143">
              <a:solidFill>
                <a:srgbClr val="BC572C"/>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6254495" y="3986771"/>
              <a:ext cx="431317" cy="1107960"/>
            </a:xfrm>
            <a:prstGeom prst="rect">
              <a:avLst/>
            </a:prstGeom>
          </p:spPr>
        </p:pic>
        <p:pic>
          <p:nvPicPr>
            <p:cNvPr id="23" name="object 23"/>
            <p:cNvPicPr/>
            <p:nvPr/>
          </p:nvPicPr>
          <p:blipFill>
            <a:blip r:embed="rId11" cstate="print"/>
            <a:stretch>
              <a:fillRect/>
            </a:stretch>
          </p:blipFill>
          <p:spPr>
            <a:xfrm>
              <a:off x="6291071" y="4014216"/>
              <a:ext cx="327659" cy="1019556"/>
            </a:xfrm>
            <a:prstGeom prst="rect">
              <a:avLst/>
            </a:prstGeom>
          </p:spPr>
        </p:pic>
        <p:sp>
          <p:nvSpPr>
            <p:cNvPr id="24" name="object 24"/>
            <p:cNvSpPr/>
            <p:nvPr/>
          </p:nvSpPr>
          <p:spPr>
            <a:xfrm>
              <a:off x="6291071" y="4014216"/>
              <a:ext cx="327660" cy="1019810"/>
            </a:xfrm>
            <a:custGeom>
              <a:avLst/>
              <a:gdLst/>
              <a:ahLst/>
              <a:cxnLst/>
              <a:rect l="l" t="t" r="r" b="b"/>
              <a:pathLst>
                <a:path w="327659" h="1019810">
                  <a:moveTo>
                    <a:pt x="327659" y="855725"/>
                  </a:moveTo>
                  <a:lnTo>
                    <a:pt x="245745" y="855725"/>
                  </a:lnTo>
                  <a:lnTo>
                    <a:pt x="245745" y="0"/>
                  </a:lnTo>
                  <a:lnTo>
                    <a:pt x="81914" y="0"/>
                  </a:lnTo>
                  <a:lnTo>
                    <a:pt x="81914" y="855725"/>
                  </a:lnTo>
                  <a:lnTo>
                    <a:pt x="0" y="855725"/>
                  </a:lnTo>
                  <a:lnTo>
                    <a:pt x="163829" y="1019555"/>
                  </a:lnTo>
                  <a:lnTo>
                    <a:pt x="327659" y="855725"/>
                  </a:lnTo>
                  <a:close/>
                </a:path>
              </a:pathLst>
            </a:custGeom>
            <a:ln w="12192">
              <a:solidFill>
                <a:srgbClr val="855540"/>
              </a:solidFill>
            </a:ln>
          </p:spPr>
          <p:txBody>
            <a:bodyPr wrap="square" lIns="0" tIns="0" rIns="0" bIns="0" rtlCol="0"/>
            <a:lstStyle/>
            <a:p>
              <a:endParaRPr/>
            </a:p>
          </p:txBody>
        </p:sp>
      </p:grpSp>
      <p:grpSp>
        <p:nvGrpSpPr>
          <p:cNvPr id="25" name="object 25"/>
          <p:cNvGrpSpPr/>
          <p:nvPr/>
        </p:nvGrpSpPr>
        <p:grpSpPr>
          <a:xfrm>
            <a:off x="662940" y="1139952"/>
            <a:ext cx="3672840" cy="1353820"/>
            <a:chOff x="662940" y="1139952"/>
            <a:chExt cx="3672840" cy="1353820"/>
          </a:xfrm>
        </p:grpSpPr>
        <p:pic>
          <p:nvPicPr>
            <p:cNvPr id="26" name="object 26"/>
            <p:cNvPicPr/>
            <p:nvPr/>
          </p:nvPicPr>
          <p:blipFill>
            <a:blip r:embed="rId12" cstate="print"/>
            <a:stretch>
              <a:fillRect/>
            </a:stretch>
          </p:blipFill>
          <p:spPr>
            <a:xfrm>
              <a:off x="669036" y="1146048"/>
              <a:ext cx="3660648" cy="1341119"/>
            </a:xfrm>
            <a:prstGeom prst="rect">
              <a:avLst/>
            </a:prstGeom>
          </p:spPr>
        </p:pic>
        <p:sp>
          <p:nvSpPr>
            <p:cNvPr id="27" name="object 27"/>
            <p:cNvSpPr/>
            <p:nvPr/>
          </p:nvSpPr>
          <p:spPr>
            <a:xfrm>
              <a:off x="669036" y="1146048"/>
              <a:ext cx="3660775" cy="1341120"/>
            </a:xfrm>
            <a:custGeom>
              <a:avLst/>
              <a:gdLst/>
              <a:ahLst/>
              <a:cxnLst/>
              <a:rect l="l" t="t" r="r" b="b"/>
              <a:pathLst>
                <a:path w="3660775" h="1341120">
                  <a:moveTo>
                    <a:pt x="0" y="1341119"/>
                  </a:moveTo>
                  <a:lnTo>
                    <a:pt x="3660648" y="1341119"/>
                  </a:lnTo>
                  <a:lnTo>
                    <a:pt x="3660648" y="0"/>
                  </a:lnTo>
                  <a:lnTo>
                    <a:pt x="0" y="0"/>
                  </a:lnTo>
                  <a:lnTo>
                    <a:pt x="0" y="1341119"/>
                  </a:lnTo>
                  <a:close/>
                </a:path>
              </a:pathLst>
            </a:custGeom>
            <a:ln w="12191">
              <a:solidFill>
                <a:srgbClr val="F3B46C"/>
              </a:solidFill>
            </a:ln>
          </p:spPr>
          <p:txBody>
            <a:bodyPr wrap="square" lIns="0" tIns="0" rIns="0" bIns="0" rtlCol="0"/>
            <a:lstStyle/>
            <a:p>
              <a:endParaRPr/>
            </a:p>
          </p:txBody>
        </p:sp>
      </p:grpSp>
      <p:sp>
        <p:nvSpPr>
          <p:cNvPr id="28" name="object 28"/>
          <p:cNvSpPr txBox="1"/>
          <p:nvPr/>
        </p:nvSpPr>
        <p:spPr>
          <a:xfrm>
            <a:off x="744727" y="1229994"/>
            <a:ext cx="3124835" cy="75692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On</a:t>
            </a:r>
            <a:r>
              <a:rPr sz="1600" spc="-40" dirty="0">
                <a:latin typeface="Calibri"/>
                <a:cs typeface="Calibri"/>
              </a:rPr>
              <a:t> </a:t>
            </a:r>
            <a:r>
              <a:rPr sz="1600" spc="-10" dirty="0">
                <a:latin typeface="Calibri"/>
                <a:cs typeface="Calibri"/>
              </a:rPr>
              <a:t>successful</a:t>
            </a:r>
            <a:r>
              <a:rPr sz="1600" spc="-110" dirty="0">
                <a:latin typeface="Calibri"/>
                <a:cs typeface="Calibri"/>
              </a:rPr>
              <a:t> </a:t>
            </a:r>
            <a:r>
              <a:rPr sz="1600" spc="-10" dirty="0">
                <a:latin typeface="Calibri"/>
                <a:cs typeface="Calibri"/>
              </a:rPr>
              <a:t>validation</a:t>
            </a:r>
            <a:r>
              <a:rPr sz="1600" spc="-45" dirty="0">
                <a:latin typeface="Calibri"/>
                <a:cs typeface="Calibri"/>
              </a:rPr>
              <a:t> </a:t>
            </a:r>
            <a:r>
              <a:rPr sz="1600" dirty="0">
                <a:latin typeface="Calibri"/>
                <a:cs typeface="Calibri"/>
              </a:rPr>
              <a:t>of</a:t>
            </a:r>
            <a:r>
              <a:rPr sz="1600" spc="-20" dirty="0">
                <a:latin typeface="Calibri"/>
                <a:cs typeface="Calibri"/>
              </a:rPr>
              <a:t> </a:t>
            </a:r>
            <a:r>
              <a:rPr sz="1600" spc="-10" dirty="0">
                <a:latin typeface="Calibri"/>
                <a:cs typeface="Calibri"/>
              </a:rPr>
              <a:t>statement,</a:t>
            </a:r>
            <a:endParaRPr sz="1600">
              <a:latin typeface="Calibri"/>
              <a:cs typeface="Calibri"/>
            </a:endParaRPr>
          </a:p>
          <a:p>
            <a:pPr marL="12700" marR="925194">
              <a:lnSpc>
                <a:spcPct val="100000"/>
              </a:lnSpc>
            </a:pPr>
            <a:r>
              <a:rPr sz="1600" dirty="0">
                <a:latin typeface="Calibri"/>
                <a:cs typeface="Calibri"/>
              </a:rPr>
              <a:t>.fvu</a:t>
            </a:r>
            <a:r>
              <a:rPr sz="1600" spc="-60" dirty="0">
                <a:latin typeface="Calibri"/>
                <a:cs typeface="Calibri"/>
              </a:rPr>
              <a:t> </a:t>
            </a:r>
            <a:r>
              <a:rPr sz="1600" dirty="0">
                <a:latin typeface="Calibri"/>
                <a:cs typeface="Calibri"/>
              </a:rPr>
              <a:t>file</a:t>
            </a:r>
            <a:r>
              <a:rPr sz="1600" spc="-85" dirty="0">
                <a:latin typeface="Calibri"/>
                <a:cs typeface="Calibri"/>
              </a:rPr>
              <a:t> </a:t>
            </a:r>
            <a:r>
              <a:rPr sz="1600" dirty="0">
                <a:latin typeface="Calibri"/>
                <a:cs typeface="Calibri"/>
              </a:rPr>
              <a:t>&amp;</a:t>
            </a:r>
            <a:r>
              <a:rPr sz="1600" spc="-25" dirty="0">
                <a:latin typeface="Calibri"/>
                <a:cs typeface="Calibri"/>
              </a:rPr>
              <a:t> </a:t>
            </a:r>
            <a:r>
              <a:rPr sz="1600" dirty="0">
                <a:latin typeface="Calibri"/>
                <a:cs typeface="Calibri"/>
              </a:rPr>
              <a:t>Form</a:t>
            </a:r>
            <a:r>
              <a:rPr sz="1600" spc="20" dirty="0">
                <a:latin typeface="Calibri"/>
                <a:cs typeface="Calibri"/>
              </a:rPr>
              <a:t> </a:t>
            </a:r>
            <a:r>
              <a:rPr sz="1600" spc="-25" dirty="0">
                <a:latin typeface="Calibri"/>
                <a:cs typeface="Calibri"/>
              </a:rPr>
              <a:t>27A</a:t>
            </a:r>
            <a:r>
              <a:rPr sz="1600" spc="-110" dirty="0">
                <a:latin typeface="Calibri"/>
                <a:cs typeface="Calibri"/>
              </a:rPr>
              <a:t> </a:t>
            </a:r>
            <a:r>
              <a:rPr sz="1600" spc="-30" dirty="0">
                <a:latin typeface="Calibri"/>
                <a:cs typeface="Calibri"/>
              </a:rPr>
              <a:t>will</a:t>
            </a:r>
            <a:r>
              <a:rPr sz="1600" spc="-70" dirty="0">
                <a:latin typeface="Calibri"/>
                <a:cs typeface="Calibri"/>
              </a:rPr>
              <a:t> </a:t>
            </a:r>
            <a:r>
              <a:rPr sz="1600" spc="-25" dirty="0">
                <a:latin typeface="Calibri"/>
                <a:cs typeface="Calibri"/>
              </a:rPr>
              <a:t>be </a:t>
            </a:r>
            <a:r>
              <a:rPr sz="1600" spc="-10" dirty="0">
                <a:latin typeface="Calibri"/>
                <a:cs typeface="Calibri"/>
              </a:rPr>
              <a:t>generated</a:t>
            </a:r>
            <a:endParaRPr sz="1600">
              <a:latin typeface="Calibri"/>
              <a:cs typeface="Calibri"/>
            </a:endParaRPr>
          </a:p>
        </p:txBody>
      </p:sp>
      <p:pic>
        <p:nvPicPr>
          <p:cNvPr id="29" name="object 29"/>
          <p:cNvPicPr/>
          <p:nvPr/>
        </p:nvPicPr>
        <p:blipFill>
          <a:blip r:embed="rId13" cstate="print"/>
          <a:stretch>
            <a:fillRect/>
          </a:stretch>
        </p:blipFill>
        <p:spPr>
          <a:xfrm>
            <a:off x="4613147" y="1167383"/>
            <a:ext cx="3796284" cy="1037844"/>
          </a:xfrm>
          <a:prstGeom prst="rect">
            <a:avLst/>
          </a:prstGeom>
        </p:spPr>
      </p:pic>
      <p:sp>
        <p:nvSpPr>
          <p:cNvPr id="30" name="object 30"/>
          <p:cNvSpPr txBox="1"/>
          <p:nvPr/>
        </p:nvSpPr>
        <p:spPr>
          <a:xfrm>
            <a:off x="4613147" y="1167383"/>
            <a:ext cx="3796665" cy="1038225"/>
          </a:xfrm>
          <a:prstGeom prst="rect">
            <a:avLst/>
          </a:prstGeom>
          <a:ln w="12192">
            <a:solidFill>
              <a:srgbClr val="F3B46C"/>
            </a:solidFill>
          </a:ln>
        </p:spPr>
        <p:txBody>
          <a:bodyPr vert="horz" wrap="square" lIns="0" tIns="39370" rIns="0" bIns="0" rtlCol="0">
            <a:spAutoFit/>
          </a:bodyPr>
          <a:lstStyle/>
          <a:p>
            <a:pPr marL="168275" marR="377825">
              <a:lnSpc>
                <a:spcPct val="100000"/>
              </a:lnSpc>
              <a:spcBef>
                <a:spcPts val="310"/>
              </a:spcBef>
            </a:pPr>
            <a:r>
              <a:rPr sz="1600" dirty="0">
                <a:latin typeface="Calibri"/>
                <a:cs typeface="Calibri"/>
              </a:rPr>
              <a:t>If</a:t>
            </a:r>
            <a:r>
              <a:rPr sz="1600" spc="-15" dirty="0">
                <a:latin typeface="Calibri"/>
                <a:cs typeface="Calibri"/>
              </a:rPr>
              <a:t> </a:t>
            </a:r>
            <a:r>
              <a:rPr sz="1600" dirty="0">
                <a:latin typeface="Calibri"/>
                <a:cs typeface="Calibri"/>
              </a:rPr>
              <a:t>any</a:t>
            </a:r>
            <a:r>
              <a:rPr sz="1600" spc="-5" dirty="0">
                <a:latin typeface="Calibri"/>
                <a:cs typeface="Calibri"/>
              </a:rPr>
              <a:t> </a:t>
            </a:r>
            <a:r>
              <a:rPr sz="1600" spc="-10" dirty="0">
                <a:latin typeface="Calibri"/>
                <a:cs typeface="Calibri"/>
              </a:rPr>
              <a:t>error(s)</a:t>
            </a:r>
            <a:r>
              <a:rPr sz="1600" spc="5" dirty="0">
                <a:latin typeface="Calibri"/>
                <a:cs typeface="Calibri"/>
              </a:rPr>
              <a:t> </a:t>
            </a:r>
            <a:r>
              <a:rPr sz="1600" dirty="0">
                <a:latin typeface="Calibri"/>
                <a:cs typeface="Calibri"/>
              </a:rPr>
              <a:t>in</a:t>
            </a:r>
            <a:r>
              <a:rPr sz="1600" spc="-25" dirty="0">
                <a:latin typeface="Calibri"/>
                <a:cs typeface="Calibri"/>
              </a:rPr>
              <a:t> </a:t>
            </a:r>
            <a:r>
              <a:rPr sz="1600" dirty="0">
                <a:latin typeface="Calibri"/>
                <a:cs typeface="Calibri"/>
              </a:rPr>
              <a:t>file,</a:t>
            </a:r>
            <a:r>
              <a:rPr sz="1600" spc="-45" dirty="0">
                <a:latin typeface="Calibri"/>
                <a:cs typeface="Calibri"/>
              </a:rPr>
              <a:t> </a:t>
            </a:r>
            <a:r>
              <a:rPr sz="1600" spc="-20" dirty="0">
                <a:latin typeface="Calibri"/>
                <a:cs typeface="Calibri"/>
              </a:rPr>
              <a:t>error/response</a:t>
            </a:r>
            <a:r>
              <a:rPr sz="1600" spc="-45" dirty="0">
                <a:latin typeface="Calibri"/>
                <a:cs typeface="Calibri"/>
              </a:rPr>
              <a:t> </a:t>
            </a:r>
            <a:r>
              <a:rPr sz="1600" spc="-20" dirty="0">
                <a:latin typeface="Calibri"/>
                <a:cs typeface="Calibri"/>
              </a:rPr>
              <a:t>file </a:t>
            </a:r>
            <a:r>
              <a:rPr sz="1600" dirty="0">
                <a:latin typeface="Calibri"/>
                <a:cs typeface="Calibri"/>
              </a:rPr>
              <a:t>can</a:t>
            </a:r>
            <a:r>
              <a:rPr sz="1600" spc="-75" dirty="0">
                <a:latin typeface="Calibri"/>
                <a:cs typeface="Calibri"/>
              </a:rPr>
              <a:t> </a:t>
            </a:r>
            <a:r>
              <a:rPr sz="1600" dirty="0">
                <a:latin typeface="Calibri"/>
                <a:cs typeface="Calibri"/>
              </a:rPr>
              <a:t>be</a:t>
            </a:r>
            <a:r>
              <a:rPr sz="1600" spc="-40" dirty="0">
                <a:latin typeface="Calibri"/>
                <a:cs typeface="Calibri"/>
              </a:rPr>
              <a:t> </a:t>
            </a:r>
            <a:r>
              <a:rPr sz="1600" dirty="0">
                <a:latin typeface="Calibri"/>
                <a:cs typeface="Calibri"/>
              </a:rPr>
              <a:t>seen</a:t>
            </a:r>
            <a:r>
              <a:rPr sz="1600" spc="-50" dirty="0">
                <a:latin typeface="Calibri"/>
                <a:cs typeface="Calibri"/>
              </a:rPr>
              <a:t> </a:t>
            </a:r>
            <a:r>
              <a:rPr sz="1600" spc="-25" dirty="0">
                <a:latin typeface="Calibri"/>
                <a:cs typeface="Calibri"/>
              </a:rPr>
              <a:t>at</a:t>
            </a:r>
            <a:r>
              <a:rPr sz="1600" spc="-85" dirty="0">
                <a:latin typeface="Calibri"/>
                <a:cs typeface="Calibri"/>
              </a:rPr>
              <a:t> </a:t>
            </a:r>
            <a:r>
              <a:rPr sz="1600" dirty="0">
                <a:latin typeface="Calibri"/>
                <a:cs typeface="Calibri"/>
              </a:rPr>
              <a:t>the</a:t>
            </a:r>
            <a:r>
              <a:rPr sz="1600" spc="-15" dirty="0">
                <a:latin typeface="Calibri"/>
                <a:cs typeface="Calibri"/>
              </a:rPr>
              <a:t> </a:t>
            </a:r>
            <a:r>
              <a:rPr sz="1600" dirty="0">
                <a:latin typeface="Calibri"/>
                <a:cs typeface="Calibri"/>
              </a:rPr>
              <a:t>error</a:t>
            </a:r>
            <a:r>
              <a:rPr sz="1600" spc="-15" dirty="0">
                <a:latin typeface="Calibri"/>
                <a:cs typeface="Calibri"/>
              </a:rPr>
              <a:t> </a:t>
            </a:r>
            <a:r>
              <a:rPr sz="1600" spc="-10" dirty="0">
                <a:latin typeface="Calibri"/>
                <a:cs typeface="Calibri"/>
              </a:rPr>
              <a:t>location.</a:t>
            </a:r>
            <a:r>
              <a:rPr sz="1600" spc="-70" dirty="0">
                <a:latin typeface="Calibri"/>
                <a:cs typeface="Calibri"/>
              </a:rPr>
              <a:t> </a:t>
            </a:r>
            <a:r>
              <a:rPr sz="1600" spc="-25" dirty="0">
                <a:latin typeface="Calibri"/>
                <a:cs typeface="Calibri"/>
              </a:rPr>
              <a:t>On </a:t>
            </a:r>
            <a:r>
              <a:rPr sz="1600" dirty="0">
                <a:latin typeface="Calibri"/>
                <a:cs typeface="Calibri"/>
              </a:rPr>
              <a:t>clicking</a:t>
            </a:r>
            <a:r>
              <a:rPr sz="1600" spc="-80" dirty="0">
                <a:latin typeface="Calibri"/>
                <a:cs typeface="Calibri"/>
              </a:rPr>
              <a:t> </a:t>
            </a:r>
            <a:r>
              <a:rPr sz="1600" dirty="0">
                <a:latin typeface="Calibri"/>
                <a:cs typeface="Calibri"/>
              </a:rPr>
              <a:t>the</a:t>
            </a:r>
            <a:r>
              <a:rPr sz="1600" spc="-50" dirty="0">
                <a:latin typeface="Calibri"/>
                <a:cs typeface="Calibri"/>
              </a:rPr>
              <a:t> </a:t>
            </a:r>
            <a:r>
              <a:rPr sz="1600" dirty="0">
                <a:latin typeface="Calibri"/>
                <a:cs typeface="Calibri"/>
              </a:rPr>
              <a:t>file,</a:t>
            </a:r>
            <a:r>
              <a:rPr sz="1600" spc="-75" dirty="0">
                <a:latin typeface="Calibri"/>
                <a:cs typeface="Calibri"/>
              </a:rPr>
              <a:t> </a:t>
            </a:r>
            <a:r>
              <a:rPr sz="1600" dirty="0">
                <a:latin typeface="Calibri"/>
                <a:cs typeface="Calibri"/>
              </a:rPr>
              <a:t>user</a:t>
            </a:r>
            <a:r>
              <a:rPr sz="1600" spc="-55" dirty="0">
                <a:latin typeface="Calibri"/>
                <a:cs typeface="Calibri"/>
              </a:rPr>
              <a:t> </a:t>
            </a:r>
            <a:r>
              <a:rPr sz="1600" dirty="0">
                <a:latin typeface="Calibri"/>
                <a:cs typeface="Calibri"/>
              </a:rPr>
              <a:t>can</a:t>
            </a:r>
            <a:r>
              <a:rPr sz="1600" spc="-55" dirty="0">
                <a:latin typeface="Calibri"/>
                <a:cs typeface="Calibri"/>
              </a:rPr>
              <a:t> </a:t>
            </a:r>
            <a:r>
              <a:rPr sz="1600" dirty="0">
                <a:latin typeface="Calibri"/>
                <a:cs typeface="Calibri"/>
              </a:rPr>
              <a:t>see</a:t>
            </a:r>
            <a:r>
              <a:rPr sz="1600" spc="-35" dirty="0">
                <a:latin typeface="Calibri"/>
                <a:cs typeface="Calibri"/>
              </a:rPr>
              <a:t> </a:t>
            </a:r>
            <a:r>
              <a:rPr sz="1600" dirty="0">
                <a:latin typeface="Calibri"/>
                <a:cs typeface="Calibri"/>
              </a:rPr>
              <a:t>error</a:t>
            </a:r>
            <a:r>
              <a:rPr sz="1600" spc="-20" dirty="0">
                <a:latin typeface="Calibri"/>
                <a:cs typeface="Calibri"/>
              </a:rPr>
              <a:t> code </a:t>
            </a:r>
            <a:r>
              <a:rPr sz="1600" dirty="0">
                <a:latin typeface="Calibri"/>
                <a:cs typeface="Calibri"/>
              </a:rPr>
              <a:t>along</a:t>
            </a:r>
            <a:r>
              <a:rPr sz="1600" spc="-95" dirty="0">
                <a:latin typeface="Calibri"/>
                <a:cs typeface="Calibri"/>
              </a:rPr>
              <a:t> </a:t>
            </a:r>
            <a:r>
              <a:rPr sz="1600" spc="-20" dirty="0">
                <a:latin typeface="Calibri"/>
                <a:cs typeface="Calibri"/>
              </a:rPr>
              <a:t>with</a:t>
            </a:r>
            <a:r>
              <a:rPr sz="1600" spc="-70" dirty="0">
                <a:latin typeface="Calibri"/>
                <a:cs typeface="Calibri"/>
              </a:rPr>
              <a:t> </a:t>
            </a:r>
            <a:r>
              <a:rPr sz="1600" dirty="0">
                <a:latin typeface="Calibri"/>
                <a:cs typeface="Calibri"/>
              </a:rPr>
              <a:t>error</a:t>
            </a:r>
            <a:r>
              <a:rPr sz="1600" spc="5" dirty="0">
                <a:latin typeface="Calibri"/>
                <a:cs typeface="Calibri"/>
              </a:rPr>
              <a:t> </a:t>
            </a:r>
            <a:r>
              <a:rPr sz="1600" spc="-10" dirty="0">
                <a:latin typeface="Calibri"/>
                <a:cs typeface="Calibri"/>
              </a:rPr>
              <a:t>description</a:t>
            </a:r>
            <a:endParaRPr sz="1600">
              <a:latin typeface="Calibri"/>
              <a:cs typeface="Calibri"/>
            </a:endParaRPr>
          </a:p>
        </p:txBody>
      </p:sp>
      <p:sp>
        <p:nvSpPr>
          <p:cNvPr id="31" name="object 31"/>
          <p:cNvSpPr/>
          <p:nvPr/>
        </p:nvSpPr>
        <p:spPr>
          <a:xfrm>
            <a:off x="1319783" y="2951988"/>
            <a:ext cx="1862455" cy="259079"/>
          </a:xfrm>
          <a:custGeom>
            <a:avLst/>
            <a:gdLst/>
            <a:ahLst/>
            <a:cxnLst/>
            <a:rect l="l" t="t" r="r" b="b"/>
            <a:pathLst>
              <a:path w="1862455" h="259080">
                <a:moveTo>
                  <a:pt x="0" y="259079"/>
                </a:moveTo>
                <a:lnTo>
                  <a:pt x="1862327" y="259079"/>
                </a:lnTo>
                <a:lnTo>
                  <a:pt x="1862327" y="0"/>
                </a:lnTo>
                <a:lnTo>
                  <a:pt x="0" y="0"/>
                </a:lnTo>
                <a:lnTo>
                  <a:pt x="0" y="259079"/>
                </a:lnTo>
                <a:close/>
              </a:path>
            </a:pathLst>
          </a:custGeom>
          <a:ln w="9144">
            <a:solidFill>
              <a:srgbClr val="BC572C"/>
            </a:solidFill>
          </a:ln>
        </p:spPr>
        <p:txBody>
          <a:bodyPr wrap="square" lIns="0" tIns="0" rIns="0" bIns="0" rtlCol="0"/>
          <a:lstStyle/>
          <a:p>
            <a:endParaRPr/>
          </a:p>
        </p:txBody>
      </p:sp>
      <p:sp>
        <p:nvSpPr>
          <p:cNvPr id="32" name="object 32"/>
          <p:cNvSpPr/>
          <p:nvPr/>
        </p:nvSpPr>
        <p:spPr>
          <a:xfrm>
            <a:off x="1298447" y="3738371"/>
            <a:ext cx="2131060" cy="228600"/>
          </a:xfrm>
          <a:custGeom>
            <a:avLst/>
            <a:gdLst/>
            <a:ahLst/>
            <a:cxnLst/>
            <a:rect l="l" t="t" r="r" b="b"/>
            <a:pathLst>
              <a:path w="2131060" h="228600">
                <a:moveTo>
                  <a:pt x="0" y="228600"/>
                </a:moveTo>
                <a:lnTo>
                  <a:pt x="2130552" y="228600"/>
                </a:lnTo>
                <a:lnTo>
                  <a:pt x="2130552" y="0"/>
                </a:lnTo>
                <a:lnTo>
                  <a:pt x="0" y="0"/>
                </a:lnTo>
                <a:lnTo>
                  <a:pt x="0" y="228600"/>
                </a:lnTo>
                <a:close/>
              </a:path>
            </a:pathLst>
          </a:custGeom>
          <a:ln w="9144">
            <a:solidFill>
              <a:srgbClr val="BC572C"/>
            </a:solidFill>
          </a:ln>
        </p:spPr>
        <p:txBody>
          <a:bodyPr wrap="square" lIns="0" tIns="0" rIns="0" bIns="0" rtlCol="0"/>
          <a:lstStyle/>
          <a:p>
            <a:endParaRPr/>
          </a:p>
        </p:txBody>
      </p:sp>
      <p:sp>
        <p:nvSpPr>
          <p:cNvPr id="33" name="object 33"/>
          <p:cNvSpPr txBox="1"/>
          <p:nvPr/>
        </p:nvSpPr>
        <p:spPr>
          <a:xfrm>
            <a:off x="382524" y="5108447"/>
            <a:ext cx="8027034" cy="830580"/>
          </a:xfrm>
          <a:prstGeom prst="rect">
            <a:avLst/>
          </a:prstGeom>
          <a:ln w="15240">
            <a:solidFill>
              <a:srgbClr val="A15D0D"/>
            </a:solidFill>
          </a:ln>
        </p:spPr>
        <p:txBody>
          <a:bodyPr vert="horz" wrap="square" lIns="0" tIns="80010" rIns="0" bIns="0" rtlCol="0">
            <a:spAutoFit/>
          </a:bodyPr>
          <a:lstStyle/>
          <a:p>
            <a:pPr marL="87630">
              <a:lnSpc>
                <a:spcPct val="100000"/>
              </a:lnSpc>
              <a:spcBef>
                <a:spcPts val="630"/>
              </a:spcBef>
            </a:pPr>
            <a:r>
              <a:rPr sz="1600" b="1" spc="-10" dirty="0">
                <a:solidFill>
                  <a:srgbClr val="A15D0D"/>
                </a:solidFill>
                <a:latin typeface="Calibri"/>
                <a:cs typeface="Calibri"/>
              </a:rPr>
              <a:t>Note:</a:t>
            </a:r>
            <a:endParaRPr sz="1600">
              <a:latin typeface="Calibri"/>
              <a:cs typeface="Calibri"/>
            </a:endParaRPr>
          </a:p>
          <a:p>
            <a:pPr marL="87630">
              <a:lnSpc>
                <a:spcPct val="100000"/>
              </a:lnSpc>
            </a:pPr>
            <a:r>
              <a:rPr sz="1600" dirty="0">
                <a:solidFill>
                  <a:srgbClr val="A15D0D"/>
                </a:solidFill>
                <a:latin typeface="Calibri"/>
                <a:cs typeface="Calibri"/>
              </a:rPr>
              <a:t>1.</a:t>
            </a:r>
            <a:r>
              <a:rPr sz="1600" spc="-70" dirty="0">
                <a:solidFill>
                  <a:srgbClr val="A15D0D"/>
                </a:solidFill>
                <a:latin typeface="Calibri"/>
                <a:cs typeface="Calibri"/>
              </a:rPr>
              <a:t> </a:t>
            </a:r>
            <a:r>
              <a:rPr sz="1600" dirty="0">
                <a:solidFill>
                  <a:srgbClr val="A15D0D"/>
                </a:solidFill>
                <a:latin typeface="Calibri"/>
                <a:cs typeface="Calibri"/>
              </a:rPr>
              <a:t>In</a:t>
            </a:r>
            <a:r>
              <a:rPr sz="1600" spc="-60" dirty="0">
                <a:solidFill>
                  <a:srgbClr val="A15D0D"/>
                </a:solidFill>
                <a:latin typeface="Calibri"/>
                <a:cs typeface="Calibri"/>
              </a:rPr>
              <a:t> </a:t>
            </a:r>
            <a:r>
              <a:rPr sz="1600" dirty="0">
                <a:solidFill>
                  <a:srgbClr val="A15D0D"/>
                </a:solidFill>
                <a:latin typeface="Calibri"/>
                <a:cs typeface="Calibri"/>
              </a:rPr>
              <a:t>case</a:t>
            </a:r>
            <a:r>
              <a:rPr sz="1600" spc="-40" dirty="0">
                <a:solidFill>
                  <a:srgbClr val="A15D0D"/>
                </a:solidFill>
                <a:latin typeface="Calibri"/>
                <a:cs typeface="Calibri"/>
              </a:rPr>
              <a:t> </a:t>
            </a:r>
            <a:r>
              <a:rPr sz="1600" dirty="0">
                <a:solidFill>
                  <a:srgbClr val="A15D0D"/>
                </a:solidFill>
                <a:latin typeface="Calibri"/>
                <a:cs typeface="Calibri"/>
              </a:rPr>
              <a:t>file</a:t>
            </a:r>
            <a:r>
              <a:rPr sz="1600" spc="-90" dirty="0">
                <a:solidFill>
                  <a:srgbClr val="A15D0D"/>
                </a:solidFill>
                <a:latin typeface="Calibri"/>
                <a:cs typeface="Calibri"/>
              </a:rPr>
              <a:t> </a:t>
            </a:r>
            <a:r>
              <a:rPr sz="1600" dirty="0">
                <a:solidFill>
                  <a:srgbClr val="A15D0D"/>
                </a:solidFill>
                <a:latin typeface="Calibri"/>
                <a:cs typeface="Calibri"/>
              </a:rPr>
              <a:t>has</a:t>
            </a:r>
            <a:r>
              <a:rPr sz="1600" spc="-70" dirty="0">
                <a:solidFill>
                  <a:srgbClr val="A15D0D"/>
                </a:solidFill>
                <a:latin typeface="Calibri"/>
                <a:cs typeface="Calibri"/>
              </a:rPr>
              <a:t> </a:t>
            </a:r>
            <a:r>
              <a:rPr sz="1600" dirty="0">
                <a:solidFill>
                  <a:srgbClr val="A15D0D"/>
                </a:solidFill>
                <a:latin typeface="Calibri"/>
                <a:cs typeface="Calibri"/>
              </a:rPr>
              <a:t>any</a:t>
            </a:r>
            <a:r>
              <a:rPr sz="1600" spc="-50" dirty="0">
                <a:solidFill>
                  <a:srgbClr val="A15D0D"/>
                </a:solidFill>
                <a:latin typeface="Calibri"/>
                <a:cs typeface="Calibri"/>
              </a:rPr>
              <a:t> </a:t>
            </a:r>
            <a:r>
              <a:rPr sz="1600" spc="-10" dirty="0">
                <a:solidFill>
                  <a:srgbClr val="A15D0D"/>
                </a:solidFill>
                <a:latin typeface="Calibri"/>
                <a:cs typeface="Calibri"/>
              </a:rPr>
              <a:t>error(s),</a:t>
            </a:r>
            <a:r>
              <a:rPr sz="1600" spc="-15" dirty="0">
                <a:solidFill>
                  <a:srgbClr val="A15D0D"/>
                </a:solidFill>
                <a:latin typeface="Calibri"/>
                <a:cs typeface="Calibri"/>
              </a:rPr>
              <a:t> </a:t>
            </a:r>
            <a:r>
              <a:rPr sz="1600" dirty="0">
                <a:solidFill>
                  <a:srgbClr val="A15D0D"/>
                </a:solidFill>
                <a:latin typeface="Calibri"/>
                <a:cs typeface="Calibri"/>
              </a:rPr>
              <a:t>FVU</a:t>
            </a:r>
            <a:r>
              <a:rPr sz="1600" spc="-55" dirty="0">
                <a:solidFill>
                  <a:srgbClr val="A15D0D"/>
                </a:solidFill>
                <a:latin typeface="Calibri"/>
                <a:cs typeface="Calibri"/>
              </a:rPr>
              <a:t> </a:t>
            </a:r>
            <a:r>
              <a:rPr sz="1600" dirty="0">
                <a:solidFill>
                  <a:srgbClr val="A15D0D"/>
                </a:solidFill>
                <a:latin typeface="Calibri"/>
                <a:cs typeface="Calibri"/>
              </a:rPr>
              <a:t>will</a:t>
            </a:r>
            <a:r>
              <a:rPr sz="1600" spc="-35" dirty="0">
                <a:solidFill>
                  <a:srgbClr val="A15D0D"/>
                </a:solidFill>
                <a:latin typeface="Calibri"/>
                <a:cs typeface="Calibri"/>
              </a:rPr>
              <a:t> </a:t>
            </a:r>
            <a:r>
              <a:rPr sz="1600" dirty="0">
                <a:solidFill>
                  <a:srgbClr val="A15D0D"/>
                </a:solidFill>
                <a:latin typeface="Calibri"/>
                <a:cs typeface="Calibri"/>
              </a:rPr>
              <a:t>give</a:t>
            </a:r>
            <a:r>
              <a:rPr sz="1600" spc="-70" dirty="0">
                <a:solidFill>
                  <a:srgbClr val="A15D0D"/>
                </a:solidFill>
                <a:latin typeface="Calibri"/>
                <a:cs typeface="Calibri"/>
              </a:rPr>
              <a:t> </a:t>
            </a:r>
            <a:r>
              <a:rPr sz="1600" dirty="0">
                <a:solidFill>
                  <a:srgbClr val="A15D0D"/>
                </a:solidFill>
                <a:latin typeface="Calibri"/>
                <a:cs typeface="Calibri"/>
              </a:rPr>
              <a:t>report</a:t>
            </a:r>
            <a:r>
              <a:rPr sz="1600" spc="-10" dirty="0">
                <a:solidFill>
                  <a:srgbClr val="A15D0D"/>
                </a:solidFill>
                <a:latin typeface="Calibri"/>
                <a:cs typeface="Calibri"/>
              </a:rPr>
              <a:t> </a:t>
            </a:r>
            <a:r>
              <a:rPr sz="1600" dirty="0">
                <a:solidFill>
                  <a:srgbClr val="A15D0D"/>
                </a:solidFill>
                <a:latin typeface="Calibri"/>
                <a:cs typeface="Calibri"/>
              </a:rPr>
              <a:t>of</a:t>
            </a:r>
            <a:r>
              <a:rPr sz="1600" spc="-70" dirty="0">
                <a:solidFill>
                  <a:srgbClr val="A15D0D"/>
                </a:solidFill>
                <a:latin typeface="Calibri"/>
                <a:cs typeface="Calibri"/>
              </a:rPr>
              <a:t> </a:t>
            </a:r>
            <a:r>
              <a:rPr sz="1600" spc="-10" dirty="0">
                <a:solidFill>
                  <a:srgbClr val="A15D0D"/>
                </a:solidFill>
                <a:latin typeface="Calibri"/>
                <a:cs typeface="Calibri"/>
              </a:rPr>
              <a:t>error(s).</a:t>
            </a:r>
            <a:r>
              <a:rPr sz="1600" spc="-20" dirty="0">
                <a:solidFill>
                  <a:srgbClr val="A15D0D"/>
                </a:solidFill>
                <a:latin typeface="Calibri"/>
                <a:cs typeface="Calibri"/>
              </a:rPr>
              <a:t> </a:t>
            </a:r>
            <a:r>
              <a:rPr sz="1600" dirty="0">
                <a:solidFill>
                  <a:srgbClr val="A15D0D"/>
                </a:solidFill>
                <a:latin typeface="Calibri"/>
                <a:cs typeface="Calibri"/>
              </a:rPr>
              <a:t>Rectify</a:t>
            </a:r>
            <a:r>
              <a:rPr sz="1600" spc="-45" dirty="0">
                <a:solidFill>
                  <a:srgbClr val="A15D0D"/>
                </a:solidFill>
                <a:latin typeface="Calibri"/>
                <a:cs typeface="Calibri"/>
              </a:rPr>
              <a:t> </a:t>
            </a:r>
            <a:r>
              <a:rPr sz="1600" dirty="0">
                <a:solidFill>
                  <a:srgbClr val="A15D0D"/>
                </a:solidFill>
                <a:latin typeface="Calibri"/>
                <a:cs typeface="Calibri"/>
              </a:rPr>
              <a:t>the</a:t>
            </a:r>
            <a:r>
              <a:rPr sz="1600" spc="-50" dirty="0">
                <a:solidFill>
                  <a:srgbClr val="A15D0D"/>
                </a:solidFill>
                <a:latin typeface="Calibri"/>
                <a:cs typeface="Calibri"/>
              </a:rPr>
              <a:t> </a:t>
            </a:r>
            <a:r>
              <a:rPr sz="1600" spc="-10" dirty="0">
                <a:solidFill>
                  <a:srgbClr val="A15D0D"/>
                </a:solidFill>
                <a:latin typeface="Calibri"/>
                <a:cs typeface="Calibri"/>
              </a:rPr>
              <a:t>error(s) </a:t>
            </a:r>
            <a:r>
              <a:rPr sz="1600" dirty="0">
                <a:solidFill>
                  <a:srgbClr val="A15D0D"/>
                </a:solidFill>
                <a:latin typeface="Calibri"/>
                <a:cs typeface="Calibri"/>
              </a:rPr>
              <a:t>and</a:t>
            </a:r>
            <a:r>
              <a:rPr sz="1600" spc="-80" dirty="0">
                <a:solidFill>
                  <a:srgbClr val="A15D0D"/>
                </a:solidFill>
                <a:latin typeface="Calibri"/>
                <a:cs typeface="Calibri"/>
              </a:rPr>
              <a:t> </a:t>
            </a:r>
            <a:r>
              <a:rPr sz="1600" spc="-10" dirty="0">
                <a:solidFill>
                  <a:srgbClr val="A15D0D"/>
                </a:solidFill>
                <a:latin typeface="Calibri"/>
                <a:cs typeface="Calibri"/>
              </a:rPr>
              <a:t>revalidate</a:t>
            </a:r>
            <a:endParaRPr sz="1600">
              <a:latin typeface="Calibri"/>
              <a:cs typeface="Calibri"/>
            </a:endParaRPr>
          </a:p>
          <a:p>
            <a:pPr marL="87630">
              <a:lnSpc>
                <a:spcPct val="100000"/>
              </a:lnSpc>
            </a:pPr>
            <a:r>
              <a:rPr sz="1600" dirty="0">
                <a:solidFill>
                  <a:srgbClr val="A15D0D"/>
                </a:solidFill>
                <a:latin typeface="Calibri"/>
                <a:cs typeface="Calibri"/>
              </a:rPr>
              <a:t>the</a:t>
            </a:r>
            <a:r>
              <a:rPr sz="1600" spc="-30" dirty="0">
                <a:solidFill>
                  <a:srgbClr val="A15D0D"/>
                </a:solidFill>
                <a:latin typeface="Calibri"/>
                <a:cs typeface="Calibri"/>
              </a:rPr>
              <a:t> </a:t>
            </a:r>
            <a:r>
              <a:rPr sz="1600" spc="-10" dirty="0">
                <a:solidFill>
                  <a:srgbClr val="A15D0D"/>
                </a:solidFill>
                <a:latin typeface="Calibri"/>
                <a:cs typeface="Calibri"/>
              </a:rPr>
              <a:t>file.</a:t>
            </a:r>
            <a:endParaRPr sz="1600">
              <a:latin typeface="Calibri"/>
              <a:cs typeface="Calibri"/>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71</a:t>
            </a:fld>
            <a:endParaRPr spc="-25" dirty="0"/>
          </a:p>
        </p:txBody>
      </p:sp>
      <p:pic>
        <p:nvPicPr>
          <p:cNvPr id="35" name="Picture 34">
            <a:extLst>
              <a:ext uri="{FF2B5EF4-FFF2-40B4-BE49-F238E27FC236}">
                <a16:creationId xmlns:a16="http://schemas.microsoft.com/office/drawing/2014/main" id="{1F679922-55CD-4EAF-9672-2DD5AE8D417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65273" y="152527"/>
            <a:ext cx="3986529" cy="391160"/>
          </a:xfrm>
          <a:prstGeom prst="rect">
            <a:avLst/>
          </a:prstGeom>
        </p:spPr>
        <p:txBody>
          <a:bodyPr vert="horz" wrap="square" lIns="0" tIns="12700" rIns="0" bIns="0" rtlCol="0">
            <a:spAutoFit/>
          </a:bodyPr>
          <a:lstStyle/>
          <a:p>
            <a:pPr marL="12700">
              <a:lnSpc>
                <a:spcPct val="100000"/>
              </a:lnSpc>
              <a:spcBef>
                <a:spcPts val="100"/>
              </a:spcBef>
            </a:pPr>
            <a:r>
              <a:rPr dirty="0"/>
              <a:t>Check</a:t>
            </a:r>
            <a:r>
              <a:rPr spc="-80" dirty="0"/>
              <a:t> </a:t>
            </a:r>
            <a:r>
              <a:rPr dirty="0"/>
              <a:t>Status</a:t>
            </a:r>
            <a:r>
              <a:rPr spc="-65" dirty="0"/>
              <a:t> </a:t>
            </a:r>
            <a:r>
              <a:rPr dirty="0"/>
              <a:t>of</a:t>
            </a:r>
            <a:r>
              <a:rPr spc="-80" dirty="0"/>
              <a:t> </a:t>
            </a:r>
            <a:r>
              <a:rPr spc="-35" dirty="0"/>
              <a:t>Your</a:t>
            </a:r>
            <a:r>
              <a:rPr spc="-85" dirty="0"/>
              <a:t> </a:t>
            </a:r>
            <a:r>
              <a:rPr spc="-10" dirty="0"/>
              <a:t>Statement</a:t>
            </a:r>
          </a:p>
        </p:txBody>
      </p:sp>
      <p:sp>
        <p:nvSpPr>
          <p:cNvPr id="4" name="object 4"/>
          <p:cNvSpPr txBox="1"/>
          <p:nvPr/>
        </p:nvSpPr>
        <p:spPr>
          <a:xfrm>
            <a:off x="442976" y="822096"/>
            <a:ext cx="7960359" cy="549910"/>
          </a:xfrm>
          <a:prstGeom prst="rect">
            <a:avLst/>
          </a:prstGeom>
        </p:spPr>
        <p:txBody>
          <a:bodyPr vert="horz" wrap="square" lIns="0" tIns="12700" rIns="0" bIns="0" rtlCol="0">
            <a:spAutoFit/>
          </a:bodyPr>
          <a:lstStyle/>
          <a:p>
            <a:pPr marL="12700" marR="5080">
              <a:lnSpc>
                <a:spcPct val="107500"/>
              </a:lnSpc>
              <a:spcBef>
                <a:spcPts val="100"/>
              </a:spcBef>
            </a:pPr>
            <a:r>
              <a:rPr sz="1600" spc="-25" dirty="0">
                <a:latin typeface="Calibri"/>
                <a:cs typeface="Calibri"/>
              </a:rPr>
              <a:t>After</a:t>
            </a:r>
            <a:r>
              <a:rPr sz="1600" spc="-50" dirty="0">
                <a:latin typeface="Calibri"/>
                <a:cs typeface="Calibri"/>
              </a:rPr>
              <a:t> </a:t>
            </a:r>
            <a:r>
              <a:rPr sz="1600" dirty="0">
                <a:latin typeface="Calibri"/>
                <a:cs typeface="Calibri"/>
              </a:rPr>
              <a:t>filing</a:t>
            </a:r>
            <a:r>
              <a:rPr sz="1600" spc="-60" dirty="0">
                <a:latin typeface="Calibri"/>
                <a:cs typeface="Calibri"/>
              </a:rPr>
              <a:t> </a:t>
            </a:r>
            <a:r>
              <a:rPr sz="1600" dirty="0">
                <a:latin typeface="Calibri"/>
                <a:cs typeface="Calibri"/>
              </a:rPr>
              <a:t>of your</a:t>
            </a:r>
            <a:r>
              <a:rPr sz="1600" spc="-25" dirty="0">
                <a:latin typeface="Calibri"/>
                <a:cs typeface="Calibri"/>
              </a:rPr>
              <a:t> </a:t>
            </a:r>
            <a:r>
              <a:rPr sz="1600" spc="-10" dirty="0">
                <a:latin typeface="Calibri"/>
                <a:cs typeface="Calibri"/>
              </a:rPr>
              <a:t>TDS/TCS</a:t>
            </a:r>
            <a:r>
              <a:rPr sz="1600" spc="-20" dirty="0">
                <a:latin typeface="Calibri"/>
                <a:cs typeface="Calibri"/>
              </a:rPr>
              <a:t> statement(s),</a:t>
            </a:r>
            <a:r>
              <a:rPr sz="1600" spc="-75" dirty="0">
                <a:latin typeface="Calibri"/>
                <a:cs typeface="Calibri"/>
              </a:rPr>
              <a:t> </a:t>
            </a:r>
            <a:r>
              <a:rPr sz="1600" dirty="0">
                <a:latin typeface="Calibri"/>
                <a:cs typeface="Calibri"/>
              </a:rPr>
              <a:t>you</a:t>
            </a:r>
            <a:r>
              <a:rPr sz="1600" spc="-25" dirty="0">
                <a:latin typeface="Calibri"/>
                <a:cs typeface="Calibri"/>
              </a:rPr>
              <a:t> </a:t>
            </a:r>
            <a:r>
              <a:rPr sz="1600" dirty="0">
                <a:latin typeface="Calibri"/>
                <a:cs typeface="Calibri"/>
              </a:rPr>
              <a:t>may</a:t>
            </a:r>
            <a:r>
              <a:rPr sz="1600" spc="-40" dirty="0">
                <a:latin typeface="Calibri"/>
                <a:cs typeface="Calibri"/>
              </a:rPr>
              <a:t> </a:t>
            </a:r>
            <a:r>
              <a:rPr sz="1600" dirty="0">
                <a:latin typeface="Calibri"/>
                <a:cs typeface="Calibri"/>
              </a:rPr>
              <a:t>check</a:t>
            </a:r>
            <a:r>
              <a:rPr sz="1600" spc="-55" dirty="0">
                <a:latin typeface="Calibri"/>
                <a:cs typeface="Calibri"/>
              </a:rPr>
              <a:t> </a:t>
            </a:r>
            <a:r>
              <a:rPr sz="1600" spc="-20" dirty="0">
                <a:latin typeface="Calibri"/>
                <a:cs typeface="Calibri"/>
              </a:rPr>
              <a:t>status</a:t>
            </a:r>
            <a:r>
              <a:rPr sz="1600" spc="-70" dirty="0">
                <a:latin typeface="Calibri"/>
                <a:cs typeface="Calibri"/>
              </a:rPr>
              <a:t> </a:t>
            </a:r>
            <a:r>
              <a:rPr sz="1600" dirty="0">
                <a:latin typeface="Calibri"/>
                <a:cs typeface="Calibri"/>
              </a:rPr>
              <a:t>of</a:t>
            </a:r>
            <a:r>
              <a:rPr sz="1600" spc="5" dirty="0">
                <a:latin typeface="Calibri"/>
                <a:cs typeface="Calibri"/>
              </a:rPr>
              <a:t> </a:t>
            </a:r>
            <a:r>
              <a:rPr sz="1600" dirty="0">
                <a:latin typeface="Calibri"/>
                <a:cs typeface="Calibri"/>
              </a:rPr>
              <a:t>your</a:t>
            </a:r>
            <a:r>
              <a:rPr sz="1600" spc="-20" dirty="0">
                <a:latin typeface="Calibri"/>
                <a:cs typeface="Calibri"/>
              </a:rPr>
              <a:t> </a:t>
            </a:r>
            <a:r>
              <a:rPr sz="1600" spc="-25" dirty="0">
                <a:latin typeface="Calibri"/>
                <a:cs typeface="Calibri"/>
              </a:rPr>
              <a:t>statement(s)</a:t>
            </a:r>
            <a:r>
              <a:rPr sz="1600" spc="-95" dirty="0">
                <a:latin typeface="Calibri"/>
                <a:cs typeface="Calibri"/>
              </a:rPr>
              <a:t> </a:t>
            </a:r>
            <a:r>
              <a:rPr sz="1600" dirty="0">
                <a:latin typeface="Calibri"/>
                <a:cs typeface="Calibri"/>
              </a:rPr>
              <a:t>(i.e.</a:t>
            </a:r>
            <a:r>
              <a:rPr sz="1600" spc="-20" dirty="0">
                <a:latin typeface="Calibri"/>
                <a:cs typeface="Calibri"/>
              </a:rPr>
              <a:t> </a:t>
            </a:r>
            <a:r>
              <a:rPr sz="1600" spc="-10" dirty="0">
                <a:latin typeface="Calibri"/>
                <a:cs typeface="Calibri"/>
              </a:rPr>
              <a:t>whether accepted</a:t>
            </a:r>
            <a:r>
              <a:rPr sz="1600" spc="-55" dirty="0">
                <a:latin typeface="Calibri"/>
                <a:cs typeface="Calibri"/>
              </a:rPr>
              <a:t> </a:t>
            </a:r>
            <a:r>
              <a:rPr sz="1600" dirty="0">
                <a:latin typeface="Calibri"/>
                <a:cs typeface="Calibri"/>
              </a:rPr>
              <a:t>or</a:t>
            </a:r>
            <a:r>
              <a:rPr sz="1600" spc="20" dirty="0">
                <a:latin typeface="Calibri"/>
                <a:cs typeface="Calibri"/>
              </a:rPr>
              <a:t> </a:t>
            </a:r>
            <a:r>
              <a:rPr sz="1600" spc="-20" dirty="0">
                <a:latin typeface="Calibri"/>
                <a:cs typeface="Calibri"/>
              </a:rPr>
              <a:t>rejected)</a:t>
            </a:r>
            <a:r>
              <a:rPr sz="1600" spc="-50" dirty="0">
                <a:latin typeface="Calibri"/>
                <a:cs typeface="Calibri"/>
              </a:rPr>
              <a:t> </a:t>
            </a:r>
            <a:r>
              <a:rPr sz="1600" dirty="0">
                <a:latin typeface="Calibri"/>
                <a:cs typeface="Calibri"/>
              </a:rPr>
              <a:t>at</a:t>
            </a:r>
            <a:r>
              <a:rPr sz="1600" spc="-20" dirty="0">
                <a:latin typeface="Calibri"/>
                <a:cs typeface="Calibri"/>
              </a:rPr>
              <a:t> </a:t>
            </a:r>
            <a:r>
              <a:rPr sz="1600" u="sng" dirty="0">
                <a:solidFill>
                  <a:srgbClr val="2997E2"/>
                </a:solidFill>
                <a:uFill>
                  <a:solidFill>
                    <a:srgbClr val="0000FF"/>
                  </a:solidFill>
                </a:uFill>
                <a:latin typeface="Calibri"/>
                <a:cs typeface="Calibri"/>
                <a:hlinkClick r:id="rId2"/>
              </a:rPr>
              <a:t>TIN</a:t>
            </a:r>
            <a:r>
              <a:rPr sz="1600" u="sng" spc="-10" dirty="0">
                <a:solidFill>
                  <a:srgbClr val="2997E2"/>
                </a:solidFill>
                <a:uFill>
                  <a:solidFill>
                    <a:srgbClr val="0000FF"/>
                  </a:solidFill>
                </a:uFill>
                <a:latin typeface="Calibri"/>
                <a:cs typeface="Calibri"/>
                <a:hlinkClick r:id="rId2"/>
              </a:rPr>
              <a:t> </a:t>
            </a:r>
            <a:r>
              <a:rPr sz="1600" u="sng" spc="-20" dirty="0">
                <a:solidFill>
                  <a:srgbClr val="2997E2"/>
                </a:solidFill>
                <a:uFill>
                  <a:solidFill>
                    <a:srgbClr val="0000FF"/>
                  </a:solidFill>
                </a:uFill>
                <a:latin typeface="Calibri"/>
                <a:cs typeface="Calibri"/>
                <a:hlinkClick r:id="rId2"/>
              </a:rPr>
              <a:t>Central</a:t>
            </a:r>
            <a:r>
              <a:rPr sz="1600" u="sng" spc="-45" dirty="0">
                <a:solidFill>
                  <a:srgbClr val="2997E2"/>
                </a:solidFill>
                <a:uFill>
                  <a:solidFill>
                    <a:srgbClr val="0000FF"/>
                  </a:solidFill>
                </a:uFill>
                <a:latin typeface="Calibri"/>
                <a:cs typeface="Calibri"/>
                <a:hlinkClick r:id="rId2"/>
              </a:rPr>
              <a:t> </a:t>
            </a:r>
            <a:r>
              <a:rPr sz="1600" u="sng" spc="-10" dirty="0">
                <a:solidFill>
                  <a:srgbClr val="2997E2"/>
                </a:solidFill>
                <a:uFill>
                  <a:solidFill>
                    <a:srgbClr val="0000FF"/>
                  </a:solidFill>
                </a:uFill>
                <a:latin typeface="Calibri"/>
                <a:cs typeface="Calibri"/>
                <a:hlinkClick r:id="rId2"/>
              </a:rPr>
              <a:t>System</a:t>
            </a:r>
            <a:r>
              <a:rPr sz="1600" spc="-10" dirty="0">
                <a:latin typeface="Calibri"/>
                <a:cs typeface="Calibri"/>
              </a:rPr>
              <a:t>.</a:t>
            </a:r>
            <a:endParaRPr sz="1600">
              <a:latin typeface="Calibri"/>
              <a:cs typeface="Calibri"/>
            </a:endParaRPr>
          </a:p>
        </p:txBody>
      </p:sp>
      <p:grpSp>
        <p:nvGrpSpPr>
          <p:cNvPr id="5" name="object 5"/>
          <p:cNvGrpSpPr/>
          <p:nvPr/>
        </p:nvGrpSpPr>
        <p:grpSpPr>
          <a:xfrm>
            <a:off x="406908" y="1522475"/>
            <a:ext cx="8364855" cy="4935855"/>
            <a:chOff x="406908" y="1522475"/>
            <a:chExt cx="8364855" cy="4935855"/>
          </a:xfrm>
        </p:grpSpPr>
        <p:pic>
          <p:nvPicPr>
            <p:cNvPr id="6" name="object 6"/>
            <p:cNvPicPr/>
            <p:nvPr/>
          </p:nvPicPr>
          <p:blipFill>
            <a:blip r:embed="rId3" cstate="print"/>
            <a:stretch>
              <a:fillRect/>
            </a:stretch>
          </p:blipFill>
          <p:spPr>
            <a:xfrm>
              <a:off x="406908" y="1522475"/>
              <a:ext cx="8364474" cy="4935474"/>
            </a:xfrm>
            <a:prstGeom prst="rect">
              <a:avLst/>
            </a:prstGeom>
          </p:spPr>
        </p:pic>
        <p:pic>
          <p:nvPicPr>
            <p:cNvPr id="7" name="object 7"/>
            <p:cNvPicPr/>
            <p:nvPr/>
          </p:nvPicPr>
          <p:blipFill>
            <a:blip r:embed="rId4" cstate="print"/>
            <a:stretch>
              <a:fillRect/>
            </a:stretch>
          </p:blipFill>
          <p:spPr>
            <a:xfrm>
              <a:off x="6193536" y="2403347"/>
              <a:ext cx="1573530" cy="1299209"/>
            </a:xfrm>
            <a:prstGeom prst="rect">
              <a:avLst/>
            </a:prstGeom>
          </p:spPr>
        </p:pic>
        <p:sp>
          <p:nvSpPr>
            <p:cNvPr id="8" name="object 8"/>
            <p:cNvSpPr/>
            <p:nvPr/>
          </p:nvSpPr>
          <p:spPr>
            <a:xfrm>
              <a:off x="6271260" y="2441447"/>
              <a:ext cx="1428115" cy="1176020"/>
            </a:xfrm>
            <a:custGeom>
              <a:avLst/>
              <a:gdLst/>
              <a:ahLst/>
              <a:cxnLst/>
              <a:rect l="l" t="t" r="r" b="b"/>
              <a:pathLst>
                <a:path w="1428115" h="1176020">
                  <a:moveTo>
                    <a:pt x="1275334" y="0"/>
                  </a:moveTo>
                  <a:lnTo>
                    <a:pt x="378967" y="0"/>
                  </a:lnTo>
                  <a:lnTo>
                    <a:pt x="330835" y="7747"/>
                  </a:lnTo>
                  <a:lnTo>
                    <a:pt x="288924" y="29337"/>
                  </a:lnTo>
                  <a:lnTo>
                    <a:pt x="255905" y="62356"/>
                  </a:lnTo>
                  <a:lnTo>
                    <a:pt x="234314" y="104139"/>
                  </a:lnTo>
                  <a:lnTo>
                    <a:pt x="226567" y="152273"/>
                  </a:lnTo>
                  <a:lnTo>
                    <a:pt x="226567" y="760984"/>
                  </a:lnTo>
                  <a:lnTo>
                    <a:pt x="234314" y="809116"/>
                  </a:lnTo>
                  <a:lnTo>
                    <a:pt x="255905" y="850900"/>
                  </a:lnTo>
                  <a:lnTo>
                    <a:pt x="288924" y="883792"/>
                  </a:lnTo>
                  <a:lnTo>
                    <a:pt x="330835" y="905382"/>
                  </a:lnTo>
                  <a:lnTo>
                    <a:pt x="378967" y="913129"/>
                  </a:lnTo>
                  <a:lnTo>
                    <a:pt x="426719" y="913129"/>
                  </a:lnTo>
                  <a:lnTo>
                    <a:pt x="0" y="1176020"/>
                  </a:lnTo>
                  <a:lnTo>
                    <a:pt x="726947" y="913129"/>
                  </a:lnTo>
                  <a:lnTo>
                    <a:pt x="1275334" y="913129"/>
                  </a:lnTo>
                  <a:lnTo>
                    <a:pt x="1323466" y="905382"/>
                  </a:lnTo>
                  <a:lnTo>
                    <a:pt x="1365376" y="883792"/>
                  </a:lnTo>
                  <a:lnTo>
                    <a:pt x="1398269" y="850900"/>
                  </a:lnTo>
                  <a:lnTo>
                    <a:pt x="1419987" y="809116"/>
                  </a:lnTo>
                  <a:lnTo>
                    <a:pt x="1427734" y="760984"/>
                  </a:lnTo>
                  <a:lnTo>
                    <a:pt x="1427734" y="152273"/>
                  </a:lnTo>
                  <a:lnTo>
                    <a:pt x="1419987" y="104139"/>
                  </a:lnTo>
                  <a:lnTo>
                    <a:pt x="1398269" y="62356"/>
                  </a:lnTo>
                  <a:lnTo>
                    <a:pt x="1365376" y="29337"/>
                  </a:lnTo>
                  <a:lnTo>
                    <a:pt x="1323466" y="7747"/>
                  </a:lnTo>
                  <a:lnTo>
                    <a:pt x="1275334" y="0"/>
                  </a:lnTo>
                  <a:close/>
                </a:path>
              </a:pathLst>
            </a:custGeom>
            <a:solidFill>
              <a:srgbClr val="F3B46C"/>
            </a:solidFill>
          </p:spPr>
          <p:txBody>
            <a:bodyPr wrap="square" lIns="0" tIns="0" rIns="0" bIns="0" rtlCol="0"/>
            <a:lstStyle/>
            <a:p>
              <a:endParaRPr/>
            </a:p>
          </p:txBody>
        </p:sp>
        <p:sp>
          <p:nvSpPr>
            <p:cNvPr id="9" name="object 9"/>
            <p:cNvSpPr/>
            <p:nvPr/>
          </p:nvSpPr>
          <p:spPr>
            <a:xfrm>
              <a:off x="6271260" y="2441447"/>
              <a:ext cx="1428115" cy="1176020"/>
            </a:xfrm>
            <a:custGeom>
              <a:avLst/>
              <a:gdLst/>
              <a:ahLst/>
              <a:cxnLst/>
              <a:rect l="l" t="t" r="r" b="b"/>
              <a:pathLst>
                <a:path w="1428115" h="1176020">
                  <a:moveTo>
                    <a:pt x="226567" y="152273"/>
                  </a:moveTo>
                  <a:lnTo>
                    <a:pt x="234314" y="104139"/>
                  </a:lnTo>
                  <a:lnTo>
                    <a:pt x="255905" y="62356"/>
                  </a:lnTo>
                  <a:lnTo>
                    <a:pt x="288924" y="29337"/>
                  </a:lnTo>
                  <a:lnTo>
                    <a:pt x="330835" y="7747"/>
                  </a:lnTo>
                  <a:lnTo>
                    <a:pt x="378967" y="0"/>
                  </a:lnTo>
                  <a:lnTo>
                    <a:pt x="426719" y="0"/>
                  </a:lnTo>
                  <a:lnTo>
                    <a:pt x="726947" y="0"/>
                  </a:lnTo>
                  <a:lnTo>
                    <a:pt x="1275334" y="0"/>
                  </a:lnTo>
                  <a:lnTo>
                    <a:pt x="1323466" y="7747"/>
                  </a:lnTo>
                  <a:lnTo>
                    <a:pt x="1365376" y="29337"/>
                  </a:lnTo>
                  <a:lnTo>
                    <a:pt x="1398269" y="62356"/>
                  </a:lnTo>
                  <a:lnTo>
                    <a:pt x="1419987" y="104139"/>
                  </a:lnTo>
                  <a:lnTo>
                    <a:pt x="1427734" y="152273"/>
                  </a:lnTo>
                  <a:lnTo>
                    <a:pt x="1427734" y="532764"/>
                  </a:lnTo>
                  <a:lnTo>
                    <a:pt x="1427734" y="760984"/>
                  </a:lnTo>
                  <a:lnTo>
                    <a:pt x="1419987" y="809116"/>
                  </a:lnTo>
                  <a:lnTo>
                    <a:pt x="1398269" y="850900"/>
                  </a:lnTo>
                  <a:lnTo>
                    <a:pt x="1365376" y="883792"/>
                  </a:lnTo>
                  <a:lnTo>
                    <a:pt x="1323466" y="905382"/>
                  </a:lnTo>
                  <a:lnTo>
                    <a:pt x="1275334" y="913129"/>
                  </a:lnTo>
                  <a:lnTo>
                    <a:pt x="726947" y="913129"/>
                  </a:lnTo>
                  <a:lnTo>
                    <a:pt x="0" y="1176020"/>
                  </a:lnTo>
                  <a:lnTo>
                    <a:pt x="426719" y="913129"/>
                  </a:lnTo>
                  <a:lnTo>
                    <a:pt x="378967" y="913129"/>
                  </a:lnTo>
                  <a:lnTo>
                    <a:pt x="330835" y="905382"/>
                  </a:lnTo>
                  <a:lnTo>
                    <a:pt x="288924" y="883792"/>
                  </a:lnTo>
                  <a:lnTo>
                    <a:pt x="255905" y="850900"/>
                  </a:lnTo>
                  <a:lnTo>
                    <a:pt x="234314" y="809116"/>
                  </a:lnTo>
                  <a:lnTo>
                    <a:pt x="226567" y="760984"/>
                  </a:lnTo>
                  <a:lnTo>
                    <a:pt x="226567" y="532764"/>
                  </a:lnTo>
                  <a:lnTo>
                    <a:pt x="226567" y="152273"/>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6584442" y="2626233"/>
            <a:ext cx="1061085" cy="574040"/>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MT"/>
                <a:cs typeface="Arial MT"/>
              </a:rPr>
              <a:t>Enter</a:t>
            </a:r>
            <a:r>
              <a:rPr sz="1200" spc="-35" dirty="0">
                <a:latin typeface="Arial MT"/>
                <a:cs typeface="Arial MT"/>
              </a:rPr>
              <a:t> 10</a:t>
            </a:r>
            <a:r>
              <a:rPr sz="1200" spc="-50" dirty="0">
                <a:latin typeface="Arial MT"/>
                <a:cs typeface="Arial MT"/>
              </a:rPr>
              <a:t> </a:t>
            </a:r>
            <a:r>
              <a:rPr sz="1200" spc="-10" dirty="0">
                <a:latin typeface="Arial MT"/>
                <a:cs typeface="Arial MT"/>
              </a:rPr>
              <a:t>digits </a:t>
            </a:r>
            <a:r>
              <a:rPr sz="1200" dirty="0">
                <a:latin typeface="Arial MT"/>
                <a:cs typeface="Arial MT"/>
              </a:rPr>
              <a:t>of</a:t>
            </a:r>
            <a:r>
              <a:rPr sz="1200" spc="-25" dirty="0">
                <a:latin typeface="Arial MT"/>
                <a:cs typeface="Arial MT"/>
              </a:rPr>
              <a:t> </a:t>
            </a:r>
            <a:r>
              <a:rPr sz="1200" spc="-20" dirty="0">
                <a:latin typeface="Arial MT"/>
                <a:cs typeface="Arial MT"/>
              </a:rPr>
              <a:t>valid</a:t>
            </a:r>
            <a:r>
              <a:rPr sz="1200" spc="-65" dirty="0">
                <a:latin typeface="Arial MT"/>
                <a:cs typeface="Arial MT"/>
              </a:rPr>
              <a:t> </a:t>
            </a:r>
            <a:r>
              <a:rPr sz="1200" spc="-10" dirty="0">
                <a:latin typeface="Arial MT"/>
                <a:cs typeface="Arial MT"/>
              </a:rPr>
              <a:t>TAN</a:t>
            </a:r>
            <a:r>
              <a:rPr sz="1200" spc="-20" dirty="0">
                <a:latin typeface="Arial MT"/>
                <a:cs typeface="Arial MT"/>
              </a:rPr>
              <a:t> </a:t>
            </a:r>
            <a:r>
              <a:rPr sz="1200" spc="-25" dirty="0">
                <a:latin typeface="Arial MT"/>
                <a:cs typeface="Arial MT"/>
              </a:rPr>
              <a:t>of </a:t>
            </a:r>
            <a:r>
              <a:rPr sz="1200" dirty="0">
                <a:latin typeface="Arial MT"/>
                <a:cs typeface="Arial MT"/>
              </a:rPr>
              <a:t>statement</a:t>
            </a:r>
            <a:r>
              <a:rPr sz="1200" spc="290" dirty="0">
                <a:latin typeface="Arial MT"/>
                <a:cs typeface="Arial MT"/>
              </a:rPr>
              <a:t> </a:t>
            </a:r>
            <a:r>
              <a:rPr sz="1200" spc="-10" dirty="0">
                <a:latin typeface="Arial MT"/>
                <a:cs typeface="Arial MT"/>
              </a:rPr>
              <a:t>filed</a:t>
            </a:r>
            <a:endParaRPr sz="1200">
              <a:latin typeface="Arial MT"/>
              <a:cs typeface="Arial MT"/>
            </a:endParaRPr>
          </a:p>
        </p:txBody>
      </p:sp>
      <p:grpSp>
        <p:nvGrpSpPr>
          <p:cNvPr id="11" name="object 11"/>
          <p:cNvGrpSpPr/>
          <p:nvPr/>
        </p:nvGrpSpPr>
        <p:grpSpPr>
          <a:xfrm>
            <a:off x="6304597" y="3773233"/>
            <a:ext cx="2094230" cy="956310"/>
            <a:chOff x="6304597" y="3773233"/>
            <a:chExt cx="2094230" cy="956310"/>
          </a:xfrm>
        </p:grpSpPr>
        <p:sp>
          <p:nvSpPr>
            <p:cNvPr id="12" name="object 12"/>
            <p:cNvSpPr/>
            <p:nvPr/>
          </p:nvSpPr>
          <p:spPr>
            <a:xfrm>
              <a:off x="6309359" y="3777996"/>
              <a:ext cx="2084705" cy="944880"/>
            </a:xfrm>
            <a:custGeom>
              <a:avLst/>
              <a:gdLst/>
              <a:ahLst/>
              <a:cxnLst/>
              <a:rect l="l" t="t" r="r" b="b"/>
              <a:pathLst>
                <a:path w="2084704" h="944879">
                  <a:moveTo>
                    <a:pt x="1948941" y="0"/>
                  </a:moveTo>
                  <a:lnTo>
                    <a:pt x="457199" y="0"/>
                  </a:lnTo>
                  <a:lnTo>
                    <a:pt x="404494" y="12445"/>
                  </a:lnTo>
                  <a:lnTo>
                    <a:pt x="361314" y="46227"/>
                  </a:lnTo>
                  <a:lnTo>
                    <a:pt x="332232" y="96265"/>
                  </a:lnTo>
                  <a:lnTo>
                    <a:pt x="321690" y="157352"/>
                  </a:lnTo>
                  <a:lnTo>
                    <a:pt x="0" y="426973"/>
                  </a:lnTo>
                  <a:lnTo>
                    <a:pt x="321690" y="393572"/>
                  </a:lnTo>
                  <a:lnTo>
                    <a:pt x="321690" y="787272"/>
                  </a:lnTo>
                  <a:lnTo>
                    <a:pt x="332232" y="848486"/>
                  </a:lnTo>
                  <a:lnTo>
                    <a:pt x="361314" y="898524"/>
                  </a:lnTo>
                  <a:lnTo>
                    <a:pt x="404494" y="932306"/>
                  </a:lnTo>
                  <a:lnTo>
                    <a:pt x="457199" y="944752"/>
                  </a:lnTo>
                  <a:lnTo>
                    <a:pt x="1948941" y="944752"/>
                  </a:lnTo>
                  <a:lnTo>
                    <a:pt x="2001646" y="932306"/>
                  </a:lnTo>
                  <a:lnTo>
                    <a:pt x="2044826" y="898524"/>
                  </a:lnTo>
                  <a:lnTo>
                    <a:pt x="2073910" y="848486"/>
                  </a:lnTo>
                  <a:lnTo>
                    <a:pt x="2084578" y="787272"/>
                  </a:lnTo>
                  <a:lnTo>
                    <a:pt x="2084578" y="157352"/>
                  </a:lnTo>
                  <a:lnTo>
                    <a:pt x="2073910" y="96265"/>
                  </a:lnTo>
                  <a:lnTo>
                    <a:pt x="2044826" y="46227"/>
                  </a:lnTo>
                  <a:lnTo>
                    <a:pt x="2001646" y="12445"/>
                  </a:lnTo>
                  <a:lnTo>
                    <a:pt x="1948941" y="0"/>
                  </a:lnTo>
                  <a:close/>
                </a:path>
              </a:pathLst>
            </a:custGeom>
            <a:solidFill>
              <a:srgbClr val="F3B46C"/>
            </a:solidFill>
          </p:spPr>
          <p:txBody>
            <a:bodyPr wrap="square" lIns="0" tIns="0" rIns="0" bIns="0" rtlCol="0"/>
            <a:lstStyle/>
            <a:p>
              <a:endParaRPr/>
            </a:p>
          </p:txBody>
        </p:sp>
        <p:sp>
          <p:nvSpPr>
            <p:cNvPr id="13" name="object 13"/>
            <p:cNvSpPr/>
            <p:nvPr/>
          </p:nvSpPr>
          <p:spPr>
            <a:xfrm>
              <a:off x="6309359" y="3777996"/>
              <a:ext cx="2084705" cy="944880"/>
            </a:xfrm>
            <a:custGeom>
              <a:avLst/>
              <a:gdLst/>
              <a:ahLst/>
              <a:cxnLst/>
              <a:rect l="l" t="t" r="r" b="b"/>
              <a:pathLst>
                <a:path w="2084704" h="944879">
                  <a:moveTo>
                    <a:pt x="2084578" y="157352"/>
                  </a:moveTo>
                  <a:lnTo>
                    <a:pt x="2073910" y="96265"/>
                  </a:lnTo>
                  <a:lnTo>
                    <a:pt x="2044826" y="46227"/>
                  </a:lnTo>
                  <a:lnTo>
                    <a:pt x="2001646" y="12445"/>
                  </a:lnTo>
                  <a:lnTo>
                    <a:pt x="1948941" y="0"/>
                  </a:lnTo>
                  <a:lnTo>
                    <a:pt x="457199" y="0"/>
                  </a:lnTo>
                  <a:lnTo>
                    <a:pt x="404494" y="12445"/>
                  </a:lnTo>
                  <a:lnTo>
                    <a:pt x="361314" y="46227"/>
                  </a:lnTo>
                  <a:lnTo>
                    <a:pt x="332232" y="96265"/>
                  </a:lnTo>
                  <a:lnTo>
                    <a:pt x="321690" y="157352"/>
                  </a:lnTo>
                  <a:lnTo>
                    <a:pt x="0" y="426973"/>
                  </a:lnTo>
                  <a:lnTo>
                    <a:pt x="321690" y="393572"/>
                  </a:lnTo>
                  <a:lnTo>
                    <a:pt x="321690" y="787272"/>
                  </a:lnTo>
                  <a:lnTo>
                    <a:pt x="332232" y="848486"/>
                  </a:lnTo>
                  <a:lnTo>
                    <a:pt x="361314" y="898524"/>
                  </a:lnTo>
                  <a:lnTo>
                    <a:pt x="404494" y="932306"/>
                  </a:lnTo>
                  <a:lnTo>
                    <a:pt x="457199" y="944752"/>
                  </a:lnTo>
                  <a:lnTo>
                    <a:pt x="1948941" y="944752"/>
                  </a:lnTo>
                  <a:lnTo>
                    <a:pt x="2001646" y="932306"/>
                  </a:lnTo>
                  <a:lnTo>
                    <a:pt x="2044826" y="898524"/>
                  </a:lnTo>
                  <a:lnTo>
                    <a:pt x="2073910" y="848486"/>
                  </a:lnTo>
                  <a:lnTo>
                    <a:pt x="2084578" y="787272"/>
                  </a:lnTo>
                  <a:lnTo>
                    <a:pt x="2084578" y="393572"/>
                  </a:lnTo>
                  <a:lnTo>
                    <a:pt x="2084578" y="157352"/>
                  </a:lnTo>
                  <a:close/>
                </a:path>
              </a:pathLst>
            </a:custGeom>
            <a:ln w="9144">
              <a:solidFill>
                <a:srgbClr val="000000"/>
              </a:solidFill>
            </a:ln>
          </p:spPr>
          <p:txBody>
            <a:bodyPr wrap="square" lIns="0" tIns="0" rIns="0" bIns="0" rtlCol="0"/>
            <a:lstStyle/>
            <a:p>
              <a:endParaRPr/>
            </a:p>
          </p:txBody>
        </p:sp>
        <p:sp>
          <p:nvSpPr>
            <p:cNvPr id="14" name="object 14"/>
            <p:cNvSpPr/>
            <p:nvPr/>
          </p:nvSpPr>
          <p:spPr>
            <a:xfrm>
              <a:off x="6310883" y="3779520"/>
              <a:ext cx="2083435" cy="944880"/>
            </a:xfrm>
            <a:custGeom>
              <a:avLst/>
              <a:gdLst/>
              <a:ahLst/>
              <a:cxnLst/>
              <a:rect l="l" t="t" r="r" b="b"/>
              <a:pathLst>
                <a:path w="2083434" h="944879">
                  <a:moveTo>
                    <a:pt x="1947544" y="0"/>
                  </a:moveTo>
                  <a:lnTo>
                    <a:pt x="456945" y="0"/>
                  </a:lnTo>
                  <a:lnTo>
                    <a:pt x="404240" y="12445"/>
                  </a:lnTo>
                  <a:lnTo>
                    <a:pt x="361061" y="46227"/>
                  </a:lnTo>
                  <a:lnTo>
                    <a:pt x="331977" y="96265"/>
                  </a:lnTo>
                  <a:lnTo>
                    <a:pt x="321437" y="157352"/>
                  </a:lnTo>
                  <a:lnTo>
                    <a:pt x="0" y="426973"/>
                  </a:lnTo>
                  <a:lnTo>
                    <a:pt x="321437" y="393572"/>
                  </a:lnTo>
                  <a:lnTo>
                    <a:pt x="321437" y="787272"/>
                  </a:lnTo>
                  <a:lnTo>
                    <a:pt x="331977" y="848486"/>
                  </a:lnTo>
                  <a:lnTo>
                    <a:pt x="361061" y="898524"/>
                  </a:lnTo>
                  <a:lnTo>
                    <a:pt x="404240" y="932306"/>
                  </a:lnTo>
                  <a:lnTo>
                    <a:pt x="456945" y="944752"/>
                  </a:lnTo>
                  <a:lnTo>
                    <a:pt x="1947544" y="944752"/>
                  </a:lnTo>
                  <a:lnTo>
                    <a:pt x="2000249" y="932306"/>
                  </a:lnTo>
                  <a:lnTo>
                    <a:pt x="2043302" y="898524"/>
                  </a:lnTo>
                  <a:lnTo>
                    <a:pt x="2072386" y="848486"/>
                  </a:lnTo>
                  <a:lnTo>
                    <a:pt x="2083054" y="787272"/>
                  </a:lnTo>
                  <a:lnTo>
                    <a:pt x="2083054" y="157352"/>
                  </a:lnTo>
                  <a:lnTo>
                    <a:pt x="2072386" y="96265"/>
                  </a:lnTo>
                  <a:lnTo>
                    <a:pt x="2043302" y="46227"/>
                  </a:lnTo>
                  <a:lnTo>
                    <a:pt x="2000249" y="12445"/>
                  </a:lnTo>
                  <a:lnTo>
                    <a:pt x="1947544" y="0"/>
                  </a:lnTo>
                  <a:close/>
                </a:path>
              </a:pathLst>
            </a:custGeom>
            <a:solidFill>
              <a:srgbClr val="F3B46C"/>
            </a:solidFill>
          </p:spPr>
          <p:txBody>
            <a:bodyPr wrap="square" lIns="0" tIns="0" rIns="0" bIns="0" rtlCol="0"/>
            <a:lstStyle/>
            <a:p>
              <a:endParaRPr/>
            </a:p>
          </p:txBody>
        </p:sp>
        <p:sp>
          <p:nvSpPr>
            <p:cNvPr id="15" name="object 15"/>
            <p:cNvSpPr/>
            <p:nvPr/>
          </p:nvSpPr>
          <p:spPr>
            <a:xfrm>
              <a:off x="6310883" y="3779520"/>
              <a:ext cx="2083435" cy="944880"/>
            </a:xfrm>
            <a:custGeom>
              <a:avLst/>
              <a:gdLst/>
              <a:ahLst/>
              <a:cxnLst/>
              <a:rect l="l" t="t" r="r" b="b"/>
              <a:pathLst>
                <a:path w="2083434" h="944879">
                  <a:moveTo>
                    <a:pt x="321437" y="157352"/>
                  </a:moveTo>
                  <a:lnTo>
                    <a:pt x="331977" y="96265"/>
                  </a:lnTo>
                  <a:lnTo>
                    <a:pt x="361061" y="46227"/>
                  </a:lnTo>
                  <a:lnTo>
                    <a:pt x="404240" y="12445"/>
                  </a:lnTo>
                  <a:lnTo>
                    <a:pt x="456945" y="0"/>
                  </a:lnTo>
                  <a:lnTo>
                    <a:pt x="615061" y="0"/>
                  </a:lnTo>
                  <a:lnTo>
                    <a:pt x="1055369" y="0"/>
                  </a:lnTo>
                  <a:lnTo>
                    <a:pt x="1947544" y="0"/>
                  </a:lnTo>
                  <a:lnTo>
                    <a:pt x="2000249" y="12445"/>
                  </a:lnTo>
                  <a:lnTo>
                    <a:pt x="2043302" y="46227"/>
                  </a:lnTo>
                  <a:lnTo>
                    <a:pt x="2072386" y="96265"/>
                  </a:lnTo>
                  <a:lnTo>
                    <a:pt x="2083054" y="157352"/>
                  </a:lnTo>
                  <a:lnTo>
                    <a:pt x="2083054" y="393572"/>
                  </a:lnTo>
                  <a:lnTo>
                    <a:pt x="2083054" y="787272"/>
                  </a:lnTo>
                  <a:lnTo>
                    <a:pt x="2072386" y="848486"/>
                  </a:lnTo>
                  <a:lnTo>
                    <a:pt x="2043302" y="898524"/>
                  </a:lnTo>
                  <a:lnTo>
                    <a:pt x="2000249" y="932306"/>
                  </a:lnTo>
                  <a:lnTo>
                    <a:pt x="1947544" y="944752"/>
                  </a:lnTo>
                  <a:lnTo>
                    <a:pt x="1055369" y="944752"/>
                  </a:lnTo>
                  <a:lnTo>
                    <a:pt x="615061" y="944752"/>
                  </a:lnTo>
                  <a:lnTo>
                    <a:pt x="456945" y="944752"/>
                  </a:lnTo>
                  <a:lnTo>
                    <a:pt x="404240" y="932306"/>
                  </a:lnTo>
                  <a:lnTo>
                    <a:pt x="361061" y="898524"/>
                  </a:lnTo>
                  <a:lnTo>
                    <a:pt x="331977" y="848486"/>
                  </a:lnTo>
                  <a:lnTo>
                    <a:pt x="321437" y="787272"/>
                  </a:lnTo>
                  <a:lnTo>
                    <a:pt x="321437" y="393572"/>
                  </a:lnTo>
                  <a:lnTo>
                    <a:pt x="0" y="426973"/>
                  </a:lnTo>
                  <a:lnTo>
                    <a:pt x="321437" y="157352"/>
                  </a:lnTo>
                  <a:close/>
                </a:path>
              </a:pathLst>
            </a:custGeom>
            <a:ln w="9143">
              <a:solidFill>
                <a:srgbClr val="000000"/>
              </a:solidFill>
            </a:ln>
          </p:spPr>
          <p:txBody>
            <a:bodyPr wrap="square" lIns="0" tIns="0" rIns="0" bIns="0" rtlCol="0"/>
            <a:lstStyle/>
            <a:p>
              <a:endParaRPr/>
            </a:p>
          </p:txBody>
        </p:sp>
      </p:grpSp>
      <p:sp>
        <p:nvSpPr>
          <p:cNvPr id="16" name="object 16"/>
          <p:cNvSpPr txBox="1"/>
          <p:nvPr/>
        </p:nvSpPr>
        <p:spPr>
          <a:xfrm>
            <a:off x="6847078" y="3871721"/>
            <a:ext cx="1294130" cy="75692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MT"/>
                <a:cs typeface="Arial MT"/>
              </a:rPr>
              <a:t>Enter</a:t>
            </a:r>
            <a:r>
              <a:rPr sz="1200" spc="-20" dirty="0">
                <a:latin typeface="Arial MT"/>
                <a:cs typeface="Arial MT"/>
              </a:rPr>
              <a:t> </a:t>
            </a:r>
            <a:r>
              <a:rPr sz="1200" dirty="0">
                <a:latin typeface="Arial MT"/>
                <a:cs typeface="Arial MT"/>
              </a:rPr>
              <a:t>15</a:t>
            </a:r>
            <a:r>
              <a:rPr sz="1200" spc="-10" dirty="0">
                <a:latin typeface="Arial MT"/>
                <a:cs typeface="Arial MT"/>
              </a:rPr>
              <a:t> digits </a:t>
            </a:r>
            <a:r>
              <a:rPr sz="1200" spc="-25" dirty="0">
                <a:latin typeface="Arial MT"/>
                <a:cs typeface="Arial MT"/>
              </a:rPr>
              <a:t>Token</a:t>
            </a:r>
            <a:r>
              <a:rPr sz="1200" spc="-45" dirty="0">
                <a:latin typeface="Arial MT"/>
                <a:cs typeface="Arial MT"/>
              </a:rPr>
              <a:t> </a:t>
            </a:r>
            <a:r>
              <a:rPr sz="1200" spc="-10" dirty="0">
                <a:latin typeface="Arial MT"/>
                <a:cs typeface="Arial MT"/>
              </a:rPr>
              <a:t>number mentioned</a:t>
            </a:r>
            <a:r>
              <a:rPr sz="1200" spc="-20" dirty="0">
                <a:latin typeface="Arial MT"/>
                <a:cs typeface="Arial MT"/>
              </a:rPr>
              <a:t> </a:t>
            </a:r>
            <a:r>
              <a:rPr sz="1200" spc="-25" dirty="0">
                <a:latin typeface="Arial MT"/>
                <a:cs typeface="Arial MT"/>
              </a:rPr>
              <a:t>in </a:t>
            </a:r>
            <a:r>
              <a:rPr sz="1200" spc="-10" dirty="0">
                <a:latin typeface="Arial MT"/>
                <a:cs typeface="Arial MT"/>
              </a:rPr>
              <a:t>provisional</a:t>
            </a:r>
            <a:r>
              <a:rPr sz="1200" spc="-50" dirty="0">
                <a:latin typeface="Arial MT"/>
                <a:cs typeface="Arial MT"/>
              </a:rPr>
              <a:t> </a:t>
            </a:r>
            <a:r>
              <a:rPr sz="1200" spc="-10" dirty="0">
                <a:latin typeface="Arial MT"/>
                <a:cs typeface="Arial MT"/>
              </a:rPr>
              <a:t>Receipt</a:t>
            </a:r>
            <a:endParaRPr sz="1200">
              <a:latin typeface="Arial MT"/>
              <a:cs typeface="Arial MT"/>
            </a:endParaRPr>
          </a:p>
        </p:txBody>
      </p:sp>
      <p:grpSp>
        <p:nvGrpSpPr>
          <p:cNvPr id="17" name="object 17"/>
          <p:cNvGrpSpPr/>
          <p:nvPr/>
        </p:nvGrpSpPr>
        <p:grpSpPr>
          <a:xfrm>
            <a:off x="1139761" y="5254561"/>
            <a:ext cx="1614170" cy="466725"/>
            <a:chOff x="1139761" y="5254561"/>
            <a:chExt cx="1614170" cy="466725"/>
          </a:xfrm>
        </p:grpSpPr>
        <p:sp>
          <p:nvSpPr>
            <p:cNvPr id="18" name="object 18"/>
            <p:cNvSpPr/>
            <p:nvPr/>
          </p:nvSpPr>
          <p:spPr>
            <a:xfrm>
              <a:off x="1144524" y="5259323"/>
              <a:ext cx="1603375" cy="457200"/>
            </a:xfrm>
            <a:custGeom>
              <a:avLst/>
              <a:gdLst/>
              <a:ahLst/>
              <a:cxnLst/>
              <a:rect l="l" t="t" r="r" b="b"/>
              <a:pathLst>
                <a:path w="1603375" h="457200">
                  <a:moveTo>
                    <a:pt x="913892" y="0"/>
                  </a:moveTo>
                  <a:lnTo>
                    <a:pt x="76149" y="0"/>
                  </a:lnTo>
                  <a:lnTo>
                    <a:pt x="46520" y="5968"/>
                  </a:lnTo>
                  <a:lnTo>
                    <a:pt x="22301" y="22351"/>
                  </a:lnTo>
                  <a:lnTo>
                    <a:pt x="5981" y="46609"/>
                  </a:lnTo>
                  <a:lnTo>
                    <a:pt x="0" y="76200"/>
                  </a:lnTo>
                  <a:lnTo>
                    <a:pt x="0" y="381000"/>
                  </a:lnTo>
                  <a:lnTo>
                    <a:pt x="5981" y="410667"/>
                  </a:lnTo>
                  <a:lnTo>
                    <a:pt x="22301" y="434886"/>
                  </a:lnTo>
                  <a:lnTo>
                    <a:pt x="46520" y="451205"/>
                  </a:lnTo>
                  <a:lnTo>
                    <a:pt x="76149" y="457200"/>
                  </a:lnTo>
                  <a:lnTo>
                    <a:pt x="913892" y="457200"/>
                  </a:lnTo>
                  <a:lnTo>
                    <a:pt x="943482" y="451205"/>
                  </a:lnTo>
                  <a:lnTo>
                    <a:pt x="967613" y="434886"/>
                  </a:lnTo>
                  <a:lnTo>
                    <a:pt x="983995" y="410667"/>
                  </a:lnTo>
                  <a:lnTo>
                    <a:pt x="989964" y="381000"/>
                  </a:lnTo>
                  <a:lnTo>
                    <a:pt x="989964" y="190500"/>
                  </a:lnTo>
                  <a:lnTo>
                    <a:pt x="1603120" y="206628"/>
                  </a:lnTo>
                  <a:lnTo>
                    <a:pt x="989964" y="76200"/>
                  </a:lnTo>
                  <a:lnTo>
                    <a:pt x="983995" y="46609"/>
                  </a:lnTo>
                  <a:lnTo>
                    <a:pt x="967613" y="22351"/>
                  </a:lnTo>
                  <a:lnTo>
                    <a:pt x="943482" y="5968"/>
                  </a:lnTo>
                  <a:lnTo>
                    <a:pt x="913892" y="0"/>
                  </a:lnTo>
                  <a:close/>
                </a:path>
              </a:pathLst>
            </a:custGeom>
            <a:solidFill>
              <a:srgbClr val="F3B46C"/>
            </a:solidFill>
          </p:spPr>
          <p:txBody>
            <a:bodyPr wrap="square" lIns="0" tIns="0" rIns="0" bIns="0" rtlCol="0"/>
            <a:lstStyle/>
            <a:p>
              <a:endParaRPr/>
            </a:p>
          </p:txBody>
        </p:sp>
        <p:sp>
          <p:nvSpPr>
            <p:cNvPr id="19" name="object 19"/>
            <p:cNvSpPr/>
            <p:nvPr/>
          </p:nvSpPr>
          <p:spPr>
            <a:xfrm>
              <a:off x="1144524" y="5259323"/>
              <a:ext cx="1603375" cy="457200"/>
            </a:xfrm>
            <a:custGeom>
              <a:avLst/>
              <a:gdLst/>
              <a:ahLst/>
              <a:cxnLst/>
              <a:rect l="l" t="t" r="r" b="b"/>
              <a:pathLst>
                <a:path w="1603375" h="457200">
                  <a:moveTo>
                    <a:pt x="1603120" y="206628"/>
                  </a:moveTo>
                  <a:lnTo>
                    <a:pt x="1527302" y="190500"/>
                  </a:lnTo>
                  <a:lnTo>
                    <a:pt x="989964" y="76200"/>
                  </a:lnTo>
                  <a:lnTo>
                    <a:pt x="983995" y="46609"/>
                  </a:lnTo>
                  <a:lnTo>
                    <a:pt x="967613" y="22351"/>
                  </a:lnTo>
                  <a:lnTo>
                    <a:pt x="943482" y="5968"/>
                  </a:lnTo>
                  <a:lnTo>
                    <a:pt x="913892" y="0"/>
                  </a:lnTo>
                  <a:lnTo>
                    <a:pt x="76149" y="0"/>
                  </a:lnTo>
                  <a:lnTo>
                    <a:pt x="46520" y="5968"/>
                  </a:lnTo>
                  <a:lnTo>
                    <a:pt x="22301" y="22351"/>
                  </a:lnTo>
                  <a:lnTo>
                    <a:pt x="5981" y="46609"/>
                  </a:lnTo>
                  <a:lnTo>
                    <a:pt x="0" y="76200"/>
                  </a:lnTo>
                  <a:lnTo>
                    <a:pt x="0" y="381000"/>
                  </a:lnTo>
                  <a:lnTo>
                    <a:pt x="5981" y="410667"/>
                  </a:lnTo>
                  <a:lnTo>
                    <a:pt x="22301" y="434886"/>
                  </a:lnTo>
                  <a:lnTo>
                    <a:pt x="46520" y="451205"/>
                  </a:lnTo>
                  <a:lnTo>
                    <a:pt x="76149" y="457200"/>
                  </a:lnTo>
                  <a:lnTo>
                    <a:pt x="913892" y="457200"/>
                  </a:lnTo>
                  <a:lnTo>
                    <a:pt x="943482" y="451205"/>
                  </a:lnTo>
                  <a:lnTo>
                    <a:pt x="967613" y="434886"/>
                  </a:lnTo>
                  <a:lnTo>
                    <a:pt x="983995" y="410667"/>
                  </a:lnTo>
                  <a:lnTo>
                    <a:pt x="989964" y="381000"/>
                  </a:lnTo>
                  <a:lnTo>
                    <a:pt x="989964" y="190500"/>
                  </a:lnTo>
                  <a:lnTo>
                    <a:pt x="1603120" y="206628"/>
                  </a:lnTo>
                  <a:close/>
                </a:path>
              </a:pathLst>
            </a:custGeom>
            <a:ln w="9144">
              <a:solidFill>
                <a:srgbClr val="000000"/>
              </a:solidFill>
            </a:ln>
          </p:spPr>
          <p:txBody>
            <a:bodyPr wrap="square" lIns="0" tIns="0" rIns="0" bIns="0" rtlCol="0"/>
            <a:lstStyle/>
            <a:p>
              <a:endParaRPr/>
            </a:p>
          </p:txBody>
        </p:sp>
        <p:sp>
          <p:nvSpPr>
            <p:cNvPr id="20" name="object 20"/>
            <p:cNvSpPr/>
            <p:nvPr/>
          </p:nvSpPr>
          <p:spPr>
            <a:xfrm>
              <a:off x="1144524" y="5259323"/>
              <a:ext cx="1604645" cy="457200"/>
            </a:xfrm>
            <a:custGeom>
              <a:avLst/>
              <a:gdLst/>
              <a:ahLst/>
              <a:cxnLst/>
              <a:rect l="l" t="t" r="r" b="b"/>
              <a:pathLst>
                <a:path w="1604645" h="457200">
                  <a:moveTo>
                    <a:pt x="914781" y="0"/>
                  </a:moveTo>
                  <a:lnTo>
                    <a:pt x="76225" y="0"/>
                  </a:lnTo>
                  <a:lnTo>
                    <a:pt x="46558" y="5968"/>
                  </a:lnTo>
                  <a:lnTo>
                    <a:pt x="22326" y="22351"/>
                  </a:lnTo>
                  <a:lnTo>
                    <a:pt x="5981" y="46609"/>
                  </a:lnTo>
                  <a:lnTo>
                    <a:pt x="0" y="76200"/>
                  </a:lnTo>
                  <a:lnTo>
                    <a:pt x="0" y="381000"/>
                  </a:lnTo>
                  <a:lnTo>
                    <a:pt x="5981" y="410667"/>
                  </a:lnTo>
                  <a:lnTo>
                    <a:pt x="22326" y="434886"/>
                  </a:lnTo>
                  <a:lnTo>
                    <a:pt x="46558" y="451205"/>
                  </a:lnTo>
                  <a:lnTo>
                    <a:pt x="76225" y="457200"/>
                  </a:lnTo>
                  <a:lnTo>
                    <a:pt x="914781" y="457200"/>
                  </a:lnTo>
                  <a:lnTo>
                    <a:pt x="944371" y="451205"/>
                  </a:lnTo>
                  <a:lnTo>
                    <a:pt x="968628" y="434886"/>
                  </a:lnTo>
                  <a:lnTo>
                    <a:pt x="985012" y="410667"/>
                  </a:lnTo>
                  <a:lnTo>
                    <a:pt x="990981" y="381000"/>
                  </a:lnTo>
                  <a:lnTo>
                    <a:pt x="990981" y="190500"/>
                  </a:lnTo>
                  <a:lnTo>
                    <a:pt x="1604645" y="206628"/>
                  </a:lnTo>
                  <a:lnTo>
                    <a:pt x="990981" y="76200"/>
                  </a:lnTo>
                  <a:lnTo>
                    <a:pt x="985012" y="46609"/>
                  </a:lnTo>
                  <a:lnTo>
                    <a:pt x="968628" y="22351"/>
                  </a:lnTo>
                  <a:lnTo>
                    <a:pt x="944371" y="5968"/>
                  </a:lnTo>
                  <a:lnTo>
                    <a:pt x="914781" y="0"/>
                  </a:lnTo>
                  <a:close/>
                </a:path>
              </a:pathLst>
            </a:custGeom>
            <a:solidFill>
              <a:srgbClr val="F3B46C"/>
            </a:solidFill>
          </p:spPr>
          <p:txBody>
            <a:bodyPr wrap="square" lIns="0" tIns="0" rIns="0" bIns="0" rtlCol="0"/>
            <a:lstStyle/>
            <a:p>
              <a:endParaRPr/>
            </a:p>
          </p:txBody>
        </p:sp>
        <p:sp>
          <p:nvSpPr>
            <p:cNvPr id="21" name="object 21"/>
            <p:cNvSpPr/>
            <p:nvPr/>
          </p:nvSpPr>
          <p:spPr>
            <a:xfrm>
              <a:off x="1144524" y="5259323"/>
              <a:ext cx="1604645" cy="457200"/>
            </a:xfrm>
            <a:custGeom>
              <a:avLst/>
              <a:gdLst/>
              <a:ahLst/>
              <a:cxnLst/>
              <a:rect l="l" t="t" r="r" b="b"/>
              <a:pathLst>
                <a:path w="1604645" h="457200">
                  <a:moveTo>
                    <a:pt x="0" y="76200"/>
                  </a:moveTo>
                  <a:lnTo>
                    <a:pt x="5981" y="46609"/>
                  </a:lnTo>
                  <a:lnTo>
                    <a:pt x="22326" y="22351"/>
                  </a:lnTo>
                  <a:lnTo>
                    <a:pt x="46558" y="5968"/>
                  </a:lnTo>
                  <a:lnTo>
                    <a:pt x="76225" y="0"/>
                  </a:lnTo>
                  <a:lnTo>
                    <a:pt x="578103" y="0"/>
                  </a:lnTo>
                  <a:lnTo>
                    <a:pt x="825881" y="0"/>
                  </a:lnTo>
                  <a:lnTo>
                    <a:pt x="914781" y="0"/>
                  </a:lnTo>
                  <a:lnTo>
                    <a:pt x="944371" y="5968"/>
                  </a:lnTo>
                  <a:lnTo>
                    <a:pt x="968628" y="22351"/>
                  </a:lnTo>
                  <a:lnTo>
                    <a:pt x="985012" y="46609"/>
                  </a:lnTo>
                  <a:lnTo>
                    <a:pt x="990981" y="76200"/>
                  </a:lnTo>
                  <a:lnTo>
                    <a:pt x="1604645" y="206628"/>
                  </a:lnTo>
                  <a:lnTo>
                    <a:pt x="990981" y="190500"/>
                  </a:lnTo>
                  <a:lnTo>
                    <a:pt x="990981" y="381000"/>
                  </a:lnTo>
                  <a:lnTo>
                    <a:pt x="985012" y="410667"/>
                  </a:lnTo>
                  <a:lnTo>
                    <a:pt x="968628" y="434886"/>
                  </a:lnTo>
                  <a:lnTo>
                    <a:pt x="944371" y="451205"/>
                  </a:lnTo>
                  <a:lnTo>
                    <a:pt x="914781" y="457200"/>
                  </a:lnTo>
                  <a:lnTo>
                    <a:pt x="825881" y="457200"/>
                  </a:lnTo>
                  <a:lnTo>
                    <a:pt x="578103" y="457200"/>
                  </a:lnTo>
                  <a:lnTo>
                    <a:pt x="76225" y="457200"/>
                  </a:lnTo>
                  <a:lnTo>
                    <a:pt x="46558" y="451205"/>
                  </a:lnTo>
                  <a:lnTo>
                    <a:pt x="22326" y="434886"/>
                  </a:lnTo>
                  <a:lnTo>
                    <a:pt x="5981" y="410667"/>
                  </a:lnTo>
                  <a:lnTo>
                    <a:pt x="0" y="381000"/>
                  </a:lnTo>
                  <a:lnTo>
                    <a:pt x="0" y="190500"/>
                  </a:lnTo>
                  <a:lnTo>
                    <a:pt x="0" y="76200"/>
                  </a:lnTo>
                  <a:close/>
                </a:path>
              </a:pathLst>
            </a:custGeom>
            <a:ln w="9144">
              <a:solidFill>
                <a:srgbClr val="000000"/>
              </a:solidFill>
            </a:ln>
          </p:spPr>
          <p:txBody>
            <a:bodyPr wrap="square" lIns="0" tIns="0" rIns="0" bIns="0" rtlCol="0"/>
            <a:lstStyle/>
            <a:p>
              <a:endParaRPr/>
            </a:p>
          </p:txBody>
        </p:sp>
      </p:grpSp>
      <p:sp>
        <p:nvSpPr>
          <p:cNvPr id="22" name="object 22"/>
          <p:cNvSpPr txBox="1"/>
          <p:nvPr/>
        </p:nvSpPr>
        <p:spPr>
          <a:xfrm>
            <a:off x="1243685" y="5296027"/>
            <a:ext cx="684530" cy="361315"/>
          </a:xfrm>
          <a:prstGeom prst="rect">
            <a:avLst/>
          </a:prstGeom>
        </p:spPr>
        <p:txBody>
          <a:bodyPr vert="horz" wrap="square" lIns="0" tIns="12700" rIns="0" bIns="0" rtlCol="0">
            <a:spAutoFit/>
          </a:bodyPr>
          <a:lstStyle/>
          <a:p>
            <a:pPr marL="12700" marR="5080">
              <a:lnSpc>
                <a:spcPct val="100000"/>
              </a:lnSpc>
              <a:spcBef>
                <a:spcPts val="100"/>
              </a:spcBef>
            </a:pPr>
            <a:r>
              <a:rPr sz="1100" spc="-10" dirty="0">
                <a:latin typeface="Arial MT"/>
                <a:cs typeface="Arial MT"/>
              </a:rPr>
              <a:t>Enter </a:t>
            </a:r>
            <a:r>
              <a:rPr sz="1100" spc="-25" dirty="0">
                <a:latin typeface="Arial MT"/>
                <a:cs typeface="Arial MT"/>
              </a:rPr>
              <a:t>CAPTCHA</a:t>
            </a:r>
            <a:endParaRPr sz="1100">
              <a:latin typeface="Arial MT"/>
              <a:cs typeface="Arial MT"/>
            </a:endParaRPr>
          </a:p>
        </p:txBody>
      </p:sp>
      <p:grpSp>
        <p:nvGrpSpPr>
          <p:cNvPr id="23" name="object 23"/>
          <p:cNvGrpSpPr/>
          <p:nvPr/>
        </p:nvGrpSpPr>
        <p:grpSpPr>
          <a:xfrm>
            <a:off x="4738115" y="5745479"/>
            <a:ext cx="2279650" cy="466090"/>
            <a:chOff x="4738115" y="5745479"/>
            <a:chExt cx="2279650" cy="466090"/>
          </a:xfrm>
        </p:grpSpPr>
        <p:sp>
          <p:nvSpPr>
            <p:cNvPr id="24" name="object 24"/>
            <p:cNvSpPr/>
            <p:nvPr/>
          </p:nvSpPr>
          <p:spPr>
            <a:xfrm>
              <a:off x="4742687" y="5750051"/>
              <a:ext cx="2268855" cy="457200"/>
            </a:xfrm>
            <a:custGeom>
              <a:avLst/>
              <a:gdLst/>
              <a:ahLst/>
              <a:cxnLst/>
              <a:rect l="l" t="t" r="r" b="b"/>
              <a:pathLst>
                <a:path w="2268854" h="457200">
                  <a:moveTo>
                    <a:pt x="2198369" y="0"/>
                  </a:moveTo>
                  <a:lnTo>
                    <a:pt x="1119759" y="0"/>
                  </a:lnTo>
                  <a:lnTo>
                    <a:pt x="1092453" y="5537"/>
                  </a:lnTo>
                  <a:lnTo>
                    <a:pt x="1070102" y="20662"/>
                  </a:lnTo>
                  <a:lnTo>
                    <a:pt x="1054989" y="43091"/>
                  </a:lnTo>
                  <a:lnTo>
                    <a:pt x="1049401" y="70548"/>
                  </a:lnTo>
                  <a:lnTo>
                    <a:pt x="1049401" y="246938"/>
                  </a:lnTo>
                  <a:lnTo>
                    <a:pt x="0" y="456692"/>
                  </a:lnTo>
                  <a:lnTo>
                    <a:pt x="1049401" y="352767"/>
                  </a:lnTo>
                  <a:lnTo>
                    <a:pt x="1054989" y="380238"/>
                  </a:lnTo>
                  <a:lnTo>
                    <a:pt x="1070102" y="402666"/>
                  </a:lnTo>
                  <a:lnTo>
                    <a:pt x="1092453" y="417779"/>
                  </a:lnTo>
                  <a:lnTo>
                    <a:pt x="1119759" y="423329"/>
                  </a:lnTo>
                  <a:lnTo>
                    <a:pt x="2198369" y="423329"/>
                  </a:lnTo>
                  <a:lnTo>
                    <a:pt x="2225802" y="417779"/>
                  </a:lnTo>
                  <a:lnTo>
                    <a:pt x="2248154" y="402666"/>
                  </a:lnTo>
                  <a:lnTo>
                    <a:pt x="2263140" y="380238"/>
                  </a:lnTo>
                  <a:lnTo>
                    <a:pt x="2268728" y="352767"/>
                  </a:lnTo>
                  <a:lnTo>
                    <a:pt x="2268728" y="70548"/>
                  </a:lnTo>
                  <a:lnTo>
                    <a:pt x="2263140" y="43091"/>
                  </a:lnTo>
                  <a:lnTo>
                    <a:pt x="2248154" y="20662"/>
                  </a:lnTo>
                  <a:lnTo>
                    <a:pt x="2225802" y="5537"/>
                  </a:lnTo>
                  <a:lnTo>
                    <a:pt x="2198369" y="0"/>
                  </a:lnTo>
                  <a:close/>
                </a:path>
              </a:pathLst>
            </a:custGeom>
            <a:solidFill>
              <a:srgbClr val="F3B46C"/>
            </a:solidFill>
          </p:spPr>
          <p:txBody>
            <a:bodyPr wrap="square" lIns="0" tIns="0" rIns="0" bIns="0" rtlCol="0"/>
            <a:lstStyle/>
            <a:p>
              <a:endParaRPr/>
            </a:p>
          </p:txBody>
        </p:sp>
        <p:sp>
          <p:nvSpPr>
            <p:cNvPr id="25" name="object 25"/>
            <p:cNvSpPr/>
            <p:nvPr/>
          </p:nvSpPr>
          <p:spPr>
            <a:xfrm>
              <a:off x="4742687" y="5750051"/>
              <a:ext cx="2268855" cy="457200"/>
            </a:xfrm>
            <a:custGeom>
              <a:avLst/>
              <a:gdLst/>
              <a:ahLst/>
              <a:cxnLst/>
              <a:rect l="l" t="t" r="r" b="b"/>
              <a:pathLst>
                <a:path w="2268854" h="457200">
                  <a:moveTo>
                    <a:pt x="2268728" y="70548"/>
                  </a:moveTo>
                  <a:lnTo>
                    <a:pt x="2263140" y="43091"/>
                  </a:lnTo>
                  <a:lnTo>
                    <a:pt x="2248154" y="20662"/>
                  </a:lnTo>
                  <a:lnTo>
                    <a:pt x="2225802" y="5537"/>
                  </a:lnTo>
                  <a:lnTo>
                    <a:pt x="2198369" y="0"/>
                  </a:lnTo>
                  <a:lnTo>
                    <a:pt x="1119759" y="0"/>
                  </a:lnTo>
                  <a:lnTo>
                    <a:pt x="1092453" y="5537"/>
                  </a:lnTo>
                  <a:lnTo>
                    <a:pt x="1070102" y="20662"/>
                  </a:lnTo>
                  <a:lnTo>
                    <a:pt x="1054989" y="43091"/>
                  </a:lnTo>
                  <a:lnTo>
                    <a:pt x="1049401" y="70548"/>
                  </a:lnTo>
                  <a:lnTo>
                    <a:pt x="1049401" y="246938"/>
                  </a:lnTo>
                  <a:lnTo>
                    <a:pt x="0" y="456692"/>
                  </a:lnTo>
                  <a:lnTo>
                    <a:pt x="1049401" y="352767"/>
                  </a:lnTo>
                  <a:lnTo>
                    <a:pt x="1054989" y="380238"/>
                  </a:lnTo>
                  <a:lnTo>
                    <a:pt x="1070102" y="402666"/>
                  </a:lnTo>
                  <a:lnTo>
                    <a:pt x="1092453" y="417779"/>
                  </a:lnTo>
                  <a:lnTo>
                    <a:pt x="1119759" y="423329"/>
                  </a:lnTo>
                  <a:lnTo>
                    <a:pt x="2198369" y="423329"/>
                  </a:lnTo>
                  <a:lnTo>
                    <a:pt x="2225802" y="417779"/>
                  </a:lnTo>
                  <a:lnTo>
                    <a:pt x="2248154" y="402666"/>
                  </a:lnTo>
                  <a:lnTo>
                    <a:pt x="2263140" y="380238"/>
                  </a:lnTo>
                  <a:lnTo>
                    <a:pt x="2268728" y="352767"/>
                  </a:lnTo>
                  <a:lnTo>
                    <a:pt x="2268728" y="70548"/>
                  </a:lnTo>
                  <a:close/>
                </a:path>
              </a:pathLst>
            </a:custGeom>
            <a:ln w="9143">
              <a:solidFill>
                <a:srgbClr val="000000"/>
              </a:solidFill>
            </a:ln>
          </p:spPr>
          <p:txBody>
            <a:bodyPr wrap="square" lIns="0" tIns="0" rIns="0" bIns="0" rtlCol="0"/>
            <a:lstStyle/>
            <a:p>
              <a:endParaRPr/>
            </a:p>
          </p:txBody>
        </p:sp>
        <p:sp>
          <p:nvSpPr>
            <p:cNvPr id="26" name="object 26"/>
            <p:cNvSpPr/>
            <p:nvPr/>
          </p:nvSpPr>
          <p:spPr>
            <a:xfrm>
              <a:off x="4744211" y="5750051"/>
              <a:ext cx="2268855" cy="457200"/>
            </a:xfrm>
            <a:custGeom>
              <a:avLst/>
              <a:gdLst/>
              <a:ahLst/>
              <a:cxnLst/>
              <a:rect l="l" t="t" r="r" b="b"/>
              <a:pathLst>
                <a:path w="2268854" h="457200">
                  <a:moveTo>
                    <a:pt x="2198369" y="0"/>
                  </a:moveTo>
                  <a:lnTo>
                    <a:pt x="1119759" y="0"/>
                  </a:lnTo>
                  <a:lnTo>
                    <a:pt x="1092453" y="5537"/>
                  </a:lnTo>
                  <a:lnTo>
                    <a:pt x="1070102" y="20662"/>
                  </a:lnTo>
                  <a:lnTo>
                    <a:pt x="1054989" y="43091"/>
                  </a:lnTo>
                  <a:lnTo>
                    <a:pt x="1049401" y="70548"/>
                  </a:lnTo>
                  <a:lnTo>
                    <a:pt x="1049401" y="246938"/>
                  </a:lnTo>
                  <a:lnTo>
                    <a:pt x="0" y="456692"/>
                  </a:lnTo>
                  <a:lnTo>
                    <a:pt x="1049401" y="352767"/>
                  </a:lnTo>
                  <a:lnTo>
                    <a:pt x="1054989" y="380238"/>
                  </a:lnTo>
                  <a:lnTo>
                    <a:pt x="1070102" y="402666"/>
                  </a:lnTo>
                  <a:lnTo>
                    <a:pt x="1092453" y="417779"/>
                  </a:lnTo>
                  <a:lnTo>
                    <a:pt x="1119759" y="423329"/>
                  </a:lnTo>
                  <a:lnTo>
                    <a:pt x="2198369" y="423329"/>
                  </a:lnTo>
                  <a:lnTo>
                    <a:pt x="2225802" y="417779"/>
                  </a:lnTo>
                  <a:lnTo>
                    <a:pt x="2248154" y="402666"/>
                  </a:lnTo>
                  <a:lnTo>
                    <a:pt x="2263140" y="380238"/>
                  </a:lnTo>
                  <a:lnTo>
                    <a:pt x="2268728" y="352767"/>
                  </a:lnTo>
                  <a:lnTo>
                    <a:pt x="2268728" y="70548"/>
                  </a:lnTo>
                  <a:lnTo>
                    <a:pt x="2263140" y="43091"/>
                  </a:lnTo>
                  <a:lnTo>
                    <a:pt x="2248154" y="20662"/>
                  </a:lnTo>
                  <a:lnTo>
                    <a:pt x="2225802" y="5537"/>
                  </a:lnTo>
                  <a:lnTo>
                    <a:pt x="2198369" y="0"/>
                  </a:lnTo>
                  <a:close/>
                </a:path>
              </a:pathLst>
            </a:custGeom>
            <a:solidFill>
              <a:srgbClr val="F3B46C"/>
            </a:solidFill>
          </p:spPr>
          <p:txBody>
            <a:bodyPr wrap="square" lIns="0" tIns="0" rIns="0" bIns="0" rtlCol="0"/>
            <a:lstStyle/>
            <a:p>
              <a:endParaRPr/>
            </a:p>
          </p:txBody>
        </p:sp>
        <p:sp>
          <p:nvSpPr>
            <p:cNvPr id="27" name="object 27"/>
            <p:cNvSpPr/>
            <p:nvPr/>
          </p:nvSpPr>
          <p:spPr>
            <a:xfrm>
              <a:off x="4744211" y="5750051"/>
              <a:ext cx="2268855" cy="457200"/>
            </a:xfrm>
            <a:custGeom>
              <a:avLst/>
              <a:gdLst/>
              <a:ahLst/>
              <a:cxnLst/>
              <a:rect l="l" t="t" r="r" b="b"/>
              <a:pathLst>
                <a:path w="2268854" h="457200">
                  <a:moveTo>
                    <a:pt x="1049401" y="70548"/>
                  </a:moveTo>
                  <a:lnTo>
                    <a:pt x="1054989" y="43091"/>
                  </a:lnTo>
                  <a:lnTo>
                    <a:pt x="1070102" y="20662"/>
                  </a:lnTo>
                  <a:lnTo>
                    <a:pt x="1092453" y="5537"/>
                  </a:lnTo>
                  <a:lnTo>
                    <a:pt x="1119759" y="0"/>
                  </a:lnTo>
                  <a:lnTo>
                    <a:pt x="1252727" y="0"/>
                  </a:lnTo>
                  <a:lnTo>
                    <a:pt x="1557527" y="0"/>
                  </a:lnTo>
                  <a:lnTo>
                    <a:pt x="2198369" y="0"/>
                  </a:lnTo>
                  <a:lnTo>
                    <a:pt x="2225802" y="5537"/>
                  </a:lnTo>
                  <a:lnTo>
                    <a:pt x="2248154" y="20662"/>
                  </a:lnTo>
                  <a:lnTo>
                    <a:pt x="2263140" y="43091"/>
                  </a:lnTo>
                  <a:lnTo>
                    <a:pt x="2268728" y="70548"/>
                  </a:lnTo>
                  <a:lnTo>
                    <a:pt x="2268728" y="246938"/>
                  </a:lnTo>
                  <a:lnTo>
                    <a:pt x="2268728" y="352767"/>
                  </a:lnTo>
                  <a:lnTo>
                    <a:pt x="2263140" y="380238"/>
                  </a:lnTo>
                  <a:lnTo>
                    <a:pt x="2248154" y="402666"/>
                  </a:lnTo>
                  <a:lnTo>
                    <a:pt x="2225802" y="417779"/>
                  </a:lnTo>
                  <a:lnTo>
                    <a:pt x="2198369" y="423329"/>
                  </a:lnTo>
                  <a:lnTo>
                    <a:pt x="1557527" y="423329"/>
                  </a:lnTo>
                  <a:lnTo>
                    <a:pt x="1252727" y="423329"/>
                  </a:lnTo>
                  <a:lnTo>
                    <a:pt x="1119759" y="423329"/>
                  </a:lnTo>
                  <a:lnTo>
                    <a:pt x="1092453" y="417779"/>
                  </a:lnTo>
                  <a:lnTo>
                    <a:pt x="1070102" y="402666"/>
                  </a:lnTo>
                  <a:lnTo>
                    <a:pt x="1054989" y="380238"/>
                  </a:lnTo>
                  <a:lnTo>
                    <a:pt x="1049401" y="352767"/>
                  </a:lnTo>
                  <a:lnTo>
                    <a:pt x="0" y="456692"/>
                  </a:lnTo>
                  <a:lnTo>
                    <a:pt x="1049401" y="246938"/>
                  </a:lnTo>
                  <a:lnTo>
                    <a:pt x="1049401" y="70548"/>
                  </a:lnTo>
                  <a:close/>
                </a:path>
              </a:pathLst>
            </a:custGeom>
            <a:ln w="9143">
              <a:solidFill>
                <a:srgbClr val="000000"/>
              </a:solidFill>
            </a:ln>
          </p:spPr>
          <p:txBody>
            <a:bodyPr wrap="square" lIns="0" tIns="0" rIns="0" bIns="0" rtlCol="0"/>
            <a:lstStyle/>
            <a:p>
              <a:endParaRPr/>
            </a:p>
          </p:txBody>
        </p:sp>
      </p:grpSp>
      <p:sp>
        <p:nvSpPr>
          <p:cNvPr id="28" name="object 28"/>
          <p:cNvSpPr txBox="1"/>
          <p:nvPr/>
        </p:nvSpPr>
        <p:spPr>
          <a:xfrm>
            <a:off x="5892546" y="5770879"/>
            <a:ext cx="870585" cy="36131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Arial MT"/>
                <a:cs typeface="Arial MT"/>
              </a:rPr>
              <a:t>Click</a:t>
            </a:r>
            <a:r>
              <a:rPr sz="1100" spc="-70" dirty="0">
                <a:latin typeface="Arial MT"/>
                <a:cs typeface="Arial MT"/>
              </a:rPr>
              <a:t> </a:t>
            </a:r>
            <a:r>
              <a:rPr sz="1100" dirty="0">
                <a:latin typeface="Arial MT"/>
                <a:cs typeface="Arial MT"/>
              </a:rPr>
              <a:t>on</a:t>
            </a:r>
            <a:r>
              <a:rPr sz="1100" spc="-75" dirty="0">
                <a:latin typeface="Arial MT"/>
                <a:cs typeface="Arial MT"/>
              </a:rPr>
              <a:t> </a:t>
            </a:r>
            <a:r>
              <a:rPr sz="1100" spc="-30" dirty="0">
                <a:latin typeface="Arial MT"/>
                <a:cs typeface="Arial MT"/>
              </a:rPr>
              <a:t>‘View </a:t>
            </a:r>
            <a:r>
              <a:rPr sz="1100" spc="-10" dirty="0">
                <a:latin typeface="Arial MT"/>
                <a:cs typeface="Arial MT"/>
              </a:rPr>
              <a:t>Status’</a:t>
            </a:r>
            <a:endParaRPr sz="1100">
              <a:latin typeface="Arial MT"/>
              <a:cs typeface="Arial MT"/>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72</a:t>
            </a:fld>
            <a:endParaRPr spc="-25" dirty="0"/>
          </a:p>
        </p:txBody>
      </p:sp>
      <p:pic>
        <p:nvPicPr>
          <p:cNvPr id="30" name="Picture 29">
            <a:extLst>
              <a:ext uri="{FF2B5EF4-FFF2-40B4-BE49-F238E27FC236}">
                <a16:creationId xmlns:a16="http://schemas.microsoft.com/office/drawing/2014/main" id="{1DC1DA15-9BAE-48D7-8BC3-1058A50164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309245" rIns="0" bIns="0" rtlCol="0">
            <a:spAutoFit/>
          </a:bodyPr>
          <a:lstStyle/>
          <a:p>
            <a:pPr marL="1763395">
              <a:lnSpc>
                <a:spcPct val="100000"/>
              </a:lnSpc>
              <a:spcBef>
                <a:spcPts val="100"/>
              </a:spcBef>
            </a:pPr>
            <a:r>
              <a:rPr dirty="0"/>
              <a:t>How</a:t>
            </a:r>
            <a:r>
              <a:rPr spc="-70" dirty="0"/>
              <a:t> </a:t>
            </a:r>
            <a:r>
              <a:rPr dirty="0"/>
              <a:t>to</a:t>
            </a:r>
            <a:r>
              <a:rPr spc="-55" dirty="0"/>
              <a:t> </a:t>
            </a:r>
            <a:r>
              <a:rPr dirty="0"/>
              <a:t>chancel</a:t>
            </a:r>
            <a:r>
              <a:rPr spc="-70" dirty="0"/>
              <a:t> </a:t>
            </a:r>
            <a:r>
              <a:rPr dirty="0"/>
              <a:t>Paper</a:t>
            </a:r>
            <a:r>
              <a:rPr spc="-60" dirty="0"/>
              <a:t> </a:t>
            </a:r>
            <a:r>
              <a:rPr spc="-10" dirty="0"/>
              <a:t>Statement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73</a:t>
            </a:fld>
            <a:endParaRPr spc="-25" dirty="0"/>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5080">
              <a:lnSpc>
                <a:spcPct val="100000"/>
              </a:lnSpc>
              <a:spcBef>
                <a:spcPts val="100"/>
              </a:spcBef>
            </a:pPr>
            <a:r>
              <a:rPr dirty="0"/>
              <a:t>Duly</a:t>
            </a:r>
            <a:r>
              <a:rPr spc="-60" dirty="0"/>
              <a:t> </a:t>
            </a:r>
            <a:r>
              <a:rPr dirty="0"/>
              <a:t>signed</a:t>
            </a:r>
            <a:r>
              <a:rPr spc="-65" dirty="0"/>
              <a:t> </a:t>
            </a:r>
            <a:r>
              <a:rPr spc="-10" dirty="0"/>
              <a:t>request</a:t>
            </a:r>
            <a:r>
              <a:rPr spc="-80" dirty="0"/>
              <a:t> </a:t>
            </a:r>
            <a:r>
              <a:rPr spc="-10" dirty="0"/>
              <a:t>letter</a:t>
            </a:r>
            <a:r>
              <a:rPr spc="-70" dirty="0"/>
              <a:t> </a:t>
            </a:r>
            <a:r>
              <a:rPr dirty="0"/>
              <a:t>on</a:t>
            </a:r>
            <a:r>
              <a:rPr spc="-65" dirty="0"/>
              <a:t> </a:t>
            </a:r>
            <a:r>
              <a:rPr spc="-10" dirty="0"/>
              <a:t>companies</a:t>
            </a:r>
            <a:r>
              <a:rPr spc="-80" dirty="0"/>
              <a:t> </a:t>
            </a:r>
            <a:r>
              <a:rPr spc="-10" dirty="0"/>
              <a:t>letterhead</a:t>
            </a:r>
            <a:r>
              <a:rPr spc="-70" dirty="0"/>
              <a:t> </a:t>
            </a:r>
            <a:r>
              <a:rPr dirty="0"/>
              <a:t>of</a:t>
            </a:r>
            <a:r>
              <a:rPr spc="-35" dirty="0"/>
              <a:t> deductor/collector,</a:t>
            </a:r>
            <a:r>
              <a:rPr spc="290" dirty="0"/>
              <a:t> </a:t>
            </a:r>
            <a:r>
              <a:rPr spc="-10" dirty="0"/>
              <a:t>stating </a:t>
            </a:r>
            <a:r>
              <a:rPr spc="-20" dirty="0"/>
              <a:t>cancellation</a:t>
            </a:r>
            <a:r>
              <a:rPr spc="-85" dirty="0"/>
              <a:t> </a:t>
            </a:r>
            <a:r>
              <a:rPr dirty="0"/>
              <a:t>of</a:t>
            </a:r>
            <a:r>
              <a:rPr spc="15" dirty="0"/>
              <a:t> </a:t>
            </a:r>
            <a:r>
              <a:rPr spc="-10" dirty="0"/>
              <a:t>paper</a:t>
            </a:r>
            <a:r>
              <a:rPr spc="-65" dirty="0"/>
              <a:t> </a:t>
            </a:r>
            <a:r>
              <a:rPr spc="-10" dirty="0"/>
              <a:t>TDS/TCS</a:t>
            </a:r>
            <a:r>
              <a:rPr dirty="0"/>
              <a:t> </a:t>
            </a:r>
            <a:r>
              <a:rPr spc="-25" dirty="0"/>
              <a:t>statement</a:t>
            </a:r>
            <a:r>
              <a:rPr spc="-80" dirty="0"/>
              <a:t> </a:t>
            </a:r>
            <a:r>
              <a:rPr dirty="0"/>
              <a:t>is</a:t>
            </a:r>
            <a:r>
              <a:rPr spc="-25" dirty="0"/>
              <a:t> </a:t>
            </a:r>
            <a:r>
              <a:rPr dirty="0"/>
              <a:t>to</a:t>
            </a:r>
            <a:r>
              <a:rPr spc="5" dirty="0"/>
              <a:t> </a:t>
            </a:r>
            <a:r>
              <a:rPr dirty="0"/>
              <a:t>be</a:t>
            </a:r>
            <a:r>
              <a:rPr spc="-20" dirty="0"/>
              <a:t> submitted</a:t>
            </a:r>
            <a:r>
              <a:rPr spc="-80" dirty="0"/>
              <a:t> </a:t>
            </a:r>
            <a:r>
              <a:rPr dirty="0"/>
              <a:t>to</a:t>
            </a:r>
            <a:r>
              <a:rPr spc="-30" dirty="0"/>
              <a:t> </a:t>
            </a:r>
            <a:r>
              <a:rPr dirty="0"/>
              <a:t>TIN-FC</a:t>
            </a:r>
            <a:r>
              <a:rPr spc="-10" dirty="0"/>
              <a:t> </a:t>
            </a:r>
            <a:r>
              <a:rPr spc="-20" dirty="0"/>
              <a:t>along</a:t>
            </a:r>
            <a:r>
              <a:rPr spc="-10" dirty="0"/>
              <a:t> </a:t>
            </a:r>
            <a:r>
              <a:rPr spc="-20" dirty="0"/>
              <a:t>with </a:t>
            </a:r>
            <a:r>
              <a:rPr dirty="0"/>
              <a:t>below</a:t>
            </a:r>
            <a:r>
              <a:rPr spc="-60" dirty="0"/>
              <a:t> </a:t>
            </a:r>
            <a:r>
              <a:rPr spc="-10" dirty="0"/>
              <a:t>details.</a:t>
            </a:r>
          </a:p>
          <a:p>
            <a:pPr>
              <a:lnSpc>
                <a:spcPct val="100000"/>
              </a:lnSpc>
              <a:spcBef>
                <a:spcPts val="465"/>
              </a:spcBef>
            </a:pPr>
            <a:endParaRPr spc="-10" dirty="0"/>
          </a:p>
          <a:p>
            <a:pPr marL="355600" marR="487045" indent="-342900">
              <a:lnSpc>
                <a:spcPct val="100000"/>
              </a:lnSpc>
              <a:spcBef>
                <a:spcPts val="5"/>
              </a:spcBef>
              <a:buChar char="•"/>
              <a:tabLst>
                <a:tab pos="355600" algn="l"/>
              </a:tabLst>
            </a:pPr>
            <a:r>
              <a:rPr dirty="0"/>
              <a:t>Copy</a:t>
            </a:r>
            <a:r>
              <a:rPr spc="-80" dirty="0"/>
              <a:t> </a:t>
            </a:r>
            <a:r>
              <a:rPr dirty="0"/>
              <a:t>of</a:t>
            </a:r>
            <a:r>
              <a:rPr spc="-25" dirty="0"/>
              <a:t> </a:t>
            </a:r>
            <a:r>
              <a:rPr spc="-10" dirty="0"/>
              <a:t>provisional</a:t>
            </a:r>
            <a:r>
              <a:rPr spc="-90" dirty="0"/>
              <a:t> </a:t>
            </a:r>
            <a:r>
              <a:rPr spc="-10" dirty="0"/>
              <a:t>receipt</a:t>
            </a:r>
            <a:r>
              <a:rPr spc="-55" dirty="0"/>
              <a:t> </a:t>
            </a:r>
            <a:r>
              <a:rPr dirty="0"/>
              <a:t>of</a:t>
            </a:r>
            <a:r>
              <a:rPr spc="-10" dirty="0"/>
              <a:t> original</a:t>
            </a:r>
            <a:r>
              <a:rPr spc="-90" dirty="0"/>
              <a:t> </a:t>
            </a:r>
            <a:r>
              <a:rPr spc="-10" dirty="0"/>
              <a:t>TDS/TCS</a:t>
            </a:r>
            <a:r>
              <a:rPr spc="-50" dirty="0"/>
              <a:t> </a:t>
            </a:r>
            <a:r>
              <a:rPr spc="-25" dirty="0"/>
              <a:t>statement</a:t>
            </a:r>
            <a:r>
              <a:rPr spc="-95" dirty="0"/>
              <a:t> </a:t>
            </a:r>
            <a:r>
              <a:rPr spc="-10" dirty="0"/>
              <a:t>(which</a:t>
            </a:r>
            <a:r>
              <a:rPr spc="35" dirty="0"/>
              <a:t> </a:t>
            </a:r>
            <a:r>
              <a:rPr dirty="0"/>
              <a:t>is</a:t>
            </a:r>
            <a:r>
              <a:rPr spc="-25" dirty="0"/>
              <a:t> </a:t>
            </a:r>
            <a:r>
              <a:rPr dirty="0"/>
              <a:t>to</a:t>
            </a:r>
            <a:r>
              <a:rPr spc="-30" dirty="0"/>
              <a:t> </a:t>
            </a:r>
            <a:r>
              <a:rPr spc="-25" dirty="0"/>
              <a:t>be </a:t>
            </a:r>
            <a:r>
              <a:rPr spc="-10" dirty="0"/>
              <a:t>cancelled).</a:t>
            </a:r>
          </a:p>
          <a:p>
            <a:pPr>
              <a:lnSpc>
                <a:spcPct val="100000"/>
              </a:lnSpc>
              <a:spcBef>
                <a:spcPts val="355"/>
              </a:spcBef>
              <a:buFont typeface="Calibri"/>
              <a:buChar char="•"/>
            </a:pPr>
            <a:endParaRPr spc="-10" dirty="0"/>
          </a:p>
          <a:p>
            <a:pPr marL="354965" indent="-342265">
              <a:lnSpc>
                <a:spcPct val="100000"/>
              </a:lnSpc>
              <a:buChar char="•"/>
              <a:tabLst>
                <a:tab pos="354965" algn="l"/>
              </a:tabLst>
            </a:pPr>
            <a:r>
              <a:rPr spc="-10" dirty="0"/>
              <a:t>Electronic</a:t>
            </a:r>
            <a:r>
              <a:rPr spc="-95" dirty="0"/>
              <a:t> </a:t>
            </a:r>
            <a:r>
              <a:rPr spc="-10" dirty="0"/>
              <a:t>regular</a:t>
            </a:r>
            <a:r>
              <a:rPr spc="-95" dirty="0"/>
              <a:t> </a:t>
            </a:r>
            <a:r>
              <a:rPr spc="-10" dirty="0"/>
              <a:t>TDS/TCS</a:t>
            </a:r>
            <a:r>
              <a:rPr spc="-35" dirty="0"/>
              <a:t> </a:t>
            </a:r>
            <a:r>
              <a:rPr spc="-25" dirty="0"/>
              <a:t>statement</a:t>
            </a:r>
            <a:r>
              <a:rPr spc="-80" dirty="0"/>
              <a:t> </a:t>
            </a:r>
            <a:r>
              <a:rPr spc="-10" dirty="0"/>
              <a:t>with </a:t>
            </a:r>
            <a:r>
              <a:rPr dirty="0"/>
              <a:t>the same</a:t>
            </a:r>
            <a:r>
              <a:rPr spc="-95" dirty="0"/>
              <a:t> TAN,</a:t>
            </a:r>
            <a:r>
              <a:rPr spc="-125" dirty="0"/>
              <a:t> </a:t>
            </a:r>
            <a:r>
              <a:rPr dirty="0"/>
              <a:t>Form, </a:t>
            </a:r>
            <a:r>
              <a:rPr spc="-10" dirty="0"/>
              <a:t>Period</a:t>
            </a:r>
            <a:r>
              <a:rPr spc="-35" dirty="0"/>
              <a:t> </a:t>
            </a:r>
            <a:r>
              <a:rPr spc="-25" dirty="0"/>
              <a:t>and</a:t>
            </a:r>
          </a:p>
          <a:p>
            <a:pPr marL="355600">
              <a:lnSpc>
                <a:spcPct val="100000"/>
              </a:lnSpc>
            </a:pPr>
            <a:r>
              <a:rPr spc="-10" dirty="0"/>
              <a:t>Financial</a:t>
            </a:r>
            <a:r>
              <a:rPr spc="-95" dirty="0"/>
              <a:t> </a:t>
            </a:r>
            <a:r>
              <a:rPr spc="-130" dirty="0"/>
              <a:t>Year</a:t>
            </a:r>
            <a:r>
              <a:rPr spc="-100" dirty="0"/>
              <a:t> </a:t>
            </a:r>
            <a:r>
              <a:rPr dirty="0"/>
              <a:t>in</a:t>
            </a:r>
            <a:r>
              <a:rPr spc="-10" dirty="0"/>
              <a:t> computer media.</a:t>
            </a:r>
          </a:p>
          <a:p>
            <a:pPr>
              <a:lnSpc>
                <a:spcPct val="100000"/>
              </a:lnSpc>
              <a:spcBef>
                <a:spcPts val="770"/>
              </a:spcBef>
            </a:pPr>
            <a:endParaRPr spc="-10" dirty="0"/>
          </a:p>
          <a:p>
            <a:pPr marL="354965" indent="-342265">
              <a:lnSpc>
                <a:spcPct val="100000"/>
              </a:lnSpc>
              <a:buChar char="•"/>
              <a:tabLst>
                <a:tab pos="354965" algn="l"/>
              </a:tabLst>
            </a:pPr>
            <a:r>
              <a:rPr dirty="0"/>
              <a:t>Duly</a:t>
            </a:r>
            <a:r>
              <a:rPr spc="-85" dirty="0"/>
              <a:t> </a:t>
            </a:r>
            <a:r>
              <a:rPr dirty="0"/>
              <a:t>signed</a:t>
            </a:r>
            <a:r>
              <a:rPr spc="-90" dirty="0"/>
              <a:t> </a:t>
            </a:r>
            <a:r>
              <a:rPr spc="-25" dirty="0"/>
              <a:t>physical</a:t>
            </a:r>
            <a:r>
              <a:rPr spc="-20" dirty="0"/>
              <a:t> </a:t>
            </a:r>
            <a:r>
              <a:rPr dirty="0"/>
              <a:t>Form</a:t>
            </a:r>
            <a:r>
              <a:rPr spc="-5" dirty="0"/>
              <a:t> </a:t>
            </a:r>
            <a:r>
              <a:rPr spc="-20" dirty="0"/>
              <a:t>27A.</a:t>
            </a:r>
          </a:p>
        </p:txBody>
      </p:sp>
      <p:pic>
        <p:nvPicPr>
          <p:cNvPr id="6" name="Picture 5">
            <a:extLst>
              <a:ext uri="{FF2B5EF4-FFF2-40B4-BE49-F238E27FC236}">
                <a16:creationId xmlns:a16="http://schemas.microsoft.com/office/drawing/2014/main" id="{B82C26F5-004F-4D7F-8FEF-99F2BF95E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prstGeom prst="rect">
            <a:avLst/>
          </a:prstGeom>
        </p:spPr>
        <p:txBody>
          <a:bodyPr vert="horz" wrap="square" lIns="0" tIns="73914" rIns="0" bIns="0" rtlCol="0">
            <a:spAutoFit/>
          </a:bodyPr>
          <a:lstStyle/>
          <a:p>
            <a:pPr marL="209550">
              <a:lnSpc>
                <a:spcPct val="100000"/>
              </a:lnSpc>
              <a:spcBef>
                <a:spcPts val="100"/>
              </a:spcBef>
            </a:pPr>
            <a:r>
              <a:rPr dirty="0"/>
              <a:t>Where</a:t>
            </a:r>
            <a:r>
              <a:rPr spc="-55" dirty="0"/>
              <a:t> </a:t>
            </a:r>
            <a:r>
              <a:rPr dirty="0"/>
              <a:t>to</a:t>
            </a:r>
            <a:r>
              <a:rPr spc="-55" dirty="0"/>
              <a:t> </a:t>
            </a:r>
            <a:r>
              <a:rPr dirty="0"/>
              <a:t>File</a:t>
            </a:r>
            <a:r>
              <a:rPr spc="-60" dirty="0"/>
              <a:t> </a:t>
            </a:r>
            <a:r>
              <a:rPr spc="-10" dirty="0"/>
              <a:t>e-TDS/TCS</a:t>
            </a:r>
            <a:r>
              <a:rPr spc="-45" dirty="0"/>
              <a:t> </a:t>
            </a:r>
            <a:r>
              <a:rPr spc="-10" dirty="0"/>
              <a:t>Statement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74</a:t>
            </a:fld>
            <a:endParaRPr spc="-25" dirty="0"/>
          </a:p>
        </p:txBody>
      </p:sp>
      <p:sp>
        <p:nvSpPr>
          <p:cNvPr id="4" name="object 4"/>
          <p:cNvSpPr txBox="1"/>
          <p:nvPr/>
        </p:nvSpPr>
        <p:spPr>
          <a:xfrm>
            <a:off x="531977" y="1362582"/>
            <a:ext cx="8104505" cy="635635"/>
          </a:xfrm>
          <a:prstGeom prst="rect">
            <a:avLst/>
          </a:prstGeom>
        </p:spPr>
        <p:txBody>
          <a:bodyPr vert="horz" wrap="square" lIns="0" tIns="13335" rIns="0" bIns="0" rtlCol="0">
            <a:spAutoFit/>
          </a:bodyPr>
          <a:lstStyle/>
          <a:p>
            <a:pPr marL="12700" marR="5080">
              <a:lnSpc>
                <a:spcPct val="100000"/>
              </a:lnSpc>
              <a:spcBef>
                <a:spcPts val="105"/>
              </a:spcBef>
              <a:tabLst>
                <a:tab pos="1211580" algn="l"/>
                <a:tab pos="3001010" algn="l"/>
                <a:tab pos="3969385" algn="l"/>
                <a:tab pos="6763384" algn="l"/>
              </a:tabLst>
            </a:pPr>
            <a:r>
              <a:rPr sz="2000" spc="-10" dirty="0">
                <a:latin typeface="Calibri"/>
                <a:cs typeface="Calibri"/>
              </a:rPr>
              <a:t>e-TDS/TCS</a:t>
            </a:r>
            <a:r>
              <a:rPr sz="2000" dirty="0">
                <a:latin typeface="Calibri"/>
                <a:cs typeface="Calibri"/>
              </a:rPr>
              <a:t>	Statements</a:t>
            </a:r>
            <a:r>
              <a:rPr sz="2000" spc="315" dirty="0">
                <a:latin typeface="Calibri"/>
                <a:cs typeface="Calibri"/>
              </a:rPr>
              <a:t> </a:t>
            </a:r>
            <a:r>
              <a:rPr sz="2000" spc="-25" dirty="0">
                <a:latin typeface="Calibri"/>
                <a:cs typeface="Calibri"/>
              </a:rPr>
              <a:t>can</a:t>
            </a:r>
            <a:r>
              <a:rPr sz="2000" dirty="0">
                <a:latin typeface="Calibri"/>
                <a:cs typeface="Calibri"/>
              </a:rPr>
              <a:t>	be</a:t>
            </a:r>
            <a:r>
              <a:rPr sz="2000" spc="35" dirty="0">
                <a:latin typeface="Calibri"/>
                <a:cs typeface="Calibri"/>
              </a:rPr>
              <a:t>  </a:t>
            </a:r>
            <a:r>
              <a:rPr sz="2000" spc="-10" dirty="0">
                <a:latin typeface="Calibri"/>
                <a:cs typeface="Calibri"/>
              </a:rPr>
              <a:t>filed</a:t>
            </a:r>
            <a:r>
              <a:rPr sz="2000" dirty="0">
                <a:latin typeface="Calibri"/>
                <a:cs typeface="Calibri"/>
              </a:rPr>
              <a:t>	with</a:t>
            </a:r>
            <a:r>
              <a:rPr sz="2000" spc="35" dirty="0">
                <a:latin typeface="Calibri"/>
                <a:cs typeface="Calibri"/>
              </a:rPr>
              <a:t>  </a:t>
            </a:r>
            <a:r>
              <a:rPr sz="2000" dirty="0">
                <a:latin typeface="Calibri"/>
                <a:cs typeface="Calibri"/>
              </a:rPr>
              <a:t>any</a:t>
            </a:r>
            <a:r>
              <a:rPr sz="2000" spc="30"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the</a:t>
            </a:r>
            <a:r>
              <a:rPr sz="2000" spc="520" dirty="0">
                <a:latin typeface="Calibri"/>
                <a:cs typeface="Calibri"/>
              </a:rPr>
              <a:t> </a:t>
            </a:r>
            <a:r>
              <a:rPr sz="2000" u="sng" spc="-10" dirty="0">
                <a:solidFill>
                  <a:srgbClr val="2997E2"/>
                </a:solidFill>
                <a:uFill>
                  <a:solidFill>
                    <a:srgbClr val="421200"/>
                  </a:solidFill>
                </a:uFill>
                <a:latin typeface="Calibri"/>
                <a:cs typeface="Calibri"/>
                <a:hlinkClick r:id="rId2"/>
              </a:rPr>
              <a:t>TIN-</a:t>
            </a:r>
            <a:r>
              <a:rPr sz="2000" u="sng" spc="-25" dirty="0">
                <a:solidFill>
                  <a:srgbClr val="2997E2"/>
                </a:solidFill>
                <a:uFill>
                  <a:solidFill>
                    <a:srgbClr val="421200"/>
                  </a:solidFill>
                </a:uFill>
                <a:latin typeface="Calibri"/>
                <a:cs typeface="Calibri"/>
                <a:hlinkClick r:id="rId2"/>
              </a:rPr>
              <a:t>FCs</a:t>
            </a:r>
            <a:r>
              <a:rPr sz="2000" dirty="0">
                <a:solidFill>
                  <a:srgbClr val="2997E2"/>
                </a:solidFill>
                <a:latin typeface="Calibri"/>
                <a:cs typeface="Calibri"/>
              </a:rPr>
              <a:t>	</a:t>
            </a:r>
            <a:r>
              <a:rPr sz="2000" dirty="0">
                <a:latin typeface="Calibri"/>
                <a:cs typeface="Calibri"/>
              </a:rPr>
              <a:t>managed</a:t>
            </a:r>
            <a:r>
              <a:rPr sz="2000" spc="445" dirty="0">
                <a:latin typeface="Calibri"/>
                <a:cs typeface="Calibri"/>
              </a:rPr>
              <a:t> </a:t>
            </a:r>
            <a:r>
              <a:rPr sz="2000" spc="-25" dirty="0">
                <a:latin typeface="Calibri"/>
                <a:cs typeface="Calibri"/>
              </a:rPr>
              <a:t>by </a:t>
            </a:r>
            <a:r>
              <a:rPr sz="2000" spc="-45" dirty="0">
                <a:latin typeface="Calibri"/>
                <a:cs typeface="Calibri"/>
              </a:rPr>
              <a:t>Protean</a:t>
            </a:r>
            <a:r>
              <a:rPr sz="2000" spc="-70" dirty="0">
                <a:latin typeface="Calibri"/>
                <a:cs typeface="Calibri"/>
              </a:rPr>
              <a:t> </a:t>
            </a:r>
            <a:r>
              <a:rPr sz="2000" dirty="0">
                <a:latin typeface="Calibri"/>
                <a:cs typeface="Calibri"/>
              </a:rPr>
              <a:t>or </a:t>
            </a:r>
            <a:r>
              <a:rPr sz="2000" spc="-10" dirty="0">
                <a:latin typeface="Calibri"/>
                <a:cs typeface="Calibri"/>
              </a:rPr>
              <a:t>e-filing</a:t>
            </a:r>
            <a:r>
              <a:rPr sz="2000" spc="-180" dirty="0">
                <a:latin typeface="Calibri"/>
                <a:cs typeface="Calibri"/>
              </a:rPr>
              <a:t> </a:t>
            </a:r>
            <a:r>
              <a:rPr sz="2000" spc="-10" dirty="0">
                <a:latin typeface="Calibri"/>
                <a:cs typeface="Calibri"/>
              </a:rPr>
              <a:t>portal.</a:t>
            </a:r>
            <a:endParaRPr sz="2000">
              <a:latin typeface="Calibri"/>
              <a:cs typeface="Calibri"/>
            </a:endParaRPr>
          </a:p>
        </p:txBody>
      </p:sp>
      <p:pic>
        <p:nvPicPr>
          <p:cNvPr id="6" name="Picture 5">
            <a:extLst>
              <a:ext uri="{FF2B5EF4-FFF2-40B4-BE49-F238E27FC236}">
                <a16:creationId xmlns:a16="http://schemas.microsoft.com/office/drawing/2014/main" id="{24D11648-5664-4AED-AA0F-5A76841F0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721D441-2E28-4EE4-8F49-251AB29F3C69}"/>
                  </a:ext>
                </a:extLst>
              </p:cNvPr>
              <p:cNvGraphicFramePr>
                <a:graphicFrameLocks noChangeAspect="1"/>
              </p:cNvGraphicFramePr>
              <p:nvPr>
                <p:extLst>
                  <p:ext uri="{D42A27DB-BD31-4B8C-83A1-F6EECF244321}">
                    <p14:modId xmlns:p14="http://schemas.microsoft.com/office/powerpoint/2010/main" val="757462359"/>
                  </p:ext>
                </p:extLst>
              </p:nvPr>
            </p:nvGraphicFramePr>
            <p:xfrm>
              <a:off x="-3264408" y="5586590"/>
              <a:ext cx="2286000" cy="1714500"/>
            </p:xfrm>
            <a:graphic>
              <a:graphicData uri="http://schemas.microsoft.com/office/powerpoint/2016/slidezoom">
                <pslz:sldZm>
                  <pslz:sldZmObj sldId="329" cId="0">
                    <pslz:zmPr id="{00698D58-1965-4AA2-B6F6-2BAEBAA3BB30}"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Slide Zoom 6">
                <a:hlinkClick r:id="rId5" action="ppaction://hlinksldjump"/>
                <a:extLst>
                  <a:ext uri="{FF2B5EF4-FFF2-40B4-BE49-F238E27FC236}">
                    <a16:creationId xmlns:a16="http://schemas.microsoft.com/office/drawing/2014/main" id="{4721D441-2E28-4EE4-8F49-251AB29F3C69}"/>
                  </a:ext>
                </a:extLst>
              </p:cNvPr>
              <p:cNvPicPr>
                <a:picLocks noGrp="1" noRot="1" noChangeAspect="1" noMove="1" noResize="1" noEditPoints="1" noAdjustHandles="1" noChangeArrowheads="1" noChangeShapeType="1"/>
              </p:cNvPicPr>
              <p:nvPr/>
            </p:nvPicPr>
            <p:blipFill>
              <a:blip r:embed="rId6"/>
              <a:stretch>
                <a:fillRect/>
              </a:stretch>
            </p:blipFill>
            <p:spPr>
              <a:xfrm>
                <a:off x="-3264408" y="5586590"/>
                <a:ext cx="2286000" cy="1714500"/>
              </a:xfrm>
              <a:prstGeom prst="rect">
                <a:avLst/>
              </a:prstGeom>
              <a:ln w="3175">
                <a:solidFill>
                  <a:prstClr val="ltGray"/>
                </a:solidFill>
              </a:ln>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242519" rIns="0" bIns="0" rtlCol="0">
            <a:spAutoFit/>
          </a:bodyPr>
          <a:lstStyle/>
          <a:p>
            <a:pPr marL="427990">
              <a:lnSpc>
                <a:spcPct val="100000"/>
              </a:lnSpc>
              <a:spcBef>
                <a:spcPts val="100"/>
              </a:spcBef>
            </a:pPr>
            <a:r>
              <a:rPr dirty="0"/>
              <a:t>Steps</a:t>
            </a:r>
            <a:r>
              <a:rPr spc="-35" dirty="0"/>
              <a:t> </a:t>
            </a:r>
            <a:r>
              <a:rPr dirty="0"/>
              <a:t>to</a:t>
            </a:r>
            <a:r>
              <a:rPr spc="-35" dirty="0"/>
              <a:t> </a:t>
            </a:r>
            <a:r>
              <a:rPr dirty="0"/>
              <a:t>download</a:t>
            </a:r>
            <a:r>
              <a:rPr spc="-55" dirty="0"/>
              <a:t> </a:t>
            </a:r>
            <a:r>
              <a:rPr dirty="0"/>
              <a:t>and</a:t>
            </a:r>
            <a:r>
              <a:rPr spc="-40" dirty="0"/>
              <a:t> </a:t>
            </a:r>
            <a:r>
              <a:rPr dirty="0"/>
              <a:t>install</a:t>
            </a:r>
            <a:r>
              <a:rPr spc="-45" dirty="0"/>
              <a:t> </a:t>
            </a:r>
            <a:r>
              <a:rPr dirty="0"/>
              <a:t>RPU</a:t>
            </a:r>
            <a:r>
              <a:rPr spc="-45" dirty="0"/>
              <a:t> </a:t>
            </a:r>
            <a:r>
              <a:rPr dirty="0"/>
              <a:t>on</a:t>
            </a:r>
            <a:r>
              <a:rPr spc="-55" dirty="0"/>
              <a:t> </a:t>
            </a:r>
            <a:r>
              <a:rPr dirty="0"/>
              <a:t>your</a:t>
            </a:r>
            <a:r>
              <a:rPr spc="-55" dirty="0"/>
              <a:t> </a:t>
            </a:r>
            <a:r>
              <a:rPr spc="-10" dirty="0"/>
              <a:t>system</a:t>
            </a:r>
          </a:p>
        </p:txBody>
      </p:sp>
      <p:sp>
        <p:nvSpPr>
          <p:cNvPr id="8" name="object 8"/>
          <p:cNvSpPr txBox="1"/>
          <p:nvPr/>
        </p:nvSpPr>
        <p:spPr>
          <a:xfrm>
            <a:off x="990600" y="3962732"/>
            <a:ext cx="2286000" cy="228268"/>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Calibri"/>
                <a:cs typeface="Calibri"/>
              </a:rPr>
              <a:t>Click</a:t>
            </a:r>
            <a:r>
              <a:rPr sz="1400" spc="-90" dirty="0">
                <a:latin typeface="Calibri"/>
                <a:cs typeface="Calibri"/>
              </a:rPr>
              <a:t> </a:t>
            </a:r>
            <a:r>
              <a:rPr sz="1400" spc="-20" dirty="0">
                <a:latin typeface="Calibri"/>
                <a:cs typeface="Calibri"/>
              </a:rPr>
              <a:t>to</a:t>
            </a:r>
            <a:r>
              <a:rPr sz="1400" spc="-70" dirty="0">
                <a:latin typeface="Calibri"/>
                <a:cs typeface="Calibri"/>
              </a:rPr>
              <a:t> </a:t>
            </a:r>
            <a:r>
              <a:rPr sz="1400" spc="-10" dirty="0">
                <a:latin typeface="Calibri"/>
                <a:cs typeface="Calibri"/>
              </a:rPr>
              <a:t>download</a:t>
            </a:r>
            <a:r>
              <a:rPr sz="1400" spc="-15" dirty="0">
                <a:latin typeface="Calibri"/>
                <a:cs typeface="Calibri"/>
              </a:rPr>
              <a:t> </a:t>
            </a:r>
            <a:r>
              <a:rPr sz="1400" spc="-20" dirty="0">
                <a:latin typeface="Calibri"/>
                <a:cs typeface="Calibri"/>
              </a:rPr>
              <a:t>Protean </a:t>
            </a:r>
            <a:r>
              <a:rPr sz="1400" spc="-25" dirty="0">
                <a:latin typeface="Calibri"/>
                <a:cs typeface="Calibri"/>
              </a:rPr>
              <a:t>RPU</a:t>
            </a:r>
            <a:endParaRPr sz="1400" dirty="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8</a:t>
            </a:fld>
            <a:endParaRPr spc="-25" dirty="0"/>
          </a:p>
        </p:txBody>
      </p:sp>
      <p:pic>
        <p:nvPicPr>
          <p:cNvPr id="10" name="Picture 9">
            <a:extLst>
              <a:ext uri="{FF2B5EF4-FFF2-40B4-BE49-F238E27FC236}">
                <a16:creationId xmlns:a16="http://schemas.microsoft.com/office/drawing/2014/main" id="{94299B3F-9612-4C91-BBB2-712CBB404C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
        <p:nvSpPr>
          <p:cNvPr id="2" name="Rectangle 1">
            <a:extLst>
              <a:ext uri="{FF2B5EF4-FFF2-40B4-BE49-F238E27FC236}">
                <a16:creationId xmlns:a16="http://schemas.microsoft.com/office/drawing/2014/main" id="{26366324-7201-4D98-93B0-EB3EF3BD690A}"/>
              </a:ext>
            </a:extLst>
          </p:cNvPr>
          <p:cNvSpPr/>
          <p:nvPr/>
        </p:nvSpPr>
        <p:spPr>
          <a:xfrm>
            <a:off x="5529262" y="3352800"/>
            <a:ext cx="185738" cy="76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2F5A413A-005A-44D4-B945-199CB14C67B1}"/>
              </a:ext>
            </a:extLst>
          </p:cNvPr>
          <p:cNvSpPr/>
          <p:nvPr/>
        </p:nvSpPr>
        <p:spPr>
          <a:xfrm>
            <a:off x="8109126" y="3429000"/>
            <a:ext cx="291844" cy="304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8436133D-DBF3-430F-A728-6721C1E16BAA}"/>
              </a:ext>
            </a:extLst>
          </p:cNvPr>
          <p:cNvPicPr>
            <a:picLocks noChangeAspect="1"/>
          </p:cNvPicPr>
          <p:nvPr/>
        </p:nvPicPr>
        <p:blipFill>
          <a:blip r:embed="rId3"/>
          <a:stretch>
            <a:fillRect/>
          </a:stretch>
        </p:blipFill>
        <p:spPr>
          <a:xfrm>
            <a:off x="276591" y="1622377"/>
            <a:ext cx="8092453" cy="3853840"/>
          </a:xfrm>
          <a:prstGeom prst="rect">
            <a:avLst/>
          </a:prstGeom>
        </p:spPr>
      </p:pic>
      <p:grpSp>
        <p:nvGrpSpPr>
          <p:cNvPr id="11" name="object 5" descr="Click her to download Protean RPU&#10;">
            <a:extLst>
              <a:ext uri="{FF2B5EF4-FFF2-40B4-BE49-F238E27FC236}">
                <a16:creationId xmlns:a16="http://schemas.microsoft.com/office/drawing/2014/main" id="{8D4210DA-3A73-414E-B520-F3A8C194428A}"/>
              </a:ext>
              <a:ext uri="{C183D7F6-B498-43B3-948B-1728B52AA6E4}">
                <adec:decorative xmlns:adec="http://schemas.microsoft.com/office/drawing/2017/decorative" val="0"/>
              </a:ext>
            </a:extLst>
          </p:cNvPr>
          <p:cNvGrpSpPr/>
          <p:nvPr/>
        </p:nvGrpSpPr>
        <p:grpSpPr>
          <a:xfrm>
            <a:off x="990600" y="3352800"/>
            <a:ext cx="3962400" cy="1304330"/>
            <a:chOff x="753287" y="3236976"/>
            <a:chExt cx="3105785" cy="1028700"/>
          </a:xfrm>
        </p:grpSpPr>
        <p:sp>
          <p:nvSpPr>
            <p:cNvPr id="13" name="object 6">
              <a:extLst>
                <a:ext uri="{FF2B5EF4-FFF2-40B4-BE49-F238E27FC236}">
                  <a16:creationId xmlns:a16="http://schemas.microsoft.com/office/drawing/2014/main" id="{5AE9A7AD-12A5-4EF6-B09E-812D3F398D1B}"/>
                </a:ext>
              </a:extLst>
            </p:cNvPr>
            <p:cNvSpPr/>
            <p:nvPr/>
          </p:nvSpPr>
          <p:spPr>
            <a:xfrm>
              <a:off x="757859" y="3241548"/>
              <a:ext cx="3096895" cy="1019810"/>
            </a:xfrm>
            <a:custGeom>
              <a:avLst/>
              <a:gdLst/>
              <a:ahLst/>
              <a:cxnLst/>
              <a:rect l="l" t="t" r="r" b="b"/>
              <a:pathLst>
                <a:path w="3096895" h="1019810">
                  <a:moveTo>
                    <a:pt x="3096336" y="0"/>
                  </a:moveTo>
                  <a:lnTo>
                    <a:pt x="1988261" y="424433"/>
                  </a:lnTo>
                  <a:lnTo>
                    <a:pt x="1979244" y="378078"/>
                  </a:lnTo>
                  <a:lnTo>
                    <a:pt x="1954606" y="340232"/>
                  </a:lnTo>
                  <a:lnTo>
                    <a:pt x="1918030" y="314832"/>
                  </a:lnTo>
                  <a:lnTo>
                    <a:pt x="1873072" y="305435"/>
                  </a:lnTo>
                  <a:lnTo>
                    <a:pt x="115252" y="305435"/>
                  </a:lnTo>
                  <a:lnTo>
                    <a:pt x="70446" y="314832"/>
                  </a:lnTo>
                  <a:lnTo>
                    <a:pt x="33718" y="340232"/>
                  </a:lnTo>
                  <a:lnTo>
                    <a:pt x="9080" y="378078"/>
                  </a:lnTo>
                  <a:lnTo>
                    <a:pt x="0" y="424433"/>
                  </a:lnTo>
                  <a:lnTo>
                    <a:pt x="0" y="900302"/>
                  </a:lnTo>
                  <a:lnTo>
                    <a:pt x="9080" y="946657"/>
                  </a:lnTo>
                  <a:lnTo>
                    <a:pt x="33718" y="984376"/>
                  </a:lnTo>
                  <a:lnTo>
                    <a:pt x="70446" y="1009903"/>
                  </a:lnTo>
                  <a:lnTo>
                    <a:pt x="115252" y="1019301"/>
                  </a:lnTo>
                  <a:lnTo>
                    <a:pt x="1873072" y="1019301"/>
                  </a:lnTo>
                  <a:lnTo>
                    <a:pt x="1918030" y="1009903"/>
                  </a:lnTo>
                  <a:lnTo>
                    <a:pt x="1954606" y="984376"/>
                  </a:lnTo>
                  <a:lnTo>
                    <a:pt x="1979244" y="946657"/>
                  </a:lnTo>
                  <a:lnTo>
                    <a:pt x="1988261" y="900302"/>
                  </a:lnTo>
                  <a:lnTo>
                    <a:pt x="1988261" y="602869"/>
                  </a:lnTo>
                  <a:lnTo>
                    <a:pt x="3096336" y="0"/>
                  </a:lnTo>
                  <a:close/>
                </a:path>
              </a:pathLst>
            </a:custGeom>
            <a:solidFill>
              <a:srgbClr val="F3B46C"/>
            </a:solidFill>
          </p:spPr>
          <p:txBody>
            <a:bodyPr wrap="square" lIns="0" tIns="0" rIns="0" bIns="0" rtlCol="0"/>
            <a:lstStyle/>
            <a:p>
              <a:endParaRPr/>
            </a:p>
          </p:txBody>
        </p:sp>
        <p:sp>
          <p:nvSpPr>
            <p:cNvPr id="14" name="object 7">
              <a:extLst>
                <a:ext uri="{FF2B5EF4-FFF2-40B4-BE49-F238E27FC236}">
                  <a16:creationId xmlns:a16="http://schemas.microsoft.com/office/drawing/2014/main" id="{C6974966-1444-4F1F-9FF9-083C16472B63}"/>
                </a:ext>
              </a:extLst>
            </p:cNvPr>
            <p:cNvSpPr/>
            <p:nvPr/>
          </p:nvSpPr>
          <p:spPr>
            <a:xfrm>
              <a:off x="757859" y="3241548"/>
              <a:ext cx="3096895" cy="1019810"/>
            </a:xfrm>
            <a:custGeom>
              <a:avLst/>
              <a:gdLst/>
              <a:ahLst/>
              <a:cxnLst/>
              <a:rect l="l" t="t" r="r" b="b"/>
              <a:pathLst>
                <a:path w="3096895" h="1019810">
                  <a:moveTo>
                    <a:pt x="1988261" y="424433"/>
                  </a:moveTo>
                  <a:lnTo>
                    <a:pt x="1979244" y="378078"/>
                  </a:lnTo>
                  <a:lnTo>
                    <a:pt x="1954606" y="340232"/>
                  </a:lnTo>
                  <a:lnTo>
                    <a:pt x="1918030" y="314832"/>
                  </a:lnTo>
                  <a:lnTo>
                    <a:pt x="1873072" y="305435"/>
                  </a:lnTo>
                  <a:lnTo>
                    <a:pt x="1656918" y="305435"/>
                  </a:lnTo>
                  <a:lnTo>
                    <a:pt x="1159840" y="305435"/>
                  </a:lnTo>
                  <a:lnTo>
                    <a:pt x="115252" y="305435"/>
                  </a:lnTo>
                  <a:lnTo>
                    <a:pt x="70446" y="314832"/>
                  </a:lnTo>
                  <a:lnTo>
                    <a:pt x="33718" y="340232"/>
                  </a:lnTo>
                  <a:lnTo>
                    <a:pt x="9080" y="378078"/>
                  </a:lnTo>
                  <a:lnTo>
                    <a:pt x="0" y="424433"/>
                  </a:lnTo>
                  <a:lnTo>
                    <a:pt x="0" y="602869"/>
                  </a:lnTo>
                  <a:lnTo>
                    <a:pt x="0" y="900302"/>
                  </a:lnTo>
                  <a:lnTo>
                    <a:pt x="9080" y="946657"/>
                  </a:lnTo>
                  <a:lnTo>
                    <a:pt x="33718" y="984376"/>
                  </a:lnTo>
                  <a:lnTo>
                    <a:pt x="70446" y="1009903"/>
                  </a:lnTo>
                  <a:lnTo>
                    <a:pt x="115252" y="1019301"/>
                  </a:lnTo>
                  <a:lnTo>
                    <a:pt x="1159840" y="1019301"/>
                  </a:lnTo>
                  <a:lnTo>
                    <a:pt x="1656918" y="1019301"/>
                  </a:lnTo>
                  <a:lnTo>
                    <a:pt x="1873072" y="1019301"/>
                  </a:lnTo>
                  <a:lnTo>
                    <a:pt x="1918030" y="1009903"/>
                  </a:lnTo>
                  <a:lnTo>
                    <a:pt x="1954606" y="984376"/>
                  </a:lnTo>
                  <a:lnTo>
                    <a:pt x="1979244" y="946657"/>
                  </a:lnTo>
                  <a:lnTo>
                    <a:pt x="1988261" y="900302"/>
                  </a:lnTo>
                  <a:lnTo>
                    <a:pt x="1988261" y="602869"/>
                  </a:lnTo>
                  <a:lnTo>
                    <a:pt x="3096336" y="0"/>
                  </a:lnTo>
                  <a:lnTo>
                    <a:pt x="1988261" y="424433"/>
                  </a:lnTo>
                  <a:close/>
                </a:path>
              </a:pathLst>
            </a:custGeom>
            <a:ln w="9144">
              <a:solidFill>
                <a:srgbClr val="000000"/>
              </a:solidFill>
            </a:ln>
          </p:spPr>
          <p:txBody>
            <a:bodyPr wrap="square" lIns="0" tIns="0" rIns="0" bIns="0" rtlCol="0"/>
            <a:lstStyle/>
            <a:p>
              <a:endParaRPr dirty="0"/>
            </a:p>
          </p:txBody>
        </p:sp>
      </p:grpSp>
      <p:sp>
        <p:nvSpPr>
          <p:cNvPr id="6" name="TextBox 5">
            <a:extLst>
              <a:ext uri="{FF2B5EF4-FFF2-40B4-BE49-F238E27FC236}">
                <a16:creationId xmlns:a16="http://schemas.microsoft.com/office/drawing/2014/main" id="{39C69F92-F5D8-47CC-A44C-BF00887CED22}"/>
              </a:ext>
            </a:extLst>
          </p:cNvPr>
          <p:cNvSpPr txBox="1"/>
          <p:nvPr/>
        </p:nvSpPr>
        <p:spPr>
          <a:xfrm>
            <a:off x="1505712" y="3733800"/>
            <a:ext cx="2004772" cy="923330"/>
          </a:xfrm>
          <a:prstGeom prst="rect">
            <a:avLst/>
          </a:prstGeom>
          <a:noFill/>
        </p:spPr>
        <p:txBody>
          <a:bodyPr wrap="square" rtlCol="0">
            <a:spAutoFit/>
          </a:bodyPr>
          <a:lstStyle/>
          <a:p>
            <a:r>
              <a:rPr lang="en-US" dirty="0"/>
              <a:t>Click here to download Protean RPU</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7368" y="1260347"/>
            <a:ext cx="8563610" cy="4110354"/>
            <a:chOff x="277368" y="1260347"/>
            <a:chExt cx="8563610" cy="4110354"/>
          </a:xfrm>
        </p:grpSpPr>
        <p:pic>
          <p:nvPicPr>
            <p:cNvPr id="3" name="object 3"/>
            <p:cNvPicPr/>
            <p:nvPr/>
          </p:nvPicPr>
          <p:blipFill>
            <a:blip r:embed="rId2" cstate="print"/>
            <a:stretch>
              <a:fillRect/>
            </a:stretch>
          </p:blipFill>
          <p:spPr>
            <a:xfrm>
              <a:off x="286512" y="1269491"/>
              <a:ext cx="8545068" cy="4091939"/>
            </a:xfrm>
            <a:prstGeom prst="rect">
              <a:avLst/>
            </a:prstGeom>
          </p:spPr>
        </p:pic>
        <p:sp>
          <p:nvSpPr>
            <p:cNvPr id="4" name="object 4"/>
            <p:cNvSpPr/>
            <p:nvPr/>
          </p:nvSpPr>
          <p:spPr>
            <a:xfrm>
              <a:off x="281940" y="1264919"/>
              <a:ext cx="8554720" cy="4101465"/>
            </a:xfrm>
            <a:custGeom>
              <a:avLst/>
              <a:gdLst/>
              <a:ahLst/>
              <a:cxnLst/>
              <a:rect l="l" t="t" r="r" b="b"/>
              <a:pathLst>
                <a:path w="8554720" h="4101465">
                  <a:moveTo>
                    <a:pt x="0" y="4101084"/>
                  </a:moveTo>
                  <a:lnTo>
                    <a:pt x="8554212" y="4101084"/>
                  </a:lnTo>
                  <a:lnTo>
                    <a:pt x="8554212" y="0"/>
                  </a:lnTo>
                  <a:lnTo>
                    <a:pt x="0" y="0"/>
                  </a:lnTo>
                  <a:lnTo>
                    <a:pt x="0" y="4101084"/>
                  </a:lnTo>
                  <a:close/>
                </a:path>
              </a:pathLst>
            </a:custGeom>
            <a:ln w="9144">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246075" rIns="0" bIns="0" rtlCol="0">
            <a:spAutoFit/>
          </a:bodyPr>
          <a:lstStyle/>
          <a:p>
            <a:pPr marL="439420">
              <a:lnSpc>
                <a:spcPct val="100000"/>
              </a:lnSpc>
              <a:spcBef>
                <a:spcPts val="100"/>
              </a:spcBef>
            </a:pPr>
            <a:r>
              <a:rPr dirty="0"/>
              <a:t>Steps</a:t>
            </a:r>
            <a:r>
              <a:rPr spc="-35" dirty="0"/>
              <a:t> </a:t>
            </a:r>
            <a:r>
              <a:rPr dirty="0"/>
              <a:t>to</a:t>
            </a:r>
            <a:r>
              <a:rPr spc="-35" dirty="0"/>
              <a:t> </a:t>
            </a:r>
            <a:r>
              <a:rPr dirty="0"/>
              <a:t>download</a:t>
            </a:r>
            <a:r>
              <a:rPr spc="-55" dirty="0"/>
              <a:t> </a:t>
            </a:r>
            <a:r>
              <a:rPr dirty="0"/>
              <a:t>and</a:t>
            </a:r>
            <a:r>
              <a:rPr spc="-40" dirty="0"/>
              <a:t> </a:t>
            </a:r>
            <a:r>
              <a:rPr dirty="0"/>
              <a:t>install</a:t>
            </a:r>
            <a:r>
              <a:rPr spc="-45" dirty="0"/>
              <a:t> </a:t>
            </a:r>
            <a:r>
              <a:rPr dirty="0"/>
              <a:t>RPU</a:t>
            </a:r>
            <a:r>
              <a:rPr spc="-45" dirty="0"/>
              <a:t> </a:t>
            </a:r>
            <a:r>
              <a:rPr dirty="0"/>
              <a:t>on</a:t>
            </a:r>
            <a:r>
              <a:rPr spc="-55" dirty="0"/>
              <a:t> </a:t>
            </a:r>
            <a:r>
              <a:rPr dirty="0"/>
              <a:t>your</a:t>
            </a:r>
            <a:r>
              <a:rPr spc="-55" dirty="0"/>
              <a:t> </a:t>
            </a:r>
            <a:r>
              <a:rPr spc="-10" dirty="0"/>
              <a:t>system</a:t>
            </a:r>
          </a:p>
        </p:txBody>
      </p:sp>
      <p:grpSp>
        <p:nvGrpSpPr>
          <p:cNvPr id="7" name="object 7"/>
          <p:cNvGrpSpPr/>
          <p:nvPr/>
        </p:nvGrpSpPr>
        <p:grpSpPr>
          <a:xfrm>
            <a:off x="4090415" y="3432047"/>
            <a:ext cx="3594735" cy="772795"/>
            <a:chOff x="4090415" y="3432047"/>
            <a:chExt cx="3594735" cy="772795"/>
          </a:xfrm>
        </p:grpSpPr>
        <p:sp>
          <p:nvSpPr>
            <p:cNvPr id="8" name="object 8"/>
            <p:cNvSpPr/>
            <p:nvPr/>
          </p:nvSpPr>
          <p:spPr>
            <a:xfrm>
              <a:off x="4094987" y="3436619"/>
              <a:ext cx="3585845" cy="763270"/>
            </a:xfrm>
            <a:custGeom>
              <a:avLst/>
              <a:gdLst/>
              <a:ahLst/>
              <a:cxnLst/>
              <a:rect l="l" t="t" r="r" b="b"/>
              <a:pathLst>
                <a:path w="3585845" h="763270">
                  <a:moveTo>
                    <a:pt x="0" y="0"/>
                  </a:moveTo>
                  <a:lnTo>
                    <a:pt x="1283081" y="451484"/>
                  </a:lnTo>
                  <a:lnTo>
                    <a:pt x="1283081" y="674242"/>
                  </a:lnTo>
                  <a:lnTo>
                    <a:pt x="1293622" y="708913"/>
                  </a:lnTo>
                  <a:lnTo>
                    <a:pt x="1322070" y="737107"/>
                  </a:lnTo>
                  <a:lnTo>
                    <a:pt x="1364488" y="756284"/>
                  </a:lnTo>
                  <a:lnTo>
                    <a:pt x="1416558" y="763269"/>
                  </a:lnTo>
                  <a:lnTo>
                    <a:pt x="3451987" y="763269"/>
                  </a:lnTo>
                  <a:lnTo>
                    <a:pt x="3503930" y="756284"/>
                  </a:lnTo>
                  <a:lnTo>
                    <a:pt x="3546475" y="737107"/>
                  </a:lnTo>
                  <a:lnTo>
                    <a:pt x="3574922" y="708913"/>
                  </a:lnTo>
                  <a:lnTo>
                    <a:pt x="3585464" y="674242"/>
                  </a:lnTo>
                  <a:lnTo>
                    <a:pt x="3585464" y="317880"/>
                  </a:lnTo>
                  <a:lnTo>
                    <a:pt x="3574922" y="283209"/>
                  </a:lnTo>
                  <a:lnTo>
                    <a:pt x="3546475" y="254761"/>
                  </a:lnTo>
                  <a:lnTo>
                    <a:pt x="3503930" y="235838"/>
                  </a:lnTo>
                  <a:lnTo>
                    <a:pt x="3451987" y="228726"/>
                  </a:lnTo>
                  <a:lnTo>
                    <a:pt x="1416558" y="228726"/>
                  </a:lnTo>
                  <a:lnTo>
                    <a:pt x="1364488" y="235838"/>
                  </a:lnTo>
                  <a:lnTo>
                    <a:pt x="1322070" y="254761"/>
                  </a:lnTo>
                  <a:lnTo>
                    <a:pt x="1293622" y="283209"/>
                  </a:lnTo>
                  <a:lnTo>
                    <a:pt x="1283081" y="317880"/>
                  </a:lnTo>
                  <a:lnTo>
                    <a:pt x="0" y="0"/>
                  </a:lnTo>
                  <a:close/>
                </a:path>
              </a:pathLst>
            </a:custGeom>
            <a:solidFill>
              <a:srgbClr val="F3B46C"/>
            </a:solidFill>
          </p:spPr>
          <p:txBody>
            <a:bodyPr wrap="square" lIns="0" tIns="0" rIns="0" bIns="0" rtlCol="0"/>
            <a:lstStyle/>
            <a:p>
              <a:endParaRPr/>
            </a:p>
          </p:txBody>
        </p:sp>
        <p:sp>
          <p:nvSpPr>
            <p:cNvPr id="9" name="object 9"/>
            <p:cNvSpPr/>
            <p:nvPr/>
          </p:nvSpPr>
          <p:spPr>
            <a:xfrm>
              <a:off x="4094987" y="3436619"/>
              <a:ext cx="3585845" cy="763270"/>
            </a:xfrm>
            <a:custGeom>
              <a:avLst/>
              <a:gdLst/>
              <a:ahLst/>
              <a:cxnLst/>
              <a:rect l="l" t="t" r="r" b="b"/>
              <a:pathLst>
                <a:path w="3585845" h="763270">
                  <a:moveTo>
                    <a:pt x="1283081" y="317880"/>
                  </a:moveTo>
                  <a:lnTo>
                    <a:pt x="1293622" y="283209"/>
                  </a:lnTo>
                  <a:lnTo>
                    <a:pt x="1322070" y="254761"/>
                  </a:lnTo>
                  <a:lnTo>
                    <a:pt x="1364488" y="235838"/>
                  </a:lnTo>
                  <a:lnTo>
                    <a:pt x="1416558" y="228726"/>
                  </a:lnTo>
                  <a:lnTo>
                    <a:pt x="1666748" y="228726"/>
                  </a:lnTo>
                  <a:lnTo>
                    <a:pt x="2242312" y="228726"/>
                  </a:lnTo>
                  <a:lnTo>
                    <a:pt x="3451987" y="228726"/>
                  </a:lnTo>
                  <a:lnTo>
                    <a:pt x="3503930" y="235838"/>
                  </a:lnTo>
                  <a:lnTo>
                    <a:pt x="3546475" y="254761"/>
                  </a:lnTo>
                  <a:lnTo>
                    <a:pt x="3574922" y="283209"/>
                  </a:lnTo>
                  <a:lnTo>
                    <a:pt x="3585464" y="317880"/>
                  </a:lnTo>
                  <a:lnTo>
                    <a:pt x="3585464" y="451484"/>
                  </a:lnTo>
                  <a:lnTo>
                    <a:pt x="3585464" y="674242"/>
                  </a:lnTo>
                  <a:lnTo>
                    <a:pt x="3574922" y="708913"/>
                  </a:lnTo>
                  <a:lnTo>
                    <a:pt x="3546475" y="737107"/>
                  </a:lnTo>
                  <a:lnTo>
                    <a:pt x="3503930" y="756284"/>
                  </a:lnTo>
                  <a:lnTo>
                    <a:pt x="3451987" y="763269"/>
                  </a:lnTo>
                  <a:lnTo>
                    <a:pt x="2242312" y="763269"/>
                  </a:lnTo>
                  <a:lnTo>
                    <a:pt x="1666748" y="763269"/>
                  </a:lnTo>
                  <a:lnTo>
                    <a:pt x="1416558" y="763269"/>
                  </a:lnTo>
                  <a:lnTo>
                    <a:pt x="1364488" y="756284"/>
                  </a:lnTo>
                  <a:lnTo>
                    <a:pt x="1322070" y="737107"/>
                  </a:lnTo>
                  <a:lnTo>
                    <a:pt x="1293622" y="708913"/>
                  </a:lnTo>
                  <a:lnTo>
                    <a:pt x="1283081" y="674242"/>
                  </a:lnTo>
                  <a:lnTo>
                    <a:pt x="1283081" y="451484"/>
                  </a:lnTo>
                  <a:lnTo>
                    <a:pt x="0" y="0"/>
                  </a:lnTo>
                  <a:lnTo>
                    <a:pt x="1283081" y="317880"/>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5533135" y="3718940"/>
            <a:ext cx="1919605" cy="45275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Click</a:t>
            </a:r>
            <a:r>
              <a:rPr sz="1400" spc="-6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download</a:t>
            </a:r>
            <a:r>
              <a:rPr sz="1400" spc="-30" dirty="0">
                <a:latin typeface="Calibri"/>
                <a:cs typeface="Calibri"/>
              </a:rPr>
              <a:t> </a:t>
            </a:r>
            <a:r>
              <a:rPr sz="1400" spc="-10" dirty="0">
                <a:latin typeface="Calibri"/>
                <a:cs typeface="Calibri"/>
              </a:rPr>
              <a:t>Protean </a:t>
            </a:r>
            <a:r>
              <a:rPr sz="1400" spc="-25" dirty="0">
                <a:latin typeface="Calibri"/>
                <a:cs typeface="Calibri"/>
              </a:rPr>
              <a:t>RPU</a:t>
            </a:r>
            <a:endParaRPr sz="1400" dirty="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9</a:t>
            </a:fld>
            <a:endParaRPr spc="-25" dirty="0"/>
          </a:p>
        </p:txBody>
      </p:sp>
      <p:pic>
        <p:nvPicPr>
          <p:cNvPr id="12" name="Picture 11">
            <a:extLst>
              <a:ext uri="{FF2B5EF4-FFF2-40B4-BE49-F238E27FC236}">
                <a16:creationId xmlns:a16="http://schemas.microsoft.com/office/drawing/2014/main" id="{FAFA2D49-D657-46DB-A188-F68D80434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33" y="40639"/>
            <a:ext cx="1554362" cy="7023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97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419</TotalTime>
  <Words>6351</Words>
  <Application>Microsoft Office PowerPoint</Application>
  <PresentationFormat>On-screen Show (4:3)</PresentationFormat>
  <Paragraphs>650</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 MT</vt:lpstr>
      <vt:lpstr>Calibri</vt:lpstr>
      <vt:lpstr>Times New Roman</vt:lpstr>
      <vt:lpstr>Wingdings</vt:lpstr>
      <vt:lpstr>Office Theme</vt:lpstr>
      <vt:lpstr>Protean eGov Technologies Limited</vt:lpstr>
      <vt:lpstr>Table of Content</vt:lpstr>
      <vt:lpstr>What is RPU?</vt:lpstr>
      <vt:lpstr>Pre-requisites for RPU</vt:lpstr>
      <vt:lpstr>What is FVU?</vt:lpstr>
      <vt:lpstr>Features of Return Preparation Utility (RPU)</vt:lpstr>
      <vt:lpstr>Steps to download and install RPU on your system</vt:lpstr>
      <vt:lpstr>Steps to download and install RPU on your system</vt:lpstr>
      <vt:lpstr>Steps to download and install RPU on your system</vt:lpstr>
      <vt:lpstr>Steps to download and install RPU on your system</vt:lpstr>
      <vt:lpstr>Guidelines for installing Protean (RPU)</vt:lpstr>
      <vt:lpstr>Guidelines for installing Protean (RPU)</vt:lpstr>
      <vt:lpstr>Guidelines for installing Protean (RPU)</vt:lpstr>
      <vt:lpstr>Screen view after clicking on RPU .exe</vt:lpstr>
      <vt:lpstr>Preparation of Regular Statement</vt:lpstr>
      <vt:lpstr>For Regular Statement- Deductor/Collector Details</vt:lpstr>
      <vt:lpstr>Regular Statement- Deductor/Collector Details</vt:lpstr>
      <vt:lpstr>Regular Statement- Deductor/Collector Details</vt:lpstr>
      <vt:lpstr>Regular Statement – Challan Details for Payment made through Challan/Transfer Voucher</vt:lpstr>
      <vt:lpstr>Regular Statement – Challan Details for Payment made through Challan/Transfer Voucher</vt:lpstr>
      <vt:lpstr>Regular Statement – Challan Details for Payment made through Challan/Transfer Voucher</vt:lpstr>
      <vt:lpstr>Regular Statement – Challan Details for Payment made through Challan</vt:lpstr>
      <vt:lpstr>Regular Statement – Challan Details for Payment made through Challan</vt:lpstr>
      <vt:lpstr>Regular Statement – Challan Details for Payment made through Challan</vt:lpstr>
      <vt:lpstr>Regular Statement – Challan Details for Payment made through Challan</vt:lpstr>
      <vt:lpstr>Regular Statement – Challan Details for Payment made through Transfer Voucher</vt:lpstr>
      <vt:lpstr>Regular Statement – Challan Details for Payment made through Transfer Voucher</vt:lpstr>
      <vt:lpstr>Regular Statement – Challan Details (Annexure I)</vt:lpstr>
      <vt:lpstr>Regular Statement – Challan Details (Annexure I)</vt:lpstr>
      <vt:lpstr>Regular Statement – Challan Details (Annexure I)</vt:lpstr>
      <vt:lpstr>Regular Statement – Challan Details (Annexure I)</vt:lpstr>
      <vt:lpstr>Regular Statement – Challan Details (Annexure I)</vt:lpstr>
      <vt:lpstr>Regular Statement – Challan Details (Annexure I)</vt:lpstr>
      <vt:lpstr>Regular Statement – Challan Details (Annexure I)</vt:lpstr>
      <vt:lpstr>Regular Statement – Challan Details (Annexure I) Form 26Q and 27Q</vt:lpstr>
      <vt:lpstr>Regular Statement – Challan Details (Annexure I) Form 27Q</vt:lpstr>
      <vt:lpstr>Regular Statement – Challan Details (Annexure I) Form 27EQ</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Regular – Preparation of Salary Statement For Challan and Deductee Details, refer earlier slides</vt:lpstr>
      <vt:lpstr>Save Regular Statement</vt:lpstr>
      <vt:lpstr>Validating Regular Statement</vt:lpstr>
      <vt:lpstr>Validating Regular Statement</vt:lpstr>
      <vt:lpstr>Preparation of Correction Statements</vt:lpstr>
      <vt:lpstr>Preparation of Correction Statements</vt:lpstr>
      <vt:lpstr>Preparation of Correction Statements</vt:lpstr>
      <vt:lpstr>Preparation of Correction Statements</vt:lpstr>
      <vt:lpstr>Preparation of Correction Statements</vt:lpstr>
      <vt:lpstr>Correction - Update in Deductor Details</vt:lpstr>
      <vt:lpstr>Correction – Challan Details</vt:lpstr>
      <vt:lpstr>Correction – Dedcutee Details (Annexure I)</vt:lpstr>
      <vt:lpstr>Correction – Dedcutee Details (Annexure I)</vt:lpstr>
      <vt:lpstr>Correction – Dedcutee Details (Annexure I)</vt:lpstr>
      <vt:lpstr>Correction – Salary Details (Annexure II for Form 24Q Q4)</vt:lpstr>
      <vt:lpstr>Correction – Salary Details (Annexure II for Form 24Q Q4)</vt:lpstr>
      <vt:lpstr>Save the Correction Statement</vt:lpstr>
      <vt:lpstr>Validating Correction Statement</vt:lpstr>
      <vt:lpstr>Validating Correction Statement</vt:lpstr>
      <vt:lpstr>Check Status of Your Statement</vt:lpstr>
      <vt:lpstr>How to chancel Paper Statement</vt:lpstr>
      <vt:lpstr>Where to File e-TDS/TCS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Mayuri Tajane</dc:creator>
  <cp:lastModifiedBy>Rajesh Devlekar</cp:lastModifiedBy>
  <cp:revision>13</cp:revision>
  <dcterms:created xsi:type="dcterms:W3CDTF">2025-05-08T12:14:32Z</dcterms:created>
  <dcterms:modified xsi:type="dcterms:W3CDTF">2025-07-07T07:01:28Z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2019</vt:lpwstr>
  </property>
  <property fmtid="{D5CDD505-2E9C-101B-9397-08002B2CF9AE}" pid="4" name="LastSaved">
    <vt:filetime>2025-05-08T00:00:00Z</vt:filetime>
  </property>
  <property fmtid="{D5CDD505-2E9C-101B-9397-08002B2CF9AE}" pid="5" name="Producer">
    <vt:lpwstr>Microsoft® PowerPoint® 2019</vt:lpwstr>
  </property>
</Properties>
</file>